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23C8E-04E6-BCB8-1C46-190D45F21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CDA026-837C-167D-FBB1-DD8B74CF3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8928EC-BE55-E60B-36A1-723E18B0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90C3E7-0E6B-E8B0-4707-7BBA44DC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79E30-BF1E-5029-B738-04CD9C51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9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86082-E687-6CB6-4360-970B4769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08440F-8250-10BB-2A3B-BC2DC6DB3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F14B01-4702-DF8E-F2F7-DCA8D010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8BB9EF-8932-BAC9-552B-1FC64BEF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A825F-E396-5638-EA1C-8ECD460E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6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435DB6-29BA-40ED-7198-EEE184427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5539E0-98EC-D786-B009-AC088399D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86CE4E-DD37-F88C-8642-C58FEDF0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900C05-F344-33B6-2C34-B0F9AA46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4BF71F-4E89-3E4D-FF59-5CED9DC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8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2EEB7-2E91-1DED-9A2B-FC202102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909EF-E266-B5A0-AF2A-5D2E663F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616220-6D58-A589-510C-0A9A42DD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B4E2C9-6A34-B40F-CF92-5503C173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0087AF-814F-8C4E-7AD7-D33C6467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36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4D1E3-5BFF-348C-AD76-BDB219A5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196853-8BDA-41E5-97AE-DFEDF94F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B93C36-61F0-820A-118F-AAF2B531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F0017-6F1E-AF43-37BF-A2EE6B3C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F6AB5B-B5E6-F5FB-8509-46A65052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37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78D44-5CF4-B1A1-8B90-1B41D297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0A567-C340-1CEE-92D2-EDA0A391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30ABB8-4615-F544-9144-54B5493AF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02263F-7D3D-FBBE-8EE9-DDAD582D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FA88E0-26D7-82CE-42C2-19BF2A99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9C8DD3-F8D3-01BA-1667-D5C8E24F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2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7105F-864B-ACD4-C152-72F24224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579B7-5410-7F08-CDFE-20E28C4E6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D3E650-0071-7C8A-0636-31604D4C7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E94EE8-8073-2E86-0C96-4549C581D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784748-720D-6BDB-7BEF-009C0FBD1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13901A-899F-E0DE-2840-244E3EBF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CD15AA-BC8E-AC4A-2990-FC56D243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956CCD-4B20-A3FD-E91A-D701B97C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3D6DD2-460F-3CB0-0B2F-E1BD038C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C05A46-2FEC-876A-E142-5AB73E01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0A96A2-919B-7BFE-6FC3-5CB67B98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44E961-B572-94A8-471E-8A793F6A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9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A147DC-B8EA-8D19-5626-EF4E5509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5B260B-60B8-8A0D-65B5-718E1EF7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021F20-DD86-E357-539D-35449076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9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94F1F-EE55-832E-A18A-D8186C8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19C4E-2C93-7CF0-E4CE-B7813A61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F1F418-81F3-ECB0-6E06-0F9B14C51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25AFC2-DC74-3DCB-F261-BB757B59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131398-62F2-371B-C80B-FF19A969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C28117-5FEC-1D04-0FB5-6FE3F758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1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49ABA-B476-D86D-1AB6-E69D8C5E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BD688B-8628-7B55-7AE3-4E68310C3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30169B-D39B-2E8C-330B-0DA168B0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55F4D9-81C7-9309-B1F9-15B33E53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CD0B10-02CC-1436-8E9B-9A27BAD4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3DC30B-4A8A-5D37-4E3A-D0B5825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5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847025-E805-C028-E2CC-8FD4641D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BA90EF-32D6-5837-A01F-715D599A2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90DC8F-2810-A987-7FF8-A45254185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1339-31E2-4F02-8E01-7BDD2376ABF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6710E9-6AA2-1C41-A1F1-D9FBBA3DE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D6F92-A9CD-10E1-CC8F-3885DC73F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0EE-E3E6-44E8-B885-EC2B51F0C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1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779A2CF-BBE3-4604-244E-F627AA0C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54" y="339172"/>
            <a:ext cx="2188726" cy="660115"/>
          </a:xfrm>
        </p:spPr>
        <p:txBody>
          <a:bodyPr/>
          <a:lstStyle/>
          <a:p>
            <a:r>
              <a:rPr lang="it-IT" b="1" dirty="0"/>
              <a:t>Videoclip 1</a:t>
            </a:r>
          </a:p>
        </p:txBody>
      </p:sp>
      <p:pic>
        <p:nvPicPr>
          <p:cNvPr id="9" name="VIdeoClip 1">
            <a:hlinkClick r:id="" action="ppaction://media"/>
            <a:extLst>
              <a:ext uri="{FF2B5EF4-FFF2-40B4-BE49-F238E27FC236}">
                <a16:creationId xmlns:a16="http://schemas.microsoft.com/office/drawing/2014/main" id="{5F0918D5-B9AD-F66F-5164-4FA82E59CB6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0317" y="1335694"/>
            <a:ext cx="6172200" cy="4629150"/>
          </a:xfr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460171E-4A3E-B21C-90BC-DFD278EFC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96" y="1335694"/>
            <a:ext cx="4900773" cy="462914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2400" dirty="0" err="1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GB" sz="240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gastrointestinal </a:t>
            </a:r>
            <a:r>
              <a:rPr lang="en-GB" sz="240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motility visualised </a:t>
            </a:r>
            <a:r>
              <a:rPr lang="en-GB" sz="240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day - 10 before parturition (parturition day = day 0) using an 8 - 5 MHz convex transducer connected to a ultrasound (US) unit (Philips </a:t>
            </a:r>
            <a:r>
              <a:rPr lang="en-GB" sz="2400" dirty="0" err="1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Affiniti</a:t>
            </a:r>
            <a:r>
              <a:rPr lang="en-GB" sz="2400" dirty="0">
                <a:solidFill>
                  <a:srgbClr val="3E3D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50G, Italy). The US was performed in dorsal or lateral recumbency, following hair clipping and application of a contact US gel on the abdominal region. Although the presence of peristalsis in a defined intestinal portion, visible after a prolonged observation of the organ, no</a:t>
            </a:r>
            <a:r>
              <a:rPr lang="en-GB" sz="2400" dirty="0">
                <a:solidFill>
                  <a:srgbClr val="3E3D40"/>
                </a:solidFill>
                <a:cs typeface="Times New Roman" panose="02020603050405020304" pitchFamily="18" charset="0"/>
              </a:rPr>
              <a:t> dilation of the intestine and intraluminal mucous or fluid content were detected.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4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779A2CF-BBE3-4604-244E-F627AA0C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365" y="349445"/>
            <a:ext cx="2157903" cy="660115"/>
          </a:xfrm>
        </p:spPr>
        <p:txBody>
          <a:bodyPr/>
          <a:lstStyle/>
          <a:p>
            <a:r>
              <a:rPr lang="it-IT" b="1" dirty="0"/>
              <a:t>Videoclip 2</a:t>
            </a:r>
          </a:p>
        </p:txBody>
      </p:sp>
      <p:pic>
        <p:nvPicPr>
          <p:cNvPr id="4" name="VideoClip 2">
            <a:hlinkClick r:id="" action="ppaction://media"/>
            <a:extLst>
              <a:ext uri="{FF2B5EF4-FFF2-40B4-BE49-F238E27FC236}">
                <a16:creationId xmlns:a16="http://schemas.microsoft.com/office/drawing/2014/main" id="{E2D09791-072F-1951-B96A-BC3AAC84144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0185" y="1335693"/>
            <a:ext cx="6172200" cy="4629150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A96D454-5713-DA77-D278-C07CD7FE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886" y="1335693"/>
            <a:ext cx="5167902" cy="46291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2400" dirty="0" err="1">
                <a:solidFill>
                  <a:srgbClr val="3E3D40"/>
                </a:solidFill>
                <a:cs typeface="Times New Roman" panose="02020603050405020304" pitchFamily="18" charset="0"/>
              </a:rPr>
              <a:t>Fetal</a:t>
            </a:r>
            <a:r>
              <a:rPr lang="en-GB" sz="2400" dirty="0">
                <a:solidFill>
                  <a:srgbClr val="3E3D40"/>
                </a:solidFill>
                <a:cs typeface="Times New Roman" panose="02020603050405020304" pitchFamily="18" charset="0"/>
              </a:rPr>
              <a:t> gastrointestinal motility (FGM) visualised on day 0 before parturition (parturition day = day 0) using an 8 - 5 MHz convex transducer connected to a ultrasound (US) unit (Philips </a:t>
            </a:r>
            <a:r>
              <a:rPr lang="en-GB" sz="2400" dirty="0" err="1">
                <a:solidFill>
                  <a:srgbClr val="3E3D40"/>
                </a:solidFill>
                <a:cs typeface="Times New Roman" panose="02020603050405020304" pitchFamily="18" charset="0"/>
              </a:rPr>
              <a:t>Affiniti</a:t>
            </a:r>
            <a:r>
              <a:rPr lang="en-GB" sz="2400" dirty="0">
                <a:solidFill>
                  <a:srgbClr val="3E3D40"/>
                </a:solidFill>
                <a:cs typeface="Times New Roman" panose="02020603050405020304" pitchFamily="18" charset="0"/>
              </a:rPr>
              <a:t> 50G, Italy). The US was performed in dorsal or lateral recumbency, following hair clipping and application of a contact US gel on the abdominal region. FGM was visualized in few seconds of observation and in all the US visualized intestinal portions of the </a:t>
            </a:r>
            <a:r>
              <a:rPr lang="en-GB" sz="2400" dirty="0" err="1">
                <a:solidFill>
                  <a:srgbClr val="3E3D40"/>
                </a:solidFill>
                <a:cs typeface="Times New Roman" panose="02020603050405020304" pitchFamily="18" charset="0"/>
              </a:rPr>
              <a:t>fetus</a:t>
            </a:r>
            <a:r>
              <a:rPr lang="en-GB" sz="2400" dirty="0">
                <a:solidFill>
                  <a:srgbClr val="3E3D40"/>
                </a:solidFill>
                <a:cs typeface="Times New Roman" panose="02020603050405020304" pitchFamily="18" charset="0"/>
              </a:rPr>
              <a:t>. The intestinal wall layers were evident as well as dilation of some intestinal portions and intraluminal mucous and fluid content.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086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211</Words>
  <Application>Microsoft Office PowerPoint</Application>
  <PresentationFormat>Widescreen</PresentationFormat>
  <Paragraphs>4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Videoclip 1</vt:lpstr>
      <vt:lpstr>Videoclip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Ultrasonographic changes in fetal gastrointestinal motility during the last ten days before parturition in dogs</dc:title>
  <dc:creator>Siena Giulia</dc:creator>
  <cp:lastModifiedBy>Siena Giulia</cp:lastModifiedBy>
  <cp:revision>7</cp:revision>
  <dcterms:created xsi:type="dcterms:W3CDTF">2022-08-16T08:05:07Z</dcterms:created>
  <dcterms:modified xsi:type="dcterms:W3CDTF">2022-09-23T08:55:11Z</dcterms:modified>
</cp:coreProperties>
</file>