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197"/>
  </p:normalViewPr>
  <p:slideViewPr>
    <p:cSldViewPr snapToGrid="0" snapToObjects="1">
      <p:cViewPr varScale="1">
        <p:scale>
          <a:sx n="90" d="100"/>
          <a:sy n="90" d="100"/>
        </p:scale>
        <p:origin x="232" y="9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850A0-AF75-8C61-AB60-B04918BBAE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6264B6-DBDA-B943-8A17-D46A6E4843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4C989-5011-4DE5-8557-98D19764D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2CB1-0B04-864E-B73B-401C1EDDD612}" type="datetimeFigureOut">
              <a:rPr lang="en-US" smtClean="0"/>
              <a:t>7/21/22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3F629-B6DC-0463-9676-ECEF09796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3568-B32F-1474-F6B6-C2BF23AF8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FBB59-E690-B344-9904-2B1278376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37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D95-25AD-1678-D795-688601959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CB3B5C-DF9C-D429-C2E7-AFC838C5AB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F51F37-2B92-3E03-96A5-9B876DD11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2CB1-0B04-864E-B73B-401C1EDDD612}" type="datetimeFigureOut">
              <a:rPr lang="en-US" smtClean="0"/>
              <a:t>7/21/22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FEDD8-2A57-1753-7042-9BF8C04A9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1A2F0-E16B-F940-9EBE-896C01CE6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FBB59-E690-B344-9904-2B1278376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098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D9F28C-B835-73A7-EA06-5AF404C9AA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892EB5-6AE1-97E8-C763-FE5BA4AB12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6F1A6C-FEAB-8CC8-372D-5BBF17763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2CB1-0B04-864E-B73B-401C1EDDD612}" type="datetimeFigureOut">
              <a:rPr lang="en-US" smtClean="0"/>
              <a:t>7/21/22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BF751-BA02-1215-9EE8-FD3AC9D88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8A979-3AA1-10B0-95BD-1A1FB4A38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FBB59-E690-B344-9904-2B1278376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74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462DC-501B-4764-7FC3-C2E273AAB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8A281-F82F-A509-A635-44E8C3D0B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E7756-E4EA-12BE-0B6B-27C46FF14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2CB1-0B04-864E-B73B-401C1EDDD612}" type="datetimeFigureOut">
              <a:rPr lang="en-US" smtClean="0"/>
              <a:t>7/21/22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E09063-BD59-8326-B069-333C4754D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BC3684-6BFF-CF3D-1701-16CDE3EC3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FBB59-E690-B344-9904-2B1278376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543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6D5DE-72B8-4558-46DF-13E188ECA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49B934-2B67-EF79-28A7-6A1CB7F3B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B3EAD2-9228-72C9-BC95-FD6E78993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2CB1-0B04-864E-B73B-401C1EDDD612}" type="datetimeFigureOut">
              <a:rPr lang="en-US" smtClean="0"/>
              <a:t>7/21/22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8E149-E560-ADFC-1F4A-083BA5D9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99F7A2-266F-4BCC-1166-E94A0EC9C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FBB59-E690-B344-9904-2B1278376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26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A1372-8967-654B-16DA-81DE05F5D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1F4D0-8590-E3E3-298A-40E75CBFC8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05F20E-119A-B07C-7232-173AB72AF9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E8202D-3950-8EBC-C040-4E2D68657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2CB1-0B04-864E-B73B-401C1EDDD612}" type="datetimeFigureOut">
              <a:rPr lang="en-US" smtClean="0"/>
              <a:t>7/21/22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1CCA50-9CCD-7831-5121-460D7FC13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CD0E4-24CE-25A9-98F7-C3E0BE714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FBB59-E690-B344-9904-2B1278376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91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8B6C3-ED7A-79F5-0CCA-FFC784AC0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F3016-4871-646A-520E-09D5D54F72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8F6DDB-5B62-7BD5-EA59-87B402C739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6242AC-A933-7237-0D08-0D40A1DE20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DB5888-B65E-EF12-6442-EAE95BACB7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06E520-A60C-DCAA-3564-F6A02A4E6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2CB1-0B04-864E-B73B-401C1EDDD612}" type="datetimeFigureOut">
              <a:rPr lang="en-US" smtClean="0"/>
              <a:t>7/21/22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EC9442-168F-48F8-4131-D37053BDE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0BA06C-189E-A83C-6181-3A71EB1E0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FBB59-E690-B344-9904-2B1278376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37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E937D-29A2-C2F0-24D2-4776BCEDC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707158-9B4E-20E8-AE05-2B4AF3F00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2CB1-0B04-864E-B73B-401C1EDDD612}" type="datetimeFigureOut">
              <a:rPr lang="en-US" smtClean="0"/>
              <a:t>7/21/22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BF5B82-44DD-3946-9E58-712FCAC92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41FBA0-9211-218D-2E8D-C74131D3B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FBB59-E690-B344-9904-2B1278376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272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BE854F-594C-62BC-DC6A-B16025855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2CB1-0B04-864E-B73B-401C1EDDD612}" type="datetimeFigureOut">
              <a:rPr lang="en-US" smtClean="0"/>
              <a:t>7/21/22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4A84E-95BE-68EE-8D2F-2B133BFC5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7966F1-5A53-1C31-98BE-DF06A94E8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FBB59-E690-B344-9904-2B1278376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21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49871-A66E-0F59-E8F8-8129332C7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E7ECA-2B75-3706-11EE-48BBBEC62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3C27AC-3D4F-156C-9DAD-A65B721AB8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036E8C-9FC8-FFA6-7A13-391ED4B10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2CB1-0B04-864E-B73B-401C1EDDD612}" type="datetimeFigureOut">
              <a:rPr lang="en-US" smtClean="0"/>
              <a:t>7/21/22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22A958-5096-6D43-D841-C51AF3D36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28B5FC-9425-25F5-1985-CBAC386F2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FBB59-E690-B344-9904-2B1278376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6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43165-0619-3B69-B3BC-9AD86A11E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1E69EB-4716-9099-4ED6-BD8A4EFDF7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B66EAF-656C-DB02-9537-5C91F4DDE5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AAA4D8-AB33-44E2-211F-C66113925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2CB1-0B04-864E-B73B-401C1EDDD612}" type="datetimeFigureOut">
              <a:rPr lang="en-US" smtClean="0"/>
              <a:t>7/21/22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91F3D1-39FD-ECFB-2D2F-18EEB36E5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7D567F-EC6D-3E04-7E07-AE45586A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FBB59-E690-B344-9904-2B1278376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800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0A1A82-E629-5EC3-7285-1CAE8FFE4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DA0210-BDEE-3A98-4A88-142371576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60E69-1A4A-4176-71F6-47ABB0306E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32CB1-0B04-864E-B73B-401C1EDDD612}" type="datetimeFigureOut">
              <a:rPr lang="en-US" smtClean="0"/>
              <a:t>7/21/22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ADCFD-F103-8606-1DC7-C636CD1114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1CBB72-ADD4-27F7-EAEB-9D46DC0B0D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FBB59-E690-B344-9904-2B1278376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376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10" Type="http://schemas.openxmlformats.org/officeDocument/2006/relationships/image" Target="../media/image8.jpeg"/><Relationship Id="rId4" Type="http://schemas.openxmlformats.org/officeDocument/2006/relationships/image" Target="../media/image3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6275C8-2881-B4B4-9FF3-4A09C9AB9D67}"/>
              </a:ext>
            </a:extLst>
          </p:cNvPr>
          <p:cNvSpPr/>
          <p:nvPr/>
        </p:nvSpPr>
        <p:spPr>
          <a:xfrm>
            <a:off x="14673" y="6312311"/>
            <a:ext cx="1620452" cy="3706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D618113-C237-B401-D122-A822BE6E508F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"/>
          </a:blip>
          <a:stretch>
            <a:fillRect/>
          </a:stretch>
        </p:blipFill>
        <p:spPr>
          <a:xfrm>
            <a:off x="1072447" y="691608"/>
            <a:ext cx="1434316" cy="1522131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A638BB4-8D31-849E-9C69-3E6EC7C1F531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-8000"/>
          </a:blip>
          <a:stretch>
            <a:fillRect/>
          </a:stretch>
        </p:blipFill>
        <p:spPr>
          <a:xfrm>
            <a:off x="2675187" y="691608"/>
            <a:ext cx="1434316" cy="1527281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2E79BA3-5EEB-8BA4-4D12-FBD4C80655F3}"/>
              </a:ext>
            </a:extLst>
          </p:cNvPr>
          <p:cNvSpPr txBox="1"/>
          <p:nvPr/>
        </p:nvSpPr>
        <p:spPr>
          <a:xfrm>
            <a:off x="1972299" y="-14288"/>
            <a:ext cx="37130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2a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BA3842-C312-CA4B-0F61-9587A253F5F7}"/>
              </a:ext>
            </a:extLst>
          </p:cNvPr>
          <p:cNvSpPr txBox="1"/>
          <p:nvPr/>
        </p:nvSpPr>
        <p:spPr>
          <a:xfrm>
            <a:off x="1263175" y="298068"/>
            <a:ext cx="9671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RUNX1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4CFFC7-AC93-C6FC-9170-34FBCFB5E814}"/>
              </a:ext>
            </a:extLst>
          </p:cNvPr>
          <p:cNvSpPr txBox="1"/>
          <p:nvPr/>
        </p:nvSpPr>
        <p:spPr>
          <a:xfrm>
            <a:off x="2894491" y="298068"/>
            <a:ext cx="10774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GAPDH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9575AEF-3473-88CC-20CE-A1CA6BE15477}"/>
              </a:ext>
            </a:extLst>
          </p:cNvPr>
          <p:cNvSpPr txBox="1"/>
          <p:nvPr/>
        </p:nvSpPr>
        <p:spPr>
          <a:xfrm>
            <a:off x="8601694" y="0"/>
            <a:ext cx="37130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2b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AB682BF-43C1-0B1C-7DE6-7945812A3C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  <a14:imgEffect>
                      <a14:brightnessContrast bright="-4000" contrast="2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261707" y="676936"/>
            <a:ext cx="1434316" cy="152213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35A937E-2738-51CC-E776-96C0A43524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36334" y="676936"/>
            <a:ext cx="1414718" cy="152213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9E4C06E-857D-F20C-E8F0-C97D52DA851F}"/>
              </a:ext>
            </a:extLst>
          </p:cNvPr>
          <p:cNvSpPr txBox="1"/>
          <p:nvPr/>
        </p:nvSpPr>
        <p:spPr>
          <a:xfrm>
            <a:off x="7882761" y="283395"/>
            <a:ext cx="9671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RUNX1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F15153-0FAC-E4CF-5062-0FAA581AE972}"/>
              </a:ext>
            </a:extLst>
          </p:cNvPr>
          <p:cNvSpPr txBox="1"/>
          <p:nvPr/>
        </p:nvSpPr>
        <p:spPr>
          <a:xfrm>
            <a:off x="9514077" y="283395"/>
            <a:ext cx="10774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GAPDH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3FB7170-ED8A-9F80-FF99-67BDBF613000}"/>
              </a:ext>
            </a:extLst>
          </p:cNvPr>
          <p:cNvSpPr txBox="1"/>
          <p:nvPr/>
        </p:nvSpPr>
        <p:spPr>
          <a:xfrm>
            <a:off x="2179155" y="2712214"/>
            <a:ext cx="37130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2c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1D933E9-11BC-0C51-6EFF-7B9D7AF6EA0C}"/>
              </a:ext>
            </a:extLst>
          </p:cNvPr>
          <p:cNvSpPr txBox="1"/>
          <p:nvPr/>
        </p:nvSpPr>
        <p:spPr>
          <a:xfrm>
            <a:off x="8601694" y="2712214"/>
            <a:ext cx="37130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2d</a:t>
            </a:r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DDB84BC-85DF-1020-CC6D-52913D72DC94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18883"/>
          <a:stretch/>
        </p:blipFill>
        <p:spPr>
          <a:xfrm>
            <a:off x="1090346" y="3524928"/>
            <a:ext cx="1863359" cy="133438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7F1B663-6DB9-E9AF-A809-C0C36A68F421}"/>
              </a:ext>
            </a:extLst>
          </p:cNvPr>
          <p:cNvPicPr>
            <a:picLocks noChangeAspect="1"/>
          </p:cNvPicPr>
          <p:nvPr/>
        </p:nvPicPr>
        <p:blipFill>
          <a:blip r:embed="rId8">
            <a:lum bright="-5000" contrast="6000"/>
          </a:blip>
          <a:stretch>
            <a:fillRect/>
          </a:stretch>
        </p:blipFill>
        <p:spPr>
          <a:xfrm>
            <a:off x="3177824" y="3524928"/>
            <a:ext cx="1863358" cy="133438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4FE018C9-7CE0-777D-B327-CF534765632A}"/>
              </a:ext>
            </a:extLst>
          </p:cNvPr>
          <p:cNvSpPr txBox="1"/>
          <p:nvPr/>
        </p:nvSpPr>
        <p:spPr>
          <a:xfrm>
            <a:off x="4138078" y="1039695"/>
            <a:ext cx="10774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- 37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kDa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4ADF531-D316-CAF3-2717-201C86EB8BDF}"/>
              </a:ext>
            </a:extLst>
          </p:cNvPr>
          <p:cNvSpPr txBox="1"/>
          <p:nvPr/>
        </p:nvSpPr>
        <p:spPr>
          <a:xfrm>
            <a:off x="86113" y="1629359"/>
            <a:ext cx="10774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F4FCDB4-BF4A-FCBD-59D3-D3932A63D05C}"/>
              </a:ext>
            </a:extLst>
          </p:cNvPr>
          <p:cNvSpPr txBox="1"/>
          <p:nvPr/>
        </p:nvSpPr>
        <p:spPr>
          <a:xfrm>
            <a:off x="10696023" y="960331"/>
            <a:ext cx="10774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- 37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kDa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6B82CF0-31A6-427F-3539-76334D1BC97B}"/>
              </a:ext>
            </a:extLst>
          </p:cNvPr>
          <p:cNvSpPr txBox="1"/>
          <p:nvPr/>
        </p:nvSpPr>
        <p:spPr>
          <a:xfrm>
            <a:off x="6696956" y="1692483"/>
            <a:ext cx="10774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97450A7-B787-D4FE-AEFF-DFE03AFE4E46}"/>
              </a:ext>
            </a:extLst>
          </p:cNvPr>
          <p:cNvSpPr txBox="1"/>
          <p:nvPr/>
        </p:nvSpPr>
        <p:spPr>
          <a:xfrm>
            <a:off x="5018566" y="3693429"/>
            <a:ext cx="10774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- 37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kDa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78F8472-D925-C5A6-470F-F6EC9302AA9F}"/>
              </a:ext>
            </a:extLst>
          </p:cNvPr>
          <p:cNvSpPr txBox="1"/>
          <p:nvPr/>
        </p:nvSpPr>
        <p:spPr>
          <a:xfrm>
            <a:off x="142877" y="4466613"/>
            <a:ext cx="10774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57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797A8F3-D086-BD3D-482C-F2A6A94550FE}"/>
              </a:ext>
            </a:extLst>
          </p:cNvPr>
          <p:cNvSpPr txBox="1"/>
          <p:nvPr/>
        </p:nvSpPr>
        <p:spPr>
          <a:xfrm>
            <a:off x="1635125" y="3148406"/>
            <a:ext cx="9671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Ang1</a:t>
            </a:r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8CBBF7E-A802-932F-3AC6-719EDC9F6910}"/>
              </a:ext>
            </a:extLst>
          </p:cNvPr>
          <p:cNvSpPr txBox="1"/>
          <p:nvPr/>
        </p:nvSpPr>
        <p:spPr>
          <a:xfrm>
            <a:off x="3599361" y="3127778"/>
            <a:ext cx="10774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GAPDH</a:t>
            </a:r>
            <a:endParaRPr lang="en-US" dirty="0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018EB0FF-CFB9-3CBD-9661-5F3DBC4C599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333411" y="3395569"/>
            <a:ext cx="1863359" cy="140061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9E052DE2-2DA7-2602-72D2-9E8E38F003BF}"/>
              </a:ext>
            </a:extLst>
          </p:cNvPr>
          <p:cNvSpPr txBox="1"/>
          <p:nvPr/>
        </p:nvSpPr>
        <p:spPr>
          <a:xfrm>
            <a:off x="11186989" y="3407123"/>
            <a:ext cx="10774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- 37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kDa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64AECDB-8549-963F-4496-B314C0D5245F}"/>
              </a:ext>
            </a:extLst>
          </p:cNvPr>
          <p:cNvSpPr txBox="1"/>
          <p:nvPr/>
        </p:nvSpPr>
        <p:spPr>
          <a:xfrm>
            <a:off x="6281595" y="4406467"/>
            <a:ext cx="10774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57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C954547-F4D8-862B-AF58-0EE682C14429}"/>
              </a:ext>
            </a:extLst>
          </p:cNvPr>
          <p:cNvSpPr txBox="1"/>
          <p:nvPr/>
        </p:nvSpPr>
        <p:spPr>
          <a:xfrm>
            <a:off x="7773843" y="3002532"/>
            <a:ext cx="9671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Ang1</a:t>
            </a:r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F2F1DF5-E27B-24F7-DC13-106CC828A140}"/>
              </a:ext>
            </a:extLst>
          </p:cNvPr>
          <p:cNvSpPr txBox="1"/>
          <p:nvPr/>
        </p:nvSpPr>
        <p:spPr>
          <a:xfrm>
            <a:off x="9738079" y="2981904"/>
            <a:ext cx="10774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GAPDH</a:t>
            </a:r>
            <a:endParaRPr lang="en-US" dirty="0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FE487EB1-34BF-0EE4-1C47-660DB343524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7672" y="3395569"/>
            <a:ext cx="1863379" cy="1400762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90340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41</Words>
  <Application>Microsoft Macintosh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Miran Madhar Rada</dc:creator>
  <cp:lastModifiedBy>Miran Madhar Rada</cp:lastModifiedBy>
  <cp:revision>1</cp:revision>
  <dcterms:created xsi:type="dcterms:W3CDTF">2022-07-21T05:19:05Z</dcterms:created>
  <dcterms:modified xsi:type="dcterms:W3CDTF">2022-07-21T05:20:48Z</dcterms:modified>
</cp:coreProperties>
</file>