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9" autoAdjust="0"/>
    <p:restoredTop sz="94660"/>
  </p:normalViewPr>
  <p:slideViewPr>
    <p:cSldViewPr snapToGrid="0">
      <p:cViewPr varScale="1">
        <p:scale>
          <a:sx n="94" d="100"/>
          <a:sy n="94" d="100"/>
        </p:scale>
        <p:origin x="6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988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117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685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42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93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51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065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51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6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493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07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52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mp4"/><Relationship Id="rId7" Type="http://schemas.openxmlformats.org/officeDocument/2006/relationships/image" Target="../media/image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2.mp4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07890" y="6019494"/>
            <a:ext cx="81458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Supplemental Video 2. CFD animations of blood pressure and velocity over a cardiac cycle at the end </a:t>
            </a:r>
            <a:r>
              <a:rPr lang="en-US" sz="1200" b="1">
                <a:latin typeface="Times New Roman" panose="02020603050405020304" pitchFamily="18" charset="0"/>
                <a:ea typeface="Times New Roman" panose="02020603050405020304" pitchFamily="18" charset="0"/>
              </a:rPr>
              <a:t>of 20% hemorrhage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(A) Pressure distribution during hemorrhage (B) Velocity streamlines during hemorrhage. Videos have been slowed down to 1/5th of actual speed for easier viewing.</a:t>
            </a:r>
          </a:p>
        </p:txBody>
      </p:sp>
      <p:sp>
        <p:nvSpPr>
          <p:cNvPr id="7" name="Rectangle 6"/>
          <p:cNvSpPr/>
          <p:nvPr/>
        </p:nvSpPr>
        <p:spPr>
          <a:xfrm>
            <a:off x="2097404" y="818280"/>
            <a:ext cx="387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18928" y="818280"/>
            <a:ext cx="387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67542" y="818280"/>
            <a:ext cx="2413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Pressure (mmHg)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82172" y="818280"/>
            <a:ext cx="2413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Velocity (m/s)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158167" y="5582547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73536" t="12325" r="22150" b="7710"/>
          <a:stretch/>
        </p:blipFill>
        <p:spPr>
          <a:xfrm>
            <a:off x="4969947" y="1553854"/>
            <a:ext cx="260816" cy="4316627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5158167" y="5048449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158167" y="4385981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158167" y="3739650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80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158167" y="3077182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158167" y="2393138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158167" y="1755924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140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7"/>
          <a:srcRect l="73819" t="12813" r="22349" b="7161"/>
          <a:stretch/>
        </p:blipFill>
        <p:spPr>
          <a:xfrm>
            <a:off x="9306148" y="1586773"/>
            <a:ext cx="239575" cy="4315968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9484384" y="5718075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9494587" y="5227104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0.2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9494587" y="4734747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0.4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484384" y="4242390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0.6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494587" y="3257676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494587" y="2272962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1.4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9494587" y="1780605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1.6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9503846" y="2765319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1.2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9484384" y="3750033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0.8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113729" y="139194"/>
            <a:ext cx="39645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Hemorrhage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9" name="Hemorrhage_Pressure_Video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8"/>
          <a:srcRect l="30612" t="8153" r="43131" b="1700"/>
          <a:stretch/>
        </p:blipFill>
        <p:spPr>
          <a:xfrm>
            <a:off x="2479589" y="1556951"/>
            <a:ext cx="1837038" cy="4349579"/>
          </a:xfrm>
          <a:prstGeom prst="rect">
            <a:avLst/>
          </a:prstGeom>
        </p:spPr>
      </p:pic>
      <p:pic>
        <p:nvPicPr>
          <p:cNvPr id="31" name="Hemorrhage_Velocity_Video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9"/>
          <a:srcRect l="30869" t="8105" r="43223" b="2178"/>
          <a:stretch/>
        </p:blipFill>
        <p:spPr>
          <a:xfrm>
            <a:off x="6858332" y="1553854"/>
            <a:ext cx="1812324" cy="432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06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video>
              <p:cMediaNode vol="80000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31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81</Words>
  <Application>Microsoft Macintosh PowerPoint</Application>
  <PresentationFormat>Widescreen</PresentationFormat>
  <Paragraphs>22</Paragraphs>
  <Slides>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WFBH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Renaldo</dc:creator>
  <cp:lastModifiedBy>Ellie Rahbar, Ph.D.</cp:lastModifiedBy>
  <cp:revision>18</cp:revision>
  <dcterms:created xsi:type="dcterms:W3CDTF">2022-09-07T18:19:45Z</dcterms:created>
  <dcterms:modified xsi:type="dcterms:W3CDTF">2022-09-14T18:05:53Z</dcterms:modified>
</cp:coreProperties>
</file>