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94660"/>
  </p:normalViewPr>
  <p:slideViewPr>
    <p:cSldViewPr snapToGrid="0">
      <p:cViewPr varScale="1">
        <p:scale>
          <a:sx n="94" d="100"/>
          <a:sy n="94" d="100"/>
        </p:scale>
        <p:origin x="6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88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11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8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4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9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51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06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51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93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07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52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mp4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mp4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33182" y="6193554"/>
            <a:ext cx="89256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Supplemental Video 1. 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CFD animations of blood pressure and velocity over a cardiac cycle during baseline.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(A)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Pressure distribution at baseline (B) Velocity streamlines at baseline. Videos have been slowed down to 1/5</a:t>
            </a:r>
            <a:r>
              <a:rPr lang="en-US" sz="1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of actual speed for easier viewing.</a:t>
            </a:r>
          </a:p>
        </p:txBody>
      </p:sp>
      <p:sp>
        <p:nvSpPr>
          <p:cNvPr id="7" name="Rectangle 6"/>
          <p:cNvSpPr/>
          <p:nvPr/>
        </p:nvSpPr>
        <p:spPr>
          <a:xfrm>
            <a:off x="2097404" y="818280"/>
            <a:ext cx="387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18928" y="818280"/>
            <a:ext cx="387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67542" y="818280"/>
            <a:ext cx="2413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Pressure (mmHg)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82172" y="818280"/>
            <a:ext cx="2413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Velocity (m/s)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58167" y="5582547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Baseline_Pressure_Vide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28477" t="7483" r="43173" b="2136"/>
          <a:stretch/>
        </p:blipFill>
        <p:spPr>
          <a:xfrm>
            <a:off x="2341021" y="1509872"/>
            <a:ext cx="1992854" cy="43813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l="73536" t="12325" r="22150" b="7710"/>
          <a:stretch/>
        </p:blipFill>
        <p:spPr>
          <a:xfrm>
            <a:off x="4969947" y="1553854"/>
            <a:ext cx="260816" cy="4316627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158167" y="5048449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158167" y="4385981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158167" y="3739650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158167" y="3077182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158167" y="2393138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158167" y="1755924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140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5" name="Baseline_Velocity_Video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30694" t="7903" r="43353" b="2196"/>
          <a:stretch/>
        </p:blipFill>
        <p:spPr>
          <a:xfrm>
            <a:off x="6849006" y="1565571"/>
            <a:ext cx="1810808" cy="4325641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4113729" y="139194"/>
            <a:ext cx="39645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Baseline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9"/>
          <a:srcRect l="73819" t="12813" r="22349" b="7161"/>
          <a:stretch/>
        </p:blipFill>
        <p:spPr>
          <a:xfrm>
            <a:off x="9306148" y="1586773"/>
            <a:ext cx="239575" cy="4315968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9484384" y="5718075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494587" y="5227104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0.2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494587" y="4734747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0.4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484384" y="4242390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0.6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494587" y="3257676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494587" y="2272962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1.4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494587" y="1780605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1.6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503846" y="2765319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1.2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9484384" y="3750033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0.8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0608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3" repeatCount="indefinite" fill="hold" display="0">
                  <p:stCondLst>
                    <p:cond delay="indefinite"/>
                  </p:stCondLst>
                </p:cTn>
                <p:tgtEl>
                  <p:spTgt spid="3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76</Words>
  <Application>Microsoft Macintosh PowerPoint</Application>
  <PresentationFormat>Widescreen</PresentationFormat>
  <Paragraphs>22</Paragraphs>
  <Slides>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WFBH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Renaldo</dc:creator>
  <cp:lastModifiedBy>Ellie Rahbar, Ph.D.</cp:lastModifiedBy>
  <cp:revision>16</cp:revision>
  <dcterms:created xsi:type="dcterms:W3CDTF">2022-09-07T18:19:45Z</dcterms:created>
  <dcterms:modified xsi:type="dcterms:W3CDTF">2022-09-14T18:01:36Z</dcterms:modified>
</cp:coreProperties>
</file>