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94" d="100"/>
          <a:sy n="94" d="100"/>
        </p:scale>
        <p:origin x="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88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1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8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4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9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51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06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51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93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07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52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mp4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mp4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97404" y="6162697"/>
            <a:ext cx="7865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Supplemental Video 4. CFD animations of blood pressure and velocity over a cardiac cycle during partial REBOA.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(A) Pressure distribution during p-REBOA, (B) Velocity streamlines during p-REBOA. Videos have been slowed down to 1/5th of actual speed for easier viewing.</a:t>
            </a:r>
          </a:p>
        </p:txBody>
      </p:sp>
      <p:sp>
        <p:nvSpPr>
          <p:cNvPr id="7" name="Rectangle 6"/>
          <p:cNvSpPr/>
          <p:nvPr/>
        </p:nvSpPr>
        <p:spPr>
          <a:xfrm>
            <a:off x="2097404" y="818280"/>
            <a:ext cx="387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18928" y="818280"/>
            <a:ext cx="387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67542" y="818280"/>
            <a:ext cx="2413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Pressure (mmHg)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82172" y="818280"/>
            <a:ext cx="2413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Velocity (m/s)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58167" y="5582547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73536" t="12325" r="22150" b="7710"/>
          <a:stretch/>
        </p:blipFill>
        <p:spPr>
          <a:xfrm>
            <a:off x="4969947" y="1553854"/>
            <a:ext cx="260816" cy="4316627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158167" y="5048449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158167" y="4385981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158167" y="3739650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158167" y="3077182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158167" y="2393138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158167" y="1755924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7"/>
          <a:srcRect l="73819" t="12813" r="22349" b="7161"/>
          <a:stretch/>
        </p:blipFill>
        <p:spPr>
          <a:xfrm>
            <a:off x="9306148" y="1586773"/>
            <a:ext cx="239575" cy="4315968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9484384" y="5718075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9494587" y="5227104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0.2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494587" y="4734747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0.4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484384" y="4242390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0.6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494587" y="3257676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494587" y="2272962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1.4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494587" y="1780605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1.6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9503846" y="2765319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1.2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484384" y="3750033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0.8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113729" y="139194"/>
            <a:ext cx="39645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p-REBOA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9" name="p-REBOA_Pressure_Vide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l="31273" t="8350" r="43760" b="1997"/>
          <a:stretch/>
        </p:blipFill>
        <p:spPr>
          <a:xfrm>
            <a:off x="2508652" y="1539738"/>
            <a:ext cx="1746422" cy="4324865"/>
          </a:xfrm>
          <a:prstGeom prst="rect">
            <a:avLst/>
          </a:prstGeom>
        </p:spPr>
      </p:pic>
      <p:pic>
        <p:nvPicPr>
          <p:cNvPr id="34" name="p-REBOA_Velocity_Video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31042" t="8260" r="43638" b="2258"/>
          <a:stretch/>
        </p:blipFill>
        <p:spPr>
          <a:xfrm>
            <a:off x="6899520" y="1611486"/>
            <a:ext cx="1771136" cy="4316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0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78</Words>
  <Application>Microsoft Macintosh PowerPoint</Application>
  <PresentationFormat>Widescreen</PresentationFormat>
  <Paragraphs>23</Paragraphs>
  <Slides>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WFBH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Renaldo</dc:creator>
  <cp:lastModifiedBy>Ellie Rahbar, Ph.D.</cp:lastModifiedBy>
  <cp:revision>20</cp:revision>
  <dcterms:created xsi:type="dcterms:W3CDTF">2022-09-07T18:19:45Z</dcterms:created>
  <dcterms:modified xsi:type="dcterms:W3CDTF">2022-09-14T18:07:04Z</dcterms:modified>
</cp:coreProperties>
</file>