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5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64.xml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79880" y="3068955"/>
            <a:ext cx="1018540" cy="631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1518920" y="2520950"/>
            <a:ext cx="2401570" cy="1434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33245" y="2586990"/>
            <a:ext cx="1772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pan-cancer analysis</a:t>
            </a:r>
            <a:endParaRPr lang="en-US" altLang="zh-CN" sz="1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3082925"/>
            <a:ext cx="1076960" cy="6178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4808220" y="2520950"/>
            <a:ext cx="2401570" cy="1434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518285" y="4988560"/>
            <a:ext cx="2401570" cy="1434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090535" y="2539365"/>
            <a:ext cx="2401570" cy="1434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16570" y="5031105"/>
            <a:ext cx="2401570" cy="1434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836795" y="4988560"/>
            <a:ext cx="2401570" cy="1434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345" y="2586990"/>
            <a:ext cx="1221740" cy="713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25" y="3340100"/>
            <a:ext cx="1684655" cy="55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4808220" y="2713355"/>
            <a:ext cx="87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clustering analysis</a:t>
            </a:r>
            <a:endParaRPr lang="en-US" altLang="zh-CN" sz="12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660" y="5579110"/>
            <a:ext cx="1124585" cy="5880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640" y="5564505"/>
            <a:ext cx="894715" cy="617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8870" y="5518150"/>
            <a:ext cx="1067435" cy="709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365" y="5589905"/>
            <a:ext cx="1027430" cy="566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文本框 20"/>
          <p:cNvSpPr txBox="1"/>
          <p:nvPr/>
        </p:nvSpPr>
        <p:spPr>
          <a:xfrm>
            <a:off x="8431530" y="5164455"/>
            <a:ext cx="1772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pathway/drug analysis</a:t>
            </a:r>
            <a:endParaRPr lang="en-US" altLang="zh-CN" sz="1200"/>
          </a:p>
        </p:txBody>
      </p:sp>
      <p:sp>
        <p:nvSpPr>
          <p:cNvPr id="22" name="文本框 21"/>
          <p:cNvSpPr txBox="1"/>
          <p:nvPr/>
        </p:nvSpPr>
        <p:spPr>
          <a:xfrm>
            <a:off x="5350510" y="5140960"/>
            <a:ext cx="1772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immune analysis</a:t>
            </a:r>
            <a:endParaRPr lang="en-US" altLang="zh-CN" sz="120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63940" y="3068955"/>
            <a:ext cx="1216025" cy="8115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089900" y="2639060"/>
            <a:ext cx="24015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/>
              <a:t>HDAC/SIRT/Classical oncogene</a:t>
            </a:r>
            <a:endParaRPr lang="en-US" altLang="zh-CN" sz="12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9880" y="5118735"/>
            <a:ext cx="1304925" cy="4711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6240" y="5758180"/>
            <a:ext cx="656590" cy="579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22830" y="5758180"/>
            <a:ext cx="1097915" cy="48831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947670" y="5072380"/>
            <a:ext cx="872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/>
              <a:t>survival analysis</a:t>
            </a:r>
            <a:endParaRPr lang="en-US" altLang="zh-CN" sz="1200"/>
          </a:p>
        </p:txBody>
      </p:sp>
      <p:sp>
        <p:nvSpPr>
          <p:cNvPr id="29" name="右箭头 28"/>
          <p:cNvSpPr/>
          <p:nvPr/>
        </p:nvSpPr>
        <p:spPr>
          <a:xfrm>
            <a:off x="4000500" y="3080385"/>
            <a:ext cx="687070" cy="327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7330440" y="3093085"/>
            <a:ext cx="687070" cy="327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rot="10800000">
            <a:off x="7333615" y="5532755"/>
            <a:ext cx="687070" cy="327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rot="10800000">
            <a:off x="4000500" y="5542280"/>
            <a:ext cx="687070" cy="327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右箭头 32"/>
          <p:cNvSpPr/>
          <p:nvPr/>
        </p:nvSpPr>
        <p:spPr>
          <a:xfrm rot="5400000">
            <a:off x="8947150" y="4338955"/>
            <a:ext cx="687070" cy="327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808220" y="93345"/>
            <a:ext cx="2401570" cy="1434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5542" name="Group 15"/>
          <p:cNvGrpSpPr/>
          <p:nvPr/>
        </p:nvGrpSpPr>
        <p:grpSpPr>
          <a:xfrm flipH="1">
            <a:off x="5582285" y="790575"/>
            <a:ext cx="117475" cy="425450"/>
            <a:chOff x="863" y="1728"/>
            <a:chExt cx="638" cy="2305"/>
          </a:xfrm>
        </p:grpSpPr>
        <p:sp>
          <p:nvSpPr>
            <p:cNvPr id="65552" name="Freeform 16"/>
            <p:cNvSpPr>
              <a:spLocks noEditPoints="1"/>
            </p:cNvSpPr>
            <p:nvPr/>
          </p:nvSpPr>
          <p:spPr>
            <a:xfrm>
              <a:off x="863" y="1728"/>
              <a:ext cx="638" cy="2305"/>
            </a:xfrm>
            <a:custGeom>
              <a:avLst/>
              <a:gdLst/>
              <a:ahLst/>
              <a:cxnLst>
                <a:cxn ang="0">
                  <a:pos x="406" y="698"/>
                </a:cxn>
                <a:cxn ang="0">
                  <a:pos x="388" y="478"/>
                </a:cxn>
                <a:cxn ang="0">
                  <a:pos x="361" y="278"/>
                </a:cxn>
                <a:cxn ang="0">
                  <a:pos x="307" y="253"/>
                </a:cxn>
                <a:cxn ang="0">
                  <a:pos x="253" y="186"/>
                </a:cxn>
                <a:cxn ang="0">
                  <a:pos x="265" y="157"/>
                </a:cxn>
                <a:cxn ang="0">
                  <a:pos x="283" y="153"/>
                </a:cxn>
                <a:cxn ang="0">
                  <a:pos x="297" y="137"/>
                </a:cxn>
                <a:cxn ang="0">
                  <a:pos x="297" y="114"/>
                </a:cxn>
                <a:cxn ang="0">
                  <a:pos x="294" y="99"/>
                </a:cxn>
                <a:cxn ang="0">
                  <a:pos x="293" y="84"/>
                </a:cxn>
                <a:cxn ang="0">
                  <a:pos x="251" y="12"/>
                </a:cxn>
                <a:cxn ang="0">
                  <a:pos x="181" y="12"/>
                </a:cxn>
                <a:cxn ang="0">
                  <a:pos x="125" y="63"/>
                </a:cxn>
                <a:cxn ang="0">
                  <a:pos x="126" y="94"/>
                </a:cxn>
                <a:cxn ang="0">
                  <a:pos x="120" y="125"/>
                </a:cxn>
                <a:cxn ang="0">
                  <a:pos x="146" y="153"/>
                </a:cxn>
                <a:cxn ang="0">
                  <a:pos x="159" y="171"/>
                </a:cxn>
                <a:cxn ang="0">
                  <a:pos x="113" y="253"/>
                </a:cxn>
                <a:cxn ang="0">
                  <a:pos x="58" y="278"/>
                </a:cxn>
                <a:cxn ang="0">
                  <a:pos x="32" y="478"/>
                </a:cxn>
                <a:cxn ang="0">
                  <a:pos x="14" y="698"/>
                </a:cxn>
                <a:cxn ang="0">
                  <a:pos x="5" y="830"/>
                </a:cxn>
                <a:cxn ang="0">
                  <a:pos x="40" y="869"/>
                </a:cxn>
                <a:cxn ang="0">
                  <a:pos x="58" y="861"/>
                </a:cxn>
                <a:cxn ang="0">
                  <a:pos x="54" y="825"/>
                </a:cxn>
                <a:cxn ang="0">
                  <a:pos x="66" y="644"/>
                </a:cxn>
                <a:cxn ang="0">
                  <a:pos x="94" y="462"/>
                </a:cxn>
                <a:cxn ang="0">
                  <a:pos x="75" y="684"/>
                </a:cxn>
                <a:cxn ang="0">
                  <a:pos x="112" y="1041"/>
                </a:cxn>
                <a:cxn ang="0">
                  <a:pos x="148" y="1370"/>
                </a:cxn>
                <a:cxn ang="0">
                  <a:pos x="125" y="1476"/>
                </a:cxn>
                <a:cxn ang="0">
                  <a:pos x="150" y="1502"/>
                </a:cxn>
                <a:cxn ang="0">
                  <a:pos x="204" y="1475"/>
                </a:cxn>
                <a:cxn ang="0">
                  <a:pos x="203" y="1415"/>
                </a:cxn>
                <a:cxn ang="0">
                  <a:pos x="203" y="1144"/>
                </a:cxn>
                <a:cxn ang="0">
                  <a:pos x="201" y="893"/>
                </a:cxn>
                <a:cxn ang="0">
                  <a:pos x="209" y="809"/>
                </a:cxn>
                <a:cxn ang="0">
                  <a:pos x="217" y="808"/>
                </a:cxn>
                <a:cxn ang="0">
                  <a:pos x="220" y="1077"/>
                </a:cxn>
                <a:cxn ang="0">
                  <a:pos x="218" y="1389"/>
                </a:cxn>
                <a:cxn ang="0">
                  <a:pos x="212" y="1456"/>
                </a:cxn>
                <a:cxn ang="0">
                  <a:pos x="250" y="1501"/>
                </a:cxn>
                <a:cxn ang="0">
                  <a:pos x="294" y="1488"/>
                </a:cxn>
                <a:cxn ang="0">
                  <a:pos x="269" y="1417"/>
                </a:cxn>
                <a:cxn ang="0">
                  <a:pos x="299" y="1105"/>
                </a:cxn>
                <a:cxn ang="0">
                  <a:pos x="355" y="807"/>
                </a:cxn>
                <a:cxn ang="0">
                  <a:pos x="321" y="541"/>
                </a:cxn>
                <a:cxn ang="0">
                  <a:pos x="342" y="539"/>
                </a:cxn>
                <a:cxn ang="0">
                  <a:pos x="368" y="786"/>
                </a:cxn>
                <a:cxn ang="0">
                  <a:pos x="362" y="856"/>
                </a:cxn>
                <a:cxn ang="0">
                  <a:pos x="362" y="875"/>
                </a:cxn>
                <a:cxn ang="0">
                  <a:pos x="411" y="841"/>
                </a:cxn>
                <a:cxn ang="0">
                  <a:pos x="252" y="186"/>
                </a:cxn>
                <a:cxn ang="0">
                  <a:pos x="169" y="189"/>
                </a:cxn>
              </a:cxnLst>
              <a:pathLst>
                <a:path w="787" h="2851">
                  <a:moveTo>
                    <a:pt x="784" y="1548"/>
                  </a:moveTo>
                  <a:cubicBezTo>
                    <a:pt x="781" y="1542"/>
                    <a:pt x="776" y="1498"/>
                    <a:pt x="769" y="1473"/>
                  </a:cubicBezTo>
                  <a:cubicBezTo>
                    <a:pt x="764" y="1452"/>
                    <a:pt x="758" y="1362"/>
                    <a:pt x="762" y="1321"/>
                  </a:cubicBezTo>
                  <a:cubicBezTo>
                    <a:pt x="764" y="1289"/>
                    <a:pt x="762" y="1238"/>
                    <a:pt x="763" y="1216"/>
                  </a:cubicBezTo>
                  <a:cubicBezTo>
                    <a:pt x="764" y="1093"/>
                    <a:pt x="744" y="1031"/>
                    <a:pt x="740" y="1008"/>
                  </a:cubicBezTo>
                  <a:cubicBezTo>
                    <a:pt x="735" y="985"/>
                    <a:pt x="728" y="953"/>
                    <a:pt x="728" y="904"/>
                  </a:cubicBezTo>
                  <a:cubicBezTo>
                    <a:pt x="728" y="855"/>
                    <a:pt x="731" y="787"/>
                    <a:pt x="727" y="739"/>
                  </a:cubicBezTo>
                  <a:cubicBezTo>
                    <a:pt x="725" y="712"/>
                    <a:pt x="720" y="670"/>
                    <a:pt x="714" y="634"/>
                  </a:cubicBezTo>
                  <a:cubicBezTo>
                    <a:pt x="709" y="598"/>
                    <a:pt x="693" y="543"/>
                    <a:pt x="677" y="527"/>
                  </a:cubicBezTo>
                  <a:cubicBezTo>
                    <a:pt x="662" y="510"/>
                    <a:pt x="640" y="495"/>
                    <a:pt x="618" y="487"/>
                  </a:cubicBezTo>
                  <a:cubicBezTo>
                    <a:pt x="612" y="486"/>
                    <a:pt x="605" y="482"/>
                    <a:pt x="600" y="481"/>
                  </a:cubicBezTo>
                  <a:cubicBezTo>
                    <a:pt x="591" y="479"/>
                    <a:pt x="585" y="480"/>
                    <a:pt x="577" y="479"/>
                  </a:cubicBezTo>
                  <a:cubicBezTo>
                    <a:pt x="560" y="476"/>
                    <a:pt x="546" y="474"/>
                    <a:pt x="533" y="470"/>
                  </a:cubicBezTo>
                  <a:cubicBezTo>
                    <a:pt x="504" y="460"/>
                    <a:pt x="475" y="457"/>
                    <a:pt x="475" y="351"/>
                  </a:cubicBezTo>
                  <a:cubicBezTo>
                    <a:pt x="475" y="351"/>
                    <a:pt x="475" y="351"/>
                    <a:pt x="475" y="351"/>
                  </a:cubicBezTo>
                  <a:cubicBezTo>
                    <a:pt x="483" y="341"/>
                    <a:pt x="486" y="331"/>
                    <a:pt x="489" y="323"/>
                  </a:cubicBezTo>
                  <a:cubicBezTo>
                    <a:pt x="491" y="318"/>
                    <a:pt x="493" y="307"/>
                    <a:pt x="496" y="297"/>
                  </a:cubicBezTo>
                  <a:cubicBezTo>
                    <a:pt x="497" y="297"/>
                    <a:pt x="497" y="297"/>
                    <a:pt x="497" y="297"/>
                  </a:cubicBezTo>
                  <a:cubicBezTo>
                    <a:pt x="501" y="296"/>
                    <a:pt x="504" y="293"/>
                    <a:pt x="508" y="293"/>
                  </a:cubicBezTo>
                  <a:cubicBezTo>
                    <a:pt x="513" y="292"/>
                    <a:pt x="517" y="294"/>
                    <a:pt x="523" y="293"/>
                  </a:cubicBezTo>
                  <a:cubicBezTo>
                    <a:pt x="526" y="292"/>
                    <a:pt x="528" y="290"/>
                    <a:pt x="531" y="289"/>
                  </a:cubicBezTo>
                  <a:cubicBezTo>
                    <a:pt x="536" y="287"/>
                    <a:pt x="552" y="287"/>
                    <a:pt x="556" y="282"/>
                  </a:cubicBezTo>
                  <a:cubicBezTo>
                    <a:pt x="557" y="282"/>
                    <a:pt x="557" y="282"/>
                    <a:pt x="557" y="282"/>
                  </a:cubicBezTo>
                  <a:cubicBezTo>
                    <a:pt x="561" y="275"/>
                    <a:pt x="558" y="264"/>
                    <a:pt x="557" y="259"/>
                  </a:cubicBezTo>
                  <a:cubicBezTo>
                    <a:pt x="554" y="250"/>
                    <a:pt x="556" y="240"/>
                    <a:pt x="555" y="230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8" y="226"/>
                    <a:pt x="559" y="224"/>
                    <a:pt x="557" y="216"/>
                  </a:cubicBezTo>
                  <a:cubicBezTo>
                    <a:pt x="557" y="214"/>
                    <a:pt x="556" y="213"/>
                    <a:pt x="556" y="211"/>
                  </a:cubicBezTo>
                  <a:cubicBezTo>
                    <a:pt x="556" y="207"/>
                    <a:pt x="556" y="203"/>
                    <a:pt x="555" y="199"/>
                  </a:cubicBezTo>
                  <a:cubicBezTo>
                    <a:pt x="555" y="194"/>
                    <a:pt x="554" y="191"/>
                    <a:pt x="553" y="187"/>
                  </a:cubicBezTo>
                  <a:cubicBezTo>
                    <a:pt x="557" y="187"/>
                    <a:pt x="560" y="186"/>
                    <a:pt x="562" y="185"/>
                  </a:cubicBezTo>
                  <a:cubicBezTo>
                    <a:pt x="561" y="178"/>
                    <a:pt x="554" y="173"/>
                    <a:pt x="552" y="167"/>
                  </a:cubicBezTo>
                  <a:cubicBezTo>
                    <a:pt x="550" y="161"/>
                    <a:pt x="549" y="159"/>
                    <a:pt x="549" y="159"/>
                  </a:cubicBezTo>
                  <a:cubicBezTo>
                    <a:pt x="549" y="158"/>
                    <a:pt x="549" y="157"/>
                    <a:pt x="549" y="157"/>
                  </a:cubicBezTo>
                  <a:cubicBezTo>
                    <a:pt x="548" y="132"/>
                    <a:pt x="531" y="97"/>
                    <a:pt x="520" y="74"/>
                  </a:cubicBezTo>
                  <a:cubicBezTo>
                    <a:pt x="509" y="52"/>
                    <a:pt x="493" y="34"/>
                    <a:pt x="472" y="22"/>
                  </a:cubicBezTo>
                  <a:cubicBezTo>
                    <a:pt x="459" y="14"/>
                    <a:pt x="445" y="9"/>
                    <a:pt x="431" y="6"/>
                  </a:cubicBezTo>
                  <a:cubicBezTo>
                    <a:pt x="423" y="4"/>
                    <a:pt x="389" y="0"/>
                    <a:pt x="370" y="4"/>
                  </a:cubicBezTo>
                  <a:cubicBezTo>
                    <a:pt x="351" y="9"/>
                    <a:pt x="343" y="17"/>
                    <a:pt x="339" y="22"/>
                  </a:cubicBezTo>
                  <a:cubicBezTo>
                    <a:pt x="339" y="22"/>
                    <a:pt x="331" y="25"/>
                    <a:pt x="315" y="29"/>
                  </a:cubicBezTo>
                  <a:cubicBezTo>
                    <a:pt x="298" y="37"/>
                    <a:pt x="282" y="49"/>
                    <a:pt x="272" y="66"/>
                  </a:cubicBezTo>
                  <a:cubicBezTo>
                    <a:pt x="262" y="83"/>
                    <a:pt x="258" y="117"/>
                    <a:pt x="234" y="120"/>
                  </a:cubicBezTo>
                  <a:cubicBezTo>
                    <a:pt x="237" y="124"/>
                    <a:pt x="245" y="125"/>
                    <a:pt x="251" y="123"/>
                  </a:cubicBezTo>
                  <a:cubicBezTo>
                    <a:pt x="248" y="138"/>
                    <a:pt x="243" y="154"/>
                    <a:pt x="232" y="164"/>
                  </a:cubicBezTo>
                  <a:cubicBezTo>
                    <a:pt x="237" y="168"/>
                    <a:pt x="236" y="173"/>
                    <a:pt x="236" y="178"/>
                  </a:cubicBezTo>
                  <a:cubicBezTo>
                    <a:pt x="235" y="181"/>
                    <a:pt x="232" y="183"/>
                    <a:pt x="232" y="185"/>
                  </a:cubicBezTo>
                  <a:cubicBezTo>
                    <a:pt x="232" y="187"/>
                    <a:pt x="235" y="187"/>
                    <a:pt x="235" y="189"/>
                  </a:cubicBezTo>
                  <a:cubicBezTo>
                    <a:pt x="237" y="204"/>
                    <a:pt x="235" y="226"/>
                    <a:pt x="225" y="238"/>
                  </a:cubicBezTo>
                  <a:cubicBezTo>
                    <a:pt x="237" y="251"/>
                    <a:pt x="223" y="271"/>
                    <a:pt x="244" y="276"/>
                  </a:cubicBezTo>
                  <a:cubicBezTo>
                    <a:pt x="251" y="278"/>
                    <a:pt x="258" y="278"/>
                    <a:pt x="264" y="281"/>
                  </a:cubicBezTo>
                  <a:cubicBezTo>
                    <a:pt x="268" y="283"/>
                    <a:pt x="270" y="287"/>
                    <a:pt x="274" y="289"/>
                  </a:cubicBezTo>
                  <a:cubicBezTo>
                    <a:pt x="279" y="292"/>
                    <a:pt x="284" y="293"/>
                    <a:pt x="289" y="292"/>
                  </a:cubicBezTo>
                  <a:cubicBezTo>
                    <a:pt x="290" y="292"/>
                    <a:pt x="290" y="292"/>
                    <a:pt x="290" y="292"/>
                  </a:cubicBezTo>
                  <a:cubicBezTo>
                    <a:pt x="293" y="304"/>
                    <a:pt x="296" y="317"/>
                    <a:pt x="299" y="323"/>
                  </a:cubicBezTo>
                  <a:cubicBezTo>
                    <a:pt x="301" y="331"/>
                    <a:pt x="305" y="341"/>
                    <a:pt x="312" y="351"/>
                  </a:cubicBezTo>
                  <a:cubicBezTo>
                    <a:pt x="312" y="457"/>
                    <a:pt x="284" y="460"/>
                    <a:pt x="255" y="470"/>
                  </a:cubicBezTo>
                  <a:cubicBezTo>
                    <a:pt x="241" y="474"/>
                    <a:pt x="227" y="476"/>
                    <a:pt x="211" y="479"/>
                  </a:cubicBezTo>
                  <a:cubicBezTo>
                    <a:pt x="203" y="480"/>
                    <a:pt x="197" y="479"/>
                    <a:pt x="188" y="481"/>
                  </a:cubicBezTo>
                  <a:cubicBezTo>
                    <a:pt x="182" y="482"/>
                    <a:pt x="175" y="486"/>
                    <a:pt x="170" y="487"/>
                  </a:cubicBezTo>
                  <a:cubicBezTo>
                    <a:pt x="147" y="495"/>
                    <a:pt x="126" y="510"/>
                    <a:pt x="110" y="527"/>
                  </a:cubicBezTo>
                  <a:cubicBezTo>
                    <a:pt x="95" y="543"/>
                    <a:pt x="79" y="598"/>
                    <a:pt x="73" y="634"/>
                  </a:cubicBezTo>
                  <a:cubicBezTo>
                    <a:pt x="68" y="670"/>
                    <a:pt x="63" y="712"/>
                    <a:pt x="60" y="739"/>
                  </a:cubicBezTo>
                  <a:cubicBezTo>
                    <a:pt x="57" y="787"/>
                    <a:pt x="59" y="855"/>
                    <a:pt x="59" y="904"/>
                  </a:cubicBezTo>
                  <a:cubicBezTo>
                    <a:pt x="59" y="953"/>
                    <a:pt x="53" y="985"/>
                    <a:pt x="48" y="1008"/>
                  </a:cubicBezTo>
                  <a:cubicBezTo>
                    <a:pt x="43" y="1031"/>
                    <a:pt x="24" y="1093"/>
                    <a:pt x="25" y="1216"/>
                  </a:cubicBezTo>
                  <a:cubicBezTo>
                    <a:pt x="25" y="1238"/>
                    <a:pt x="24" y="1289"/>
                    <a:pt x="26" y="1321"/>
                  </a:cubicBezTo>
                  <a:cubicBezTo>
                    <a:pt x="30" y="1362"/>
                    <a:pt x="24" y="1452"/>
                    <a:pt x="19" y="1473"/>
                  </a:cubicBezTo>
                  <a:cubicBezTo>
                    <a:pt x="12" y="1498"/>
                    <a:pt x="6" y="1542"/>
                    <a:pt x="3" y="1548"/>
                  </a:cubicBezTo>
                  <a:cubicBezTo>
                    <a:pt x="0" y="1555"/>
                    <a:pt x="6" y="1563"/>
                    <a:pt x="10" y="1569"/>
                  </a:cubicBezTo>
                  <a:cubicBezTo>
                    <a:pt x="13" y="1576"/>
                    <a:pt x="12" y="1582"/>
                    <a:pt x="16" y="1591"/>
                  </a:cubicBezTo>
                  <a:cubicBezTo>
                    <a:pt x="19" y="1598"/>
                    <a:pt x="29" y="1613"/>
                    <a:pt x="34" y="1621"/>
                  </a:cubicBezTo>
                  <a:cubicBezTo>
                    <a:pt x="39" y="1630"/>
                    <a:pt x="59" y="1640"/>
                    <a:pt x="75" y="1645"/>
                  </a:cubicBezTo>
                  <a:cubicBezTo>
                    <a:pt x="86" y="1649"/>
                    <a:pt x="106" y="1660"/>
                    <a:pt x="108" y="1655"/>
                  </a:cubicBezTo>
                  <a:cubicBezTo>
                    <a:pt x="111" y="1644"/>
                    <a:pt x="104" y="1637"/>
                    <a:pt x="96" y="1633"/>
                  </a:cubicBezTo>
                  <a:cubicBezTo>
                    <a:pt x="91" y="1630"/>
                    <a:pt x="106" y="1639"/>
                    <a:pt x="109" y="1629"/>
                  </a:cubicBezTo>
                  <a:cubicBezTo>
                    <a:pt x="110" y="1626"/>
                    <a:pt x="110" y="1625"/>
                    <a:pt x="107" y="1620"/>
                  </a:cubicBezTo>
                  <a:cubicBezTo>
                    <a:pt x="109" y="1614"/>
                    <a:pt x="108" y="1614"/>
                    <a:pt x="104" y="1608"/>
                  </a:cubicBezTo>
                  <a:cubicBezTo>
                    <a:pt x="111" y="1606"/>
                    <a:pt x="106" y="1575"/>
                    <a:pt x="103" y="1560"/>
                  </a:cubicBezTo>
                  <a:cubicBezTo>
                    <a:pt x="104" y="1548"/>
                    <a:pt x="105" y="1512"/>
                    <a:pt x="96" y="1487"/>
                  </a:cubicBezTo>
                  <a:cubicBezTo>
                    <a:pt x="91" y="1471"/>
                    <a:pt x="88" y="1456"/>
                    <a:pt x="88" y="1447"/>
                  </a:cubicBezTo>
                  <a:cubicBezTo>
                    <a:pt x="84" y="1424"/>
                    <a:pt x="110" y="1263"/>
                    <a:pt x="124" y="1217"/>
                  </a:cubicBezTo>
                  <a:cubicBezTo>
                    <a:pt x="153" y="1121"/>
                    <a:pt x="144" y="1038"/>
                    <a:pt x="147" y="1021"/>
                  </a:cubicBezTo>
                  <a:cubicBezTo>
                    <a:pt x="150" y="1004"/>
                    <a:pt x="169" y="915"/>
                    <a:pt x="175" y="875"/>
                  </a:cubicBezTo>
                  <a:cubicBezTo>
                    <a:pt x="176" y="876"/>
                    <a:pt x="176" y="876"/>
                    <a:pt x="176" y="876"/>
                  </a:cubicBezTo>
                  <a:cubicBezTo>
                    <a:pt x="179" y="925"/>
                    <a:pt x="184" y="998"/>
                    <a:pt x="185" y="1023"/>
                  </a:cubicBezTo>
                  <a:cubicBezTo>
                    <a:pt x="187" y="1057"/>
                    <a:pt x="209" y="1115"/>
                    <a:pt x="194" y="1143"/>
                  </a:cubicBezTo>
                  <a:cubicBezTo>
                    <a:pt x="179" y="1171"/>
                    <a:pt x="154" y="1217"/>
                    <a:pt x="141" y="1294"/>
                  </a:cubicBezTo>
                  <a:cubicBezTo>
                    <a:pt x="129" y="1354"/>
                    <a:pt x="110" y="1417"/>
                    <a:pt x="122" y="1527"/>
                  </a:cubicBezTo>
                  <a:cubicBezTo>
                    <a:pt x="130" y="1604"/>
                    <a:pt x="128" y="1655"/>
                    <a:pt x="148" y="1741"/>
                  </a:cubicBezTo>
                  <a:cubicBezTo>
                    <a:pt x="165" y="1818"/>
                    <a:pt x="200" y="1912"/>
                    <a:pt x="210" y="1969"/>
                  </a:cubicBezTo>
                  <a:cubicBezTo>
                    <a:pt x="220" y="2025"/>
                    <a:pt x="224" y="2054"/>
                    <a:pt x="227" y="2091"/>
                  </a:cubicBezTo>
                  <a:cubicBezTo>
                    <a:pt x="229" y="2128"/>
                    <a:pt x="204" y="2303"/>
                    <a:pt x="232" y="2404"/>
                  </a:cubicBezTo>
                  <a:cubicBezTo>
                    <a:pt x="259" y="2505"/>
                    <a:pt x="271" y="2569"/>
                    <a:pt x="276" y="2594"/>
                  </a:cubicBezTo>
                  <a:cubicBezTo>
                    <a:pt x="288" y="2648"/>
                    <a:pt x="277" y="2654"/>
                    <a:pt x="282" y="2681"/>
                  </a:cubicBezTo>
                  <a:cubicBezTo>
                    <a:pt x="287" y="2708"/>
                    <a:pt x="288" y="2705"/>
                    <a:pt x="274" y="2731"/>
                  </a:cubicBezTo>
                  <a:cubicBezTo>
                    <a:pt x="261" y="2748"/>
                    <a:pt x="241" y="2785"/>
                    <a:pt x="234" y="2793"/>
                  </a:cubicBezTo>
                  <a:cubicBezTo>
                    <a:pt x="228" y="2802"/>
                    <a:pt x="231" y="2810"/>
                    <a:pt x="234" y="2815"/>
                  </a:cubicBezTo>
                  <a:cubicBezTo>
                    <a:pt x="229" y="2828"/>
                    <a:pt x="244" y="2835"/>
                    <a:pt x="249" y="2835"/>
                  </a:cubicBezTo>
                  <a:cubicBezTo>
                    <a:pt x="247" y="2850"/>
                    <a:pt x="275" y="2848"/>
                    <a:pt x="281" y="2842"/>
                  </a:cubicBezTo>
                  <a:cubicBezTo>
                    <a:pt x="289" y="2850"/>
                    <a:pt x="310" y="2850"/>
                    <a:pt x="318" y="2840"/>
                  </a:cubicBezTo>
                  <a:cubicBezTo>
                    <a:pt x="331" y="2851"/>
                    <a:pt x="354" y="2851"/>
                    <a:pt x="369" y="2837"/>
                  </a:cubicBezTo>
                  <a:cubicBezTo>
                    <a:pt x="384" y="2822"/>
                    <a:pt x="385" y="2807"/>
                    <a:pt x="384" y="2792"/>
                  </a:cubicBezTo>
                  <a:cubicBezTo>
                    <a:pt x="382" y="2778"/>
                    <a:pt x="385" y="2773"/>
                    <a:pt x="389" y="2755"/>
                  </a:cubicBezTo>
                  <a:cubicBezTo>
                    <a:pt x="392" y="2736"/>
                    <a:pt x="394" y="2722"/>
                    <a:pt x="388" y="2709"/>
                  </a:cubicBezTo>
                  <a:cubicBezTo>
                    <a:pt x="381" y="2696"/>
                    <a:pt x="381" y="2690"/>
                    <a:pt x="381" y="2677"/>
                  </a:cubicBezTo>
                  <a:cubicBezTo>
                    <a:pt x="381" y="2664"/>
                    <a:pt x="385" y="2644"/>
                    <a:pt x="377" y="2628"/>
                  </a:cubicBezTo>
                  <a:cubicBezTo>
                    <a:pt x="369" y="2611"/>
                    <a:pt x="359" y="2572"/>
                    <a:pt x="361" y="2529"/>
                  </a:cubicBezTo>
                  <a:cubicBezTo>
                    <a:pt x="362" y="2486"/>
                    <a:pt x="394" y="2247"/>
                    <a:pt x="381" y="2165"/>
                  </a:cubicBezTo>
                  <a:cubicBezTo>
                    <a:pt x="367" y="2083"/>
                    <a:pt x="372" y="2066"/>
                    <a:pt x="376" y="2038"/>
                  </a:cubicBezTo>
                  <a:cubicBezTo>
                    <a:pt x="379" y="2010"/>
                    <a:pt x="387" y="1965"/>
                    <a:pt x="380" y="1906"/>
                  </a:cubicBezTo>
                  <a:cubicBezTo>
                    <a:pt x="377" y="1883"/>
                    <a:pt x="378" y="1788"/>
                    <a:pt x="378" y="1691"/>
                  </a:cubicBezTo>
                  <a:cubicBezTo>
                    <a:pt x="379" y="1629"/>
                    <a:pt x="396" y="1546"/>
                    <a:pt x="379" y="1530"/>
                  </a:cubicBezTo>
                  <a:cubicBezTo>
                    <a:pt x="380" y="1529"/>
                    <a:pt x="380" y="1529"/>
                    <a:pt x="380" y="1529"/>
                  </a:cubicBezTo>
                  <a:cubicBezTo>
                    <a:pt x="384" y="1530"/>
                    <a:pt x="388" y="1531"/>
                    <a:pt x="392" y="1531"/>
                  </a:cubicBezTo>
                  <a:cubicBezTo>
                    <a:pt x="393" y="1531"/>
                    <a:pt x="393" y="1531"/>
                    <a:pt x="393" y="1531"/>
                  </a:cubicBezTo>
                  <a:cubicBezTo>
                    <a:pt x="398" y="1531"/>
                    <a:pt x="404" y="1530"/>
                    <a:pt x="409" y="1528"/>
                  </a:cubicBezTo>
                  <a:cubicBezTo>
                    <a:pt x="408" y="1530"/>
                    <a:pt x="408" y="1530"/>
                    <a:pt x="408" y="1530"/>
                  </a:cubicBezTo>
                  <a:cubicBezTo>
                    <a:pt x="392" y="1546"/>
                    <a:pt x="409" y="1629"/>
                    <a:pt x="409" y="1691"/>
                  </a:cubicBezTo>
                  <a:cubicBezTo>
                    <a:pt x="410" y="1788"/>
                    <a:pt x="411" y="1883"/>
                    <a:pt x="408" y="1906"/>
                  </a:cubicBezTo>
                  <a:cubicBezTo>
                    <a:pt x="401" y="1965"/>
                    <a:pt x="409" y="2010"/>
                    <a:pt x="412" y="2038"/>
                  </a:cubicBezTo>
                  <a:cubicBezTo>
                    <a:pt x="415" y="2066"/>
                    <a:pt x="420" y="2083"/>
                    <a:pt x="407" y="2165"/>
                  </a:cubicBezTo>
                  <a:cubicBezTo>
                    <a:pt x="394" y="2247"/>
                    <a:pt x="425" y="2486"/>
                    <a:pt x="427" y="2529"/>
                  </a:cubicBezTo>
                  <a:cubicBezTo>
                    <a:pt x="429" y="2572"/>
                    <a:pt x="419" y="2611"/>
                    <a:pt x="410" y="2628"/>
                  </a:cubicBezTo>
                  <a:cubicBezTo>
                    <a:pt x="402" y="2644"/>
                    <a:pt x="407" y="2664"/>
                    <a:pt x="407" y="2677"/>
                  </a:cubicBezTo>
                  <a:cubicBezTo>
                    <a:pt x="407" y="2690"/>
                    <a:pt x="407" y="2696"/>
                    <a:pt x="400" y="2709"/>
                  </a:cubicBezTo>
                  <a:cubicBezTo>
                    <a:pt x="393" y="2722"/>
                    <a:pt x="396" y="2736"/>
                    <a:pt x="399" y="2755"/>
                  </a:cubicBezTo>
                  <a:cubicBezTo>
                    <a:pt x="402" y="2773"/>
                    <a:pt x="405" y="2778"/>
                    <a:pt x="404" y="2792"/>
                  </a:cubicBezTo>
                  <a:cubicBezTo>
                    <a:pt x="402" y="2807"/>
                    <a:pt x="404" y="2822"/>
                    <a:pt x="419" y="2837"/>
                  </a:cubicBezTo>
                  <a:cubicBezTo>
                    <a:pt x="433" y="2851"/>
                    <a:pt x="457" y="2851"/>
                    <a:pt x="470" y="2840"/>
                  </a:cubicBezTo>
                  <a:cubicBezTo>
                    <a:pt x="478" y="2850"/>
                    <a:pt x="499" y="2850"/>
                    <a:pt x="506" y="2842"/>
                  </a:cubicBezTo>
                  <a:cubicBezTo>
                    <a:pt x="513" y="2848"/>
                    <a:pt x="540" y="2850"/>
                    <a:pt x="539" y="2835"/>
                  </a:cubicBezTo>
                  <a:cubicBezTo>
                    <a:pt x="544" y="2835"/>
                    <a:pt x="558" y="2828"/>
                    <a:pt x="553" y="2815"/>
                  </a:cubicBezTo>
                  <a:cubicBezTo>
                    <a:pt x="557" y="2810"/>
                    <a:pt x="560" y="2802"/>
                    <a:pt x="553" y="2793"/>
                  </a:cubicBezTo>
                  <a:cubicBezTo>
                    <a:pt x="547" y="2785"/>
                    <a:pt x="526" y="2748"/>
                    <a:pt x="514" y="2731"/>
                  </a:cubicBezTo>
                  <a:cubicBezTo>
                    <a:pt x="500" y="2705"/>
                    <a:pt x="501" y="2708"/>
                    <a:pt x="505" y="2681"/>
                  </a:cubicBezTo>
                  <a:cubicBezTo>
                    <a:pt x="510" y="2654"/>
                    <a:pt x="500" y="2648"/>
                    <a:pt x="512" y="2594"/>
                  </a:cubicBezTo>
                  <a:cubicBezTo>
                    <a:pt x="517" y="2569"/>
                    <a:pt x="529" y="2505"/>
                    <a:pt x="556" y="2404"/>
                  </a:cubicBezTo>
                  <a:cubicBezTo>
                    <a:pt x="583" y="2303"/>
                    <a:pt x="559" y="2128"/>
                    <a:pt x="561" y="2091"/>
                  </a:cubicBezTo>
                  <a:cubicBezTo>
                    <a:pt x="563" y="2054"/>
                    <a:pt x="568" y="2025"/>
                    <a:pt x="578" y="1969"/>
                  </a:cubicBezTo>
                  <a:cubicBezTo>
                    <a:pt x="587" y="1912"/>
                    <a:pt x="623" y="1818"/>
                    <a:pt x="640" y="1741"/>
                  </a:cubicBezTo>
                  <a:cubicBezTo>
                    <a:pt x="660" y="1655"/>
                    <a:pt x="658" y="1604"/>
                    <a:pt x="666" y="1527"/>
                  </a:cubicBezTo>
                  <a:cubicBezTo>
                    <a:pt x="677" y="1417"/>
                    <a:pt x="658" y="1354"/>
                    <a:pt x="646" y="1294"/>
                  </a:cubicBezTo>
                  <a:cubicBezTo>
                    <a:pt x="633" y="1217"/>
                    <a:pt x="608" y="1171"/>
                    <a:pt x="594" y="1143"/>
                  </a:cubicBezTo>
                  <a:cubicBezTo>
                    <a:pt x="579" y="1115"/>
                    <a:pt x="601" y="1057"/>
                    <a:pt x="602" y="1023"/>
                  </a:cubicBezTo>
                  <a:cubicBezTo>
                    <a:pt x="604" y="997"/>
                    <a:pt x="609" y="922"/>
                    <a:pt x="612" y="874"/>
                  </a:cubicBezTo>
                  <a:cubicBezTo>
                    <a:pt x="612" y="874"/>
                    <a:pt x="612" y="874"/>
                    <a:pt x="612" y="874"/>
                  </a:cubicBezTo>
                  <a:cubicBezTo>
                    <a:pt x="618" y="914"/>
                    <a:pt x="638" y="1004"/>
                    <a:pt x="641" y="1021"/>
                  </a:cubicBezTo>
                  <a:cubicBezTo>
                    <a:pt x="644" y="1038"/>
                    <a:pt x="635" y="1121"/>
                    <a:pt x="663" y="1217"/>
                  </a:cubicBezTo>
                  <a:cubicBezTo>
                    <a:pt x="678" y="1263"/>
                    <a:pt x="704" y="1424"/>
                    <a:pt x="699" y="1447"/>
                  </a:cubicBezTo>
                  <a:cubicBezTo>
                    <a:pt x="700" y="1456"/>
                    <a:pt x="697" y="1471"/>
                    <a:pt x="691" y="1487"/>
                  </a:cubicBezTo>
                  <a:cubicBezTo>
                    <a:pt x="683" y="1512"/>
                    <a:pt x="684" y="1548"/>
                    <a:pt x="685" y="1560"/>
                  </a:cubicBezTo>
                  <a:cubicBezTo>
                    <a:pt x="682" y="1575"/>
                    <a:pt x="676" y="1606"/>
                    <a:pt x="684" y="1608"/>
                  </a:cubicBezTo>
                  <a:cubicBezTo>
                    <a:pt x="680" y="1614"/>
                    <a:pt x="678" y="1614"/>
                    <a:pt x="680" y="1620"/>
                  </a:cubicBezTo>
                  <a:cubicBezTo>
                    <a:pt x="678" y="1625"/>
                    <a:pt x="678" y="1626"/>
                    <a:pt x="679" y="1629"/>
                  </a:cubicBezTo>
                  <a:cubicBezTo>
                    <a:pt x="682" y="1639"/>
                    <a:pt x="696" y="1630"/>
                    <a:pt x="691" y="1633"/>
                  </a:cubicBezTo>
                  <a:cubicBezTo>
                    <a:pt x="683" y="1637"/>
                    <a:pt x="676" y="1644"/>
                    <a:pt x="680" y="1655"/>
                  </a:cubicBezTo>
                  <a:cubicBezTo>
                    <a:pt x="682" y="1660"/>
                    <a:pt x="702" y="1649"/>
                    <a:pt x="713" y="1645"/>
                  </a:cubicBezTo>
                  <a:cubicBezTo>
                    <a:pt x="729" y="1640"/>
                    <a:pt x="748" y="1630"/>
                    <a:pt x="753" y="1621"/>
                  </a:cubicBezTo>
                  <a:cubicBezTo>
                    <a:pt x="758" y="1613"/>
                    <a:pt x="768" y="1598"/>
                    <a:pt x="771" y="1591"/>
                  </a:cubicBezTo>
                  <a:cubicBezTo>
                    <a:pt x="776" y="1582"/>
                    <a:pt x="775" y="1576"/>
                    <a:pt x="778" y="1569"/>
                  </a:cubicBezTo>
                  <a:cubicBezTo>
                    <a:pt x="781" y="1563"/>
                    <a:pt x="787" y="1555"/>
                    <a:pt x="784" y="1548"/>
                  </a:cubicBezTo>
                  <a:close/>
                  <a:moveTo>
                    <a:pt x="474" y="353"/>
                  </a:moveTo>
                  <a:cubicBezTo>
                    <a:pt x="473" y="354"/>
                    <a:pt x="472" y="355"/>
                    <a:pt x="470" y="357"/>
                  </a:cubicBezTo>
                  <a:cubicBezTo>
                    <a:pt x="472" y="355"/>
                    <a:pt x="473" y="354"/>
                    <a:pt x="474" y="353"/>
                  </a:cubicBezTo>
                  <a:close/>
                  <a:moveTo>
                    <a:pt x="317" y="357"/>
                  </a:moveTo>
                  <a:cubicBezTo>
                    <a:pt x="316" y="355"/>
                    <a:pt x="315" y="354"/>
                    <a:pt x="314" y="353"/>
                  </a:cubicBezTo>
                  <a:cubicBezTo>
                    <a:pt x="315" y="354"/>
                    <a:pt x="316" y="355"/>
                    <a:pt x="317" y="357"/>
                  </a:cubicBezTo>
                  <a:close/>
                </a:path>
              </a:pathLst>
            </a:custGeom>
            <a:solidFill>
              <a:srgbClr val="FFCC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5553" name="Freeform 17"/>
            <p:cNvSpPr/>
            <p:nvPr/>
          </p:nvSpPr>
          <p:spPr>
            <a:xfrm>
              <a:off x="863" y="1728"/>
              <a:ext cx="638" cy="2305"/>
            </a:xfrm>
            <a:custGeom>
              <a:avLst/>
              <a:gdLst/>
              <a:ahLst/>
              <a:cxnLst>
                <a:cxn ang="0">
                  <a:pos x="406" y="698"/>
                </a:cxn>
                <a:cxn ang="0">
                  <a:pos x="388" y="478"/>
                </a:cxn>
                <a:cxn ang="0">
                  <a:pos x="361" y="278"/>
                </a:cxn>
                <a:cxn ang="0">
                  <a:pos x="307" y="253"/>
                </a:cxn>
                <a:cxn ang="0">
                  <a:pos x="253" y="186"/>
                </a:cxn>
                <a:cxn ang="0">
                  <a:pos x="265" y="157"/>
                </a:cxn>
                <a:cxn ang="0">
                  <a:pos x="283" y="153"/>
                </a:cxn>
                <a:cxn ang="0">
                  <a:pos x="297" y="137"/>
                </a:cxn>
                <a:cxn ang="0">
                  <a:pos x="297" y="114"/>
                </a:cxn>
                <a:cxn ang="0">
                  <a:pos x="294" y="99"/>
                </a:cxn>
                <a:cxn ang="0">
                  <a:pos x="293" y="84"/>
                </a:cxn>
                <a:cxn ang="0">
                  <a:pos x="251" y="12"/>
                </a:cxn>
                <a:cxn ang="0">
                  <a:pos x="181" y="12"/>
                </a:cxn>
                <a:cxn ang="0">
                  <a:pos x="125" y="63"/>
                </a:cxn>
                <a:cxn ang="0">
                  <a:pos x="126" y="94"/>
                </a:cxn>
                <a:cxn ang="0">
                  <a:pos x="120" y="125"/>
                </a:cxn>
                <a:cxn ang="0">
                  <a:pos x="146" y="153"/>
                </a:cxn>
                <a:cxn ang="0">
                  <a:pos x="159" y="171"/>
                </a:cxn>
                <a:cxn ang="0">
                  <a:pos x="113" y="253"/>
                </a:cxn>
                <a:cxn ang="0">
                  <a:pos x="58" y="278"/>
                </a:cxn>
                <a:cxn ang="0">
                  <a:pos x="32" y="478"/>
                </a:cxn>
                <a:cxn ang="0">
                  <a:pos x="14" y="698"/>
                </a:cxn>
                <a:cxn ang="0">
                  <a:pos x="5" y="830"/>
                </a:cxn>
                <a:cxn ang="0">
                  <a:pos x="40" y="869"/>
                </a:cxn>
                <a:cxn ang="0">
                  <a:pos x="58" y="861"/>
                </a:cxn>
                <a:cxn ang="0">
                  <a:pos x="54" y="825"/>
                </a:cxn>
                <a:cxn ang="0">
                  <a:pos x="66" y="644"/>
                </a:cxn>
                <a:cxn ang="0">
                  <a:pos x="94" y="462"/>
                </a:cxn>
                <a:cxn ang="0">
                  <a:pos x="75" y="684"/>
                </a:cxn>
                <a:cxn ang="0">
                  <a:pos x="112" y="1041"/>
                </a:cxn>
                <a:cxn ang="0">
                  <a:pos x="148" y="1370"/>
                </a:cxn>
                <a:cxn ang="0">
                  <a:pos x="125" y="1476"/>
                </a:cxn>
                <a:cxn ang="0">
                  <a:pos x="150" y="1502"/>
                </a:cxn>
                <a:cxn ang="0">
                  <a:pos x="204" y="1475"/>
                </a:cxn>
                <a:cxn ang="0">
                  <a:pos x="203" y="1415"/>
                </a:cxn>
                <a:cxn ang="0">
                  <a:pos x="203" y="1144"/>
                </a:cxn>
                <a:cxn ang="0">
                  <a:pos x="201" y="893"/>
                </a:cxn>
                <a:cxn ang="0">
                  <a:pos x="209" y="809"/>
                </a:cxn>
                <a:cxn ang="0">
                  <a:pos x="217" y="808"/>
                </a:cxn>
                <a:cxn ang="0">
                  <a:pos x="220" y="1077"/>
                </a:cxn>
                <a:cxn ang="0">
                  <a:pos x="218" y="1389"/>
                </a:cxn>
                <a:cxn ang="0">
                  <a:pos x="212" y="1456"/>
                </a:cxn>
                <a:cxn ang="0">
                  <a:pos x="250" y="1501"/>
                </a:cxn>
                <a:cxn ang="0">
                  <a:pos x="294" y="1488"/>
                </a:cxn>
                <a:cxn ang="0">
                  <a:pos x="269" y="1417"/>
                </a:cxn>
                <a:cxn ang="0">
                  <a:pos x="299" y="1105"/>
                </a:cxn>
                <a:cxn ang="0">
                  <a:pos x="355" y="807"/>
                </a:cxn>
                <a:cxn ang="0">
                  <a:pos x="321" y="541"/>
                </a:cxn>
                <a:cxn ang="0">
                  <a:pos x="342" y="539"/>
                </a:cxn>
                <a:cxn ang="0">
                  <a:pos x="368" y="786"/>
                </a:cxn>
                <a:cxn ang="0">
                  <a:pos x="362" y="856"/>
                </a:cxn>
                <a:cxn ang="0">
                  <a:pos x="362" y="875"/>
                </a:cxn>
                <a:cxn ang="0">
                  <a:pos x="411" y="841"/>
                </a:cxn>
              </a:cxnLst>
              <a:pathLst>
                <a:path w="787" h="2851">
                  <a:moveTo>
                    <a:pt x="784" y="1548"/>
                  </a:moveTo>
                  <a:cubicBezTo>
                    <a:pt x="781" y="1542"/>
                    <a:pt x="776" y="1498"/>
                    <a:pt x="769" y="1473"/>
                  </a:cubicBezTo>
                  <a:cubicBezTo>
                    <a:pt x="764" y="1452"/>
                    <a:pt x="758" y="1362"/>
                    <a:pt x="762" y="1321"/>
                  </a:cubicBezTo>
                  <a:cubicBezTo>
                    <a:pt x="764" y="1289"/>
                    <a:pt x="762" y="1238"/>
                    <a:pt x="763" y="1216"/>
                  </a:cubicBezTo>
                  <a:cubicBezTo>
                    <a:pt x="764" y="1093"/>
                    <a:pt x="744" y="1031"/>
                    <a:pt x="740" y="1008"/>
                  </a:cubicBezTo>
                  <a:cubicBezTo>
                    <a:pt x="735" y="985"/>
                    <a:pt x="728" y="953"/>
                    <a:pt x="728" y="904"/>
                  </a:cubicBezTo>
                  <a:cubicBezTo>
                    <a:pt x="728" y="855"/>
                    <a:pt x="731" y="787"/>
                    <a:pt x="727" y="739"/>
                  </a:cubicBezTo>
                  <a:cubicBezTo>
                    <a:pt x="725" y="712"/>
                    <a:pt x="720" y="670"/>
                    <a:pt x="714" y="634"/>
                  </a:cubicBezTo>
                  <a:cubicBezTo>
                    <a:pt x="709" y="598"/>
                    <a:pt x="693" y="543"/>
                    <a:pt x="677" y="527"/>
                  </a:cubicBezTo>
                  <a:cubicBezTo>
                    <a:pt x="662" y="510"/>
                    <a:pt x="640" y="495"/>
                    <a:pt x="618" y="487"/>
                  </a:cubicBezTo>
                  <a:cubicBezTo>
                    <a:pt x="612" y="486"/>
                    <a:pt x="605" y="482"/>
                    <a:pt x="600" y="481"/>
                  </a:cubicBezTo>
                  <a:cubicBezTo>
                    <a:pt x="591" y="479"/>
                    <a:pt x="585" y="480"/>
                    <a:pt x="577" y="479"/>
                  </a:cubicBezTo>
                  <a:cubicBezTo>
                    <a:pt x="560" y="476"/>
                    <a:pt x="546" y="474"/>
                    <a:pt x="533" y="470"/>
                  </a:cubicBezTo>
                  <a:cubicBezTo>
                    <a:pt x="504" y="460"/>
                    <a:pt x="475" y="457"/>
                    <a:pt x="475" y="351"/>
                  </a:cubicBezTo>
                  <a:cubicBezTo>
                    <a:pt x="475" y="351"/>
                    <a:pt x="475" y="351"/>
                    <a:pt x="475" y="351"/>
                  </a:cubicBezTo>
                  <a:cubicBezTo>
                    <a:pt x="483" y="341"/>
                    <a:pt x="486" y="331"/>
                    <a:pt x="489" y="323"/>
                  </a:cubicBezTo>
                  <a:cubicBezTo>
                    <a:pt x="491" y="318"/>
                    <a:pt x="493" y="307"/>
                    <a:pt x="496" y="297"/>
                  </a:cubicBezTo>
                  <a:cubicBezTo>
                    <a:pt x="497" y="297"/>
                    <a:pt x="497" y="297"/>
                    <a:pt x="497" y="297"/>
                  </a:cubicBezTo>
                  <a:cubicBezTo>
                    <a:pt x="501" y="296"/>
                    <a:pt x="504" y="293"/>
                    <a:pt x="508" y="293"/>
                  </a:cubicBezTo>
                  <a:cubicBezTo>
                    <a:pt x="513" y="292"/>
                    <a:pt x="517" y="294"/>
                    <a:pt x="523" y="293"/>
                  </a:cubicBezTo>
                  <a:cubicBezTo>
                    <a:pt x="526" y="292"/>
                    <a:pt x="528" y="290"/>
                    <a:pt x="531" y="289"/>
                  </a:cubicBezTo>
                  <a:cubicBezTo>
                    <a:pt x="536" y="287"/>
                    <a:pt x="552" y="287"/>
                    <a:pt x="556" y="282"/>
                  </a:cubicBezTo>
                  <a:cubicBezTo>
                    <a:pt x="557" y="282"/>
                    <a:pt x="557" y="282"/>
                    <a:pt x="557" y="282"/>
                  </a:cubicBezTo>
                  <a:cubicBezTo>
                    <a:pt x="561" y="275"/>
                    <a:pt x="558" y="264"/>
                    <a:pt x="557" y="259"/>
                  </a:cubicBezTo>
                  <a:cubicBezTo>
                    <a:pt x="554" y="250"/>
                    <a:pt x="556" y="240"/>
                    <a:pt x="555" y="230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8" y="226"/>
                    <a:pt x="559" y="224"/>
                    <a:pt x="557" y="216"/>
                  </a:cubicBezTo>
                  <a:cubicBezTo>
                    <a:pt x="557" y="214"/>
                    <a:pt x="556" y="213"/>
                    <a:pt x="556" y="211"/>
                  </a:cubicBezTo>
                  <a:cubicBezTo>
                    <a:pt x="556" y="207"/>
                    <a:pt x="556" y="203"/>
                    <a:pt x="555" y="199"/>
                  </a:cubicBezTo>
                  <a:cubicBezTo>
                    <a:pt x="555" y="194"/>
                    <a:pt x="554" y="191"/>
                    <a:pt x="553" y="187"/>
                  </a:cubicBezTo>
                  <a:cubicBezTo>
                    <a:pt x="557" y="187"/>
                    <a:pt x="560" y="186"/>
                    <a:pt x="562" y="185"/>
                  </a:cubicBezTo>
                  <a:cubicBezTo>
                    <a:pt x="561" y="178"/>
                    <a:pt x="554" y="173"/>
                    <a:pt x="552" y="167"/>
                  </a:cubicBezTo>
                  <a:cubicBezTo>
                    <a:pt x="550" y="161"/>
                    <a:pt x="549" y="159"/>
                    <a:pt x="549" y="159"/>
                  </a:cubicBezTo>
                  <a:cubicBezTo>
                    <a:pt x="549" y="158"/>
                    <a:pt x="549" y="157"/>
                    <a:pt x="549" y="157"/>
                  </a:cubicBezTo>
                  <a:cubicBezTo>
                    <a:pt x="548" y="132"/>
                    <a:pt x="531" y="97"/>
                    <a:pt x="520" y="74"/>
                  </a:cubicBezTo>
                  <a:cubicBezTo>
                    <a:pt x="509" y="52"/>
                    <a:pt x="493" y="34"/>
                    <a:pt x="472" y="22"/>
                  </a:cubicBezTo>
                  <a:cubicBezTo>
                    <a:pt x="459" y="14"/>
                    <a:pt x="445" y="9"/>
                    <a:pt x="431" y="6"/>
                  </a:cubicBezTo>
                  <a:cubicBezTo>
                    <a:pt x="423" y="4"/>
                    <a:pt x="389" y="0"/>
                    <a:pt x="370" y="4"/>
                  </a:cubicBezTo>
                  <a:cubicBezTo>
                    <a:pt x="351" y="9"/>
                    <a:pt x="343" y="17"/>
                    <a:pt x="339" y="22"/>
                  </a:cubicBezTo>
                  <a:cubicBezTo>
                    <a:pt x="339" y="22"/>
                    <a:pt x="331" y="25"/>
                    <a:pt x="315" y="29"/>
                  </a:cubicBezTo>
                  <a:cubicBezTo>
                    <a:pt x="298" y="37"/>
                    <a:pt x="282" y="49"/>
                    <a:pt x="272" y="66"/>
                  </a:cubicBezTo>
                  <a:cubicBezTo>
                    <a:pt x="262" y="83"/>
                    <a:pt x="258" y="117"/>
                    <a:pt x="234" y="120"/>
                  </a:cubicBezTo>
                  <a:cubicBezTo>
                    <a:pt x="237" y="124"/>
                    <a:pt x="245" y="125"/>
                    <a:pt x="251" y="123"/>
                  </a:cubicBezTo>
                  <a:cubicBezTo>
                    <a:pt x="248" y="138"/>
                    <a:pt x="243" y="154"/>
                    <a:pt x="232" y="164"/>
                  </a:cubicBezTo>
                  <a:cubicBezTo>
                    <a:pt x="237" y="168"/>
                    <a:pt x="236" y="173"/>
                    <a:pt x="236" y="178"/>
                  </a:cubicBezTo>
                  <a:cubicBezTo>
                    <a:pt x="235" y="181"/>
                    <a:pt x="232" y="183"/>
                    <a:pt x="232" y="185"/>
                  </a:cubicBezTo>
                  <a:cubicBezTo>
                    <a:pt x="232" y="187"/>
                    <a:pt x="235" y="187"/>
                    <a:pt x="235" y="189"/>
                  </a:cubicBezTo>
                  <a:cubicBezTo>
                    <a:pt x="237" y="204"/>
                    <a:pt x="235" y="226"/>
                    <a:pt x="225" y="238"/>
                  </a:cubicBezTo>
                  <a:cubicBezTo>
                    <a:pt x="237" y="251"/>
                    <a:pt x="223" y="271"/>
                    <a:pt x="244" y="276"/>
                  </a:cubicBezTo>
                  <a:cubicBezTo>
                    <a:pt x="251" y="278"/>
                    <a:pt x="258" y="278"/>
                    <a:pt x="264" y="281"/>
                  </a:cubicBezTo>
                  <a:cubicBezTo>
                    <a:pt x="268" y="283"/>
                    <a:pt x="270" y="287"/>
                    <a:pt x="274" y="289"/>
                  </a:cubicBezTo>
                  <a:cubicBezTo>
                    <a:pt x="279" y="292"/>
                    <a:pt x="284" y="293"/>
                    <a:pt x="289" y="292"/>
                  </a:cubicBezTo>
                  <a:cubicBezTo>
                    <a:pt x="290" y="292"/>
                    <a:pt x="290" y="292"/>
                    <a:pt x="290" y="292"/>
                  </a:cubicBezTo>
                  <a:cubicBezTo>
                    <a:pt x="293" y="304"/>
                    <a:pt x="296" y="317"/>
                    <a:pt x="299" y="323"/>
                  </a:cubicBezTo>
                  <a:cubicBezTo>
                    <a:pt x="301" y="331"/>
                    <a:pt x="305" y="341"/>
                    <a:pt x="312" y="351"/>
                  </a:cubicBezTo>
                  <a:cubicBezTo>
                    <a:pt x="312" y="457"/>
                    <a:pt x="284" y="460"/>
                    <a:pt x="255" y="470"/>
                  </a:cubicBezTo>
                  <a:cubicBezTo>
                    <a:pt x="241" y="474"/>
                    <a:pt x="227" y="476"/>
                    <a:pt x="211" y="479"/>
                  </a:cubicBezTo>
                  <a:cubicBezTo>
                    <a:pt x="203" y="480"/>
                    <a:pt x="197" y="479"/>
                    <a:pt x="188" y="481"/>
                  </a:cubicBezTo>
                  <a:cubicBezTo>
                    <a:pt x="182" y="482"/>
                    <a:pt x="175" y="486"/>
                    <a:pt x="170" y="487"/>
                  </a:cubicBezTo>
                  <a:cubicBezTo>
                    <a:pt x="147" y="495"/>
                    <a:pt x="126" y="510"/>
                    <a:pt x="110" y="527"/>
                  </a:cubicBezTo>
                  <a:cubicBezTo>
                    <a:pt x="95" y="543"/>
                    <a:pt x="79" y="598"/>
                    <a:pt x="73" y="634"/>
                  </a:cubicBezTo>
                  <a:cubicBezTo>
                    <a:pt x="68" y="670"/>
                    <a:pt x="63" y="712"/>
                    <a:pt x="60" y="739"/>
                  </a:cubicBezTo>
                  <a:cubicBezTo>
                    <a:pt x="57" y="787"/>
                    <a:pt x="59" y="855"/>
                    <a:pt x="59" y="904"/>
                  </a:cubicBezTo>
                  <a:cubicBezTo>
                    <a:pt x="59" y="953"/>
                    <a:pt x="53" y="985"/>
                    <a:pt x="48" y="1008"/>
                  </a:cubicBezTo>
                  <a:cubicBezTo>
                    <a:pt x="43" y="1031"/>
                    <a:pt x="24" y="1093"/>
                    <a:pt x="25" y="1216"/>
                  </a:cubicBezTo>
                  <a:cubicBezTo>
                    <a:pt x="25" y="1238"/>
                    <a:pt x="24" y="1289"/>
                    <a:pt x="26" y="1321"/>
                  </a:cubicBezTo>
                  <a:cubicBezTo>
                    <a:pt x="30" y="1362"/>
                    <a:pt x="24" y="1452"/>
                    <a:pt x="19" y="1473"/>
                  </a:cubicBezTo>
                  <a:cubicBezTo>
                    <a:pt x="12" y="1498"/>
                    <a:pt x="6" y="1542"/>
                    <a:pt x="3" y="1548"/>
                  </a:cubicBezTo>
                  <a:cubicBezTo>
                    <a:pt x="0" y="1555"/>
                    <a:pt x="6" y="1563"/>
                    <a:pt x="10" y="1569"/>
                  </a:cubicBezTo>
                  <a:cubicBezTo>
                    <a:pt x="13" y="1576"/>
                    <a:pt x="12" y="1582"/>
                    <a:pt x="16" y="1591"/>
                  </a:cubicBezTo>
                  <a:cubicBezTo>
                    <a:pt x="19" y="1598"/>
                    <a:pt x="29" y="1613"/>
                    <a:pt x="34" y="1621"/>
                  </a:cubicBezTo>
                  <a:cubicBezTo>
                    <a:pt x="39" y="1630"/>
                    <a:pt x="59" y="1640"/>
                    <a:pt x="75" y="1645"/>
                  </a:cubicBezTo>
                  <a:cubicBezTo>
                    <a:pt x="86" y="1649"/>
                    <a:pt x="106" y="1660"/>
                    <a:pt x="108" y="1655"/>
                  </a:cubicBezTo>
                  <a:cubicBezTo>
                    <a:pt x="111" y="1644"/>
                    <a:pt x="104" y="1637"/>
                    <a:pt x="96" y="1633"/>
                  </a:cubicBezTo>
                  <a:cubicBezTo>
                    <a:pt x="91" y="1630"/>
                    <a:pt x="106" y="1639"/>
                    <a:pt x="109" y="1629"/>
                  </a:cubicBezTo>
                  <a:cubicBezTo>
                    <a:pt x="110" y="1626"/>
                    <a:pt x="110" y="1625"/>
                    <a:pt x="107" y="1620"/>
                  </a:cubicBezTo>
                  <a:cubicBezTo>
                    <a:pt x="109" y="1614"/>
                    <a:pt x="108" y="1614"/>
                    <a:pt x="104" y="1608"/>
                  </a:cubicBezTo>
                  <a:cubicBezTo>
                    <a:pt x="111" y="1606"/>
                    <a:pt x="106" y="1575"/>
                    <a:pt x="103" y="1560"/>
                  </a:cubicBezTo>
                  <a:cubicBezTo>
                    <a:pt x="104" y="1548"/>
                    <a:pt x="105" y="1512"/>
                    <a:pt x="96" y="1487"/>
                  </a:cubicBezTo>
                  <a:cubicBezTo>
                    <a:pt x="91" y="1471"/>
                    <a:pt x="88" y="1456"/>
                    <a:pt x="88" y="1447"/>
                  </a:cubicBezTo>
                  <a:cubicBezTo>
                    <a:pt x="84" y="1424"/>
                    <a:pt x="110" y="1263"/>
                    <a:pt x="124" y="1217"/>
                  </a:cubicBezTo>
                  <a:cubicBezTo>
                    <a:pt x="153" y="1121"/>
                    <a:pt x="144" y="1038"/>
                    <a:pt x="147" y="1021"/>
                  </a:cubicBezTo>
                  <a:cubicBezTo>
                    <a:pt x="150" y="1004"/>
                    <a:pt x="169" y="915"/>
                    <a:pt x="175" y="875"/>
                  </a:cubicBezTo>
                  <a:cubicBezTo>
                    <a:pt x="176" y="876"/>
                    <a:pt x="176" y="876"/>
                    <a:pt x="176" y="876"/>
                  </a:cubicBezTo>
                  <a:cubicBezTo>
                    <a:pt x="179" y="925"/>
                    <a:pt x="184" y="998"/>
                    <a:pt x="185" y="1023"/>
                  </a:cubicBezTo>
                  <a:cubicBezTo>
                    <a:pt x="187" y="1057"/>
                    <a:pt x="209" y="1115"/>
                    <a:pt x="194" y="1143"/>
                  </a:cubicBezTo>
                  <a:cubicBezTo>
                    <a:pt x="179" y="1171"/>
                    <a:pt x="154" y="1217"/>
                    <a:pt x="141" y="1294"/>
                  </a:cubicBezTo>
                  <a:cubicBezTo>
                    <a:pt x="129" y="1354"/>
                    <a:pt x="110" y="1417"/>
                    <a:pt x="122" y="1527"/>
                  </a:cubicBezTo>
                  <a:cubicBezTo>
                    <a:pt x="130" y="1604"/>
                    <a:pt x="128" y="1655"/>
                    <a:pt x="148" y="1741"/>
                  </a:cubicBezTo>
                  <a:cubicBezTo>
                    <a:pt x="165" y="1818"/>
                    <a:pt x="200" y="1912"/>
                    <a:pt x="210" y="1969"/>
                  </a:cubicBezTo>
                  <a:cubicBezTo>
                    <a:pt x="220" y="2025"/>
                    <a:pt x="224" y="2054"/>
                    <a:pt x="227" y="2091"/>
                  </a:cubicBezTo>
                  <a:cubicBezTo>
                    <a:pt x="229" y="2128"/>
                    <a:pt x="204" y="2303"/>
                    <a:pt x="232" y="2404"/>
                  </a:cubicBezTo>
                  <a:cubicBezTo>
                    <a:pt x="259" y="2505"/>
                    <a:pt x="271" y="2569"/>
                    <a:pt x="276" y="2594"/>
                  </a:cubicBezTo>
                  <a:cubicBezTo>
                    <a:pt x="288" y="2648"/>
                    <a:pt x="277" y="2654"/>
                    <a:pt x="282" y="2681"/>
                  </a:cubicBezTo>
                  <a:cubicBezTo>
                    <a:pt x="287" y="2708"/>
                    <a:pt x="288" y="2705"/>
                    <a:pt x="274" y="2731"/>
                  </a:cubicBezTo>
                  <a:cubicBezTo>
                    <a:pt x="261" y="2748"/>
                    <a:pt x="241" y="2785"/>
                    <a:pt x="234" y="2793"/>
                  </a:cubicBezTo>
                  <a:cubicBezTo>
                    <a:pt x="228" y="2802"/>
                    <a:pt x="231" y="2810"/>
                    <a:pt x="234" y="2815"/>
                  </a:cubicBezTo>
                  <a:cubicBezTo>
                    <a:pt x="229" y="2828"/>
                    <a:pt x="244" y="2835"/>
                    <a:pt x="249" y="2835"/>
                  </a:cubicBezTo>
                  <a:cubicBezTo>
                    <a:pt x="247" y="2850"/>
                    <a:pt x="275" y="2848"/>
                    <a:pt x="281" y="2842"/>
                  </a:cubicBezTo>
                  <a:cubicBezTo>
                    <a:pt x="289" y="2850"/>
                    <a:pt x="310" y="2850"/>
                    <a:pt x="318" y="2840"/>
                  </a:cubicBezTo>
                  <a:cubicBezTo>
                    <a:pt x="331" y="2851"/>
                    <a:pt x="354" y="2851"/>
                    <a:pt x="369" y="2837"/>
                  </a:cubicBezTo>
                  <a:cubicBezTo>
                    <a:pt x="384" y="2822"/>
                    <a:pt x="385" y="2807"/>
                    <a:pt x="384" y="2792"/>
                  </a:cubicBezTo>
                  <a:cubicBezTo>
                    <a:pt x="382" y="2778"/>
                    <a:pt x="385" y="2773"/>
                    <a:pt x="389" y="2755"/>
                  </a:cubicBezTo>
                  <a:cubicBezTo>
                    <a:pt x="392" y="2736"/>
                    <a:pt x="394" y="2722"/>
                    <a:pt x="388" y="2709"/>
                  </a:cubicBezTo>
                  <a:cubicBezTo>
                    <a:pt x="381" y="2696"/>
                    <a:pt x="381" y="2690"/>
                    <a:pt x="381" y="2677"/>
                  </a:cubicBezTo>
                  <a:cubicBezTo>
                    <a:pt x="381" y="2664"/>
                    <a:pt x="385" y="2644"/>
                    <a:pt x="377" y="2628"/>
                  </a:cubicBezTo>
                  <a:cubicBezTo>
                    <a:pt x="369" y="2611"/>
                    <a:pt x="359" y="2572"/>
                    <a:pt x="361" y="2529"/>
                  </a:cubicBezTo>
                  <a:cubicBezTo>
                    <a:pt x="362" y="2486"/>
                    <a:pt x="394" y="2247"/>
                    <a:pt x="381" y="2165"/>
                  </a:cubicBezTo>
                  <a:cubicBezTo>
                    <a:pt x="367" y="2083"/>
                    <a:pt x="372" y="2066"/>
                    <a:pt x="376" y="2038"/>
                  </a:cubicBezTo>
                  <a:cubicBezTo>
                    <a:pt x="379" y="2010"/>
                    <a:pt x="387" y="1965"/>
                    <a:pt x="380" y="1906"/>
                  </a:cubicBezTo>
                  <a:cubicBezTo>
                    <a:pt x="377" y="1883"/>
                    <a:pt x="378" y="1788"/>
                    <a:pt x="378" y="1691"/>
                  </a:cubicBezTo>
                  <a:cubicBezTo>
                    <a:pt x="379" y="1629"/>
                    <a:pt x="396" y="1546"/>
                    <a:pt x="379" y="1530"/>
                  </a:cubicBezTo>
                  <a:cubicBezTo>
                    <a:pt x="380" y="1529"/>
                    <a:pt x="380" y="1529"/>
                    <a:pt x="380" y="1529"/>
                  </a:cubicBezTo>
                  <a:cubicBezTo>
                    <a:pt x="384" y="1530"/>
                    <a:pt x="388" y="1531"/>
                    <a:pt x="392" y="1531"/>
                  </a:cubicBezTo>
                  <a:cubicBezTo>
                    <a:pt x="393" y="1531"/>
                    <a:pt x="393" y="1531"/>
                    <a:pt x="393" y="1531"/>
                  </a:cubicBezTo>
                  <a:cubicBezTo>
                    <a:pt x="398" y="1531"/>
                    <a:pt x="404" y="1530"/>
                    <a:pt x="409" y="1528"/>
                  </a:cubicBezTo>
                  <a:cubicBezTo>
                    <a:pt x="408" y="1530"/>
                    <a:pt x="408" y="1530"/>
                    <a:pt x="408" y="1530"/>
                  </a:cubicBezTo>
                  <a:cubicBezTo>
                    <a:pt x="392" y="1546"/>
                    <a:pt x="409" y="1629"/>
                    <a:pt x="409" y="1691"/>
                  </a:cubicBezTo>
                  <a:cubicBezTo>
                    <a:pt x="410" y="1788"/>
                    <a:pt x="411" y="1883"/>
                    <a:pt x="408" y="1906"/>
                  </a:cubicBezTo>
                  <a:cubicBezTo>
                    <a:pt x="401" y="1965"/>
                    <a:pt x="409" y="2010"/>
                    <a:pt x="412" y="2038"/>
                  </a:cubicBezTo>
                  <a:cubicBezTo>
                    <a:pt x="415" y="2066"/>
                    <a:pt x="420" y="2083"/>
                    <a:pt x="407" y="2165"/>
                  </a:cubicBezTo>
                  <a:cubicBezTo>
                    <a:pt x="394" y="2247"/>
                    <a:pt x="425" y="2486"/>
                    <a:pt x="427" y="2529"/>
                  </a:cubicBezTo>
                  <a:cubicBezTo>
                    <a:pt x="429" y="2572"/>
                    <a:pt x="419" y="2611"/>
                    <a:pt x="410" y="2628"/>
                  </a:cubicBezTo>
                  <a:cubicBezTo>
                    <a:pt x="402" y="2644"/>
                    <a:pt x="407" y="2664"/>
                    <a:pt x="407" y="2677"/>
                  </a:cubicBezTo>
                  <a:cubicBezTo>
                    <a:pt x="407" y="2690"/>
                    <a:pt x="407" y="2696"/>
                    <a:pt x="400" y="2709"/>
                  </a:cubicBezTo>
                  <a:cubicBezTo>
                    <a:pt x="393" y="2722"/>
                    <a:pt x="396" y="2736"/>
                    <a:pt x="399" y="2755"/>
                  </a:cubicBezTo>
                  <a:cubicBezTo>
                    <a:pt x="402" y="2773"/>
                    <a:pt x="405" y="2778"/>
                    <a:pt x="404" y="2792"/>
                  </a:cubicBezTo>
                  <a:cubicBezTo>
                    <a:pt x="402" y="2807"/>
                    <a:pt x="404" y="2822"/>
                    <a:pt x="419" y="2837"/>
                  </a:cubicBezTo>
                  <a:cubicBezTo>
                    <a:pt x="433" y="2851"/>
                    <a:pt x="457" y="2851"/>
                    <a:pt x="470" y="2840"/>
                  </a:cubicBezTo>
                  <a:cubicBezTo>
                    <a:pt x="478" y="2850"/>
                    <a:pt x="499" y="2850"/>
                    <a:pt x="506" y="2842"/>
                  </a:cubicBezTo>
                  <a:cubicBezTo>
                    <a:pt x="513" y="2848"/>
                    <a:pt x="540" y="2850"/>
                    <a:pt x="539" y="2835"/>
                  </a:cubicBezTo>
                  <a:cubicBezTo>
                    <a:pt x="544" y="2835"/>
                    <a:pt x="558" y="2828"/>
                    <a:pt x="553" y="2815"/>
                  </a:cubicBezTo>
                  <a:cubicBezTo>
                    <a:pt x="557" y="2810"/>
                    <a:pt x="560" y="2802"/>
                    <a:pt x="553" y="2793"/>
                  </a:cubicBezTo>
                  <a:cubicBezTo>
                    <a:pt x="547" y="2785"/>
                    <a:pt x="526" y="2748"/>
                    <a:pt x="514" y="2731"/>
                  </a:cubicBezTo>
                  <a:cubicBezTo>
                    <a:pt x="500" y="2705"/>
                    <a:pt x="501" y="2708"/>
                    <a:pt x="505" y="2681"/>
                  </a:cubicBezTo>
                  <a:cubicBezTo>
                    <a:pt x="510" y="2654"/>
                    <a:pt x="500" y="2648"/>
                    <a:pt x="512" y="2594"/>
                  </a:cubicBezTo>
                  <a:cubicBezTo>
                    <a:pt x="517" y="2569"/>
                    <a:pt x="529" y="2505"/>
                    <a:pt x="556" y="2404"/>
                  </a:cubicBezTo>
                  <a:cubicBezTo>
                    <a:pt x="583" y="2303"/>
                    <a:pt x="559" y="2128"/>
                    <a:pt x="561" y="2091"/>
                  </a:cubicBezTo>
                  <a:cubicBezTo>
                    <a:pt x="563" y="2054"/>
                    <a:pt x="568" y="2025"/>
                    <a:pt x="578" y="1969"/>
                  </a:cubicBezTo>
                  <a:cubicBezTo>
                    <a:pt x="587" y="1912"/>
                    <a:pt x="623" y="1818"/>
                    <a:pt x="640" y="1741"/>
                  </a:cubicBezTo>
                  <a:cubicBezTo>
                    <a:pt x="660" y="1655"/>
                    <a:pt x="658" y="1604"/>
                    <a:pt x="666" y="1527"/>
                  </a:cubicBezTo>
                  <a:cubicBezTo>
                    <a:pt x="677" y="1417"/>
                    <a:pt x="658" y="1354"/>
                    <a:pt x="646" y="1294"/>
                  </a:cubicBezTo>
                  <a:cubicBezTo>
                    <a:pt x="633" y="1217"/>
                    <a:pt x="608" y="1171"/>
                    <a:pt x="594" y="1143"/>
                  </a:cubicBezTo>
                  <a:cubicBezTo>
                    <a:pt x="579" y="1115"/>
                    <a:pt x="601" y="1057"/>
                    <a:pt x="602" y="1023"/>
                  </a:cubicBezTo>
                  <a:cubicBezTo>
                    <a:pt x="604" y="997"/>
                    <a:pt x="609" y="922"/>
                    <a:pt x="612" y="874"/>
                  </a:cubicBezTo>
                  <a:cubicBezTo>
                    <a:pt x="612" y="874"/>
                    <a:pt x="612" y="874"/>
                    <a:pt x="612" y="874"/>
                  </a:cubicBezTo>
                  <a:cubicBezTo>
                    <a:pt x="618" y="914"/>
                    <a:pt x="638" y="1004"/>
                    <a:pt x="641" y="1021"/>
                  </a:cubicBezTo>
                  <a:cubicBezTo>
                    <a:pt x="644" y="1038"/>
                    <a:pt x="635" y="1121"/>
                    <a:pt x="663" y="1217"/>
                  </a:cubicBezTo>
                  <a:cubicBezTo>
                    <a:pt x="678" y="1263"/>
                    <a:pt x="704" y="1424"/>
                    <a:pt x="699" y="1447"/>
                  </a:cubicBezTo>
                  <a:cubicBezTo>
                    <a:pt x="700" y="1456"/>
                    <a:pt x="697" y="1471"/>
                    <a:pt x="691" y="1487"/>
                  </a:cubicBezTo>
                  <a:cubicBezTo>
                    <a:pt x="683" y="1512"/>
                    <a:pt x="684" y="1548"/>
                    <a:pt x="685" y="1560"/>
                  </a:cubicBezTo>
                  <a:cubicBezTo>
                    <a:pt x="682" y="1575"/>
                    <a:pt x="676" y="1606"/>
                    <a:pt x="684" y="1608"/>
                  </a:cubicBezTo>
                  <a:cubicBezTo>
                    <a:pt x="680" y="1614"/>
                    <a:pt x="678" y="1614"/>
                    <a:pt x="680" y="1620"/>
                  </a:cubicBezTo>
                  <a:cubicBezTo>
                    <a:pt x="678" y="1625"/>
                    <a:pt x="678" y="1626"/>
                    <a:pt x="679" y="1629"/>
                  </a:cubicBezTo>
                  <a:cubicBezTo>
                    <a:pt x="682" y="1639"/>
                    <a:pt x="696" y="1630"/>
                    <a:pt x="691" y="1633"/>
                  </a:cubicBezTo>
                  <a:cubicBezTo>
                    <a:pt x="683" y="1637"/>
                    <a:pt x="676" y="1644"/>
                    <a:pt x="680" y="1655"/>
                  </a:cubicBezTo>
                  <a:cubicBezTo>
                    <a:pt x="682" y="1660"/>
                    <a:pt x="702" y="1649"/>
                    <a:pt x="713" y="1645"/>
                  </a:cubicBezTo>
                  <a:cubicBezTo>
                    <a:pt x="729" y="1640"/>
                    <a:pt x="748" y="1630"/>
                    <a:pt x="753" y="1621"/>
                  </a:cubicBezTo>
                  <a:cubicBezTo>
                    <a:pt x="758" y="1613"/>
                    <a:pt x="768" y="1598"/>
                    <a:pt x="771" y="1591"/>
                  </a:cubicBezTo>
                  <a:cubicBezTo>
                    <a:pt x="776" y="1582"/>
                    <a:pt x="775" y="1576"/>
                    <a:pt x="778" y="1569"/>
                  </a:cubicBezTo>
                  <a:cubicBezTo>
                    <a:pt x="781" y="1563"/>
                    <a:pt x="787" y="1555"/>
                    <a:pt x="784" y="1548"/>
                  </a:cubicBezTo>
                  <a:close/>
                </a:path>
              </a:pathLst>
            </a:custGeom>
            <a:solidFill>
              <a:srgbClr val="FFCCCC">
                <a:alpha val="100000"/>
              </a:srgbClr>
            </a:solidFill>
            <a:ln w="4763" cap="rnd" cmpd="sng">
              <a:solidFill>
                <a:srgbClr val="343434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5551" name="Freeform 20"/>
          <p:cNvSpPr>
            <a:spLocks noEditPoints="1"/>
          </p:cNvSpPr>
          <p:nvPr/>
        </p:nvSpPr>
        <p:spPr>
          <a:xfrm flipH="1">
            <a:off x="5800090" y="785495"/>
            <a:ext cx="120650" cy="434975"/>
          </a:xfrm>
          <a:custGeom>
            <a:avLst/>
            <a:gdLst/>
            <a:ahLst/>
            <a:cxnLst>
              <a:cxn ang="0">
                <a:pos x="384" y="653"/>
              </a:cxn>
              <a:cxn ang="0">
                <a:pos x="368" y="443"/>
              </a:cxn>
              <a:cxn ang="0">
                <a:pos x="341" y="257"/>
              </a:cxn>
              <a:cxn ang="0">
                <a:pos x="291" y="231"/>
              </a:cxn>
              <a:cxn ang="0">
                <a:pos x="274" y="177"/>
              </a:cxn>
              <a:cxn ang="0">
                <a:pos x="272" y="169"/>
              </a:cxn>
              <a:cxn ang="0">
                <a:pos x="256" y="43"/>
              </a:cxn>
              <a:cxn ang="0">
                <a:pos x="138" y="143"/>
              </a:cxn>
              <a:cxn ang="0">
                <a:pos x="134" y="177"/>
              </a:cxn>
              <a:cxn ang="0">
                <a:pos x="128" y="180"/>
              </a:cxn>
              <a:cxn ang="0">
                <a:pos x="106" y="231"/>
              </a:cxn>
              <a:cxn ang="0">
                <a:pos x="56" y="256"/>
              </a:cxn>
              <a:cxn ang="0">
                <a:pos x="30" y="443"/>
              </a:cxn>
              <a:cxn ang="0">
                <a:pos x="13" y="653"/>
              </a:cxn>
              <a:cxn ang="0">
                <a:pos x="5" y="778"/>
              </a:cxn>
              <a:cxn ang="0">
                <a:pos x="38" y="816"/>
              </a:cxn>
              <a:cxn ang="0">
                <a:pos x="55" y="808"/>
              </a:cxn>
              <a:cxn ang="0">
                <a:pos x="52" y="773"/>
              </a:cxn>
              <a:cxn ang="0">
                <a:pos x="63" y="601"/>
              </a:cxn>
              <a:cxn ang="0">
                <a:pos x="89" y="429"/>
              </a:cxn>
              <a:cxn ang="0">
                <a:pos x="59" y="640"/>
              </a:cxn>
              <a:cxn ang="0">
                <a:pos x="101" y="982"/>
              </a:cxn>
              <a:cxn ang="0">
                <a:pos x="139" y="1293"/>
              </a:cxn>
              <a:cxn ang="0">
                <a:pos x="118" y="1393"/>
              </a:cxn>
              <a:cxn ang="0">
                <a:pos x="142" y="1417"/>
              </a:cxn>
              <a:cxn ang="0">
                <a:pos x="193" y="1393"/>
              </a:cxn>
              <a:cxn ang="0">
                <a:pos x="192" y="1335"/>
              </a:cxn>
              <a:cxn ang="0">
                <a:pos x="192" y="1078"/>
              </a:cxn>
              <a:cxn ang="0">
                <a:pos x="196" y="840"/>
              </a:cxn>
              <a:cxn ang="0">
                <a:pos x="198" y="759"/>
              </a:cxn>
              <a:cxn ang="0">
                <a:pos x="207" y="758"/>
              </a:cxn>
              <a:cxn ang="0">
                <a:pos x="208" y="1014"/>
              </a:cxn>
              <a:cxn ang="0">
                <a:pos x="207" y="1310"/>
              </a:cxn>
              <a:cxn ang="0">
                <a:pos x="202" y="1374"/>
              </a:cxn>
              <a:cxn ang="0">
                <a:pos x="237" y="1416"/>
              </a:cxn>
              <a:cxn ang="0">
                <a:pos x="279" y="1404"/>
              </a:cxn>
              <a:cxn ang="0">
                <a:pos x="255" y="1336"/>
              </a:cxn>
              <a:cxn ang="0">
                <a:pos x="283" y="1040"/>
              </a:cxn>
              <a:cxn ang="0">
                <a:pos x="345" y="759"/>
              </a:cxn>
              <a:cxn ang="0">
                <a:pos x="311" y="503"/>
              </a:cxn>
              <a:cxn ang="0">
                <a:pos x="323" y="503"/>
              </a:cxn>
              <a:cxn ang="0">
                <a:pos x="349" y="737"/>
              </a:cxn>
              <a:cxn ang="0">
                <a:pos x="344" y="803"/>
              </a:cxn>
              <a:cxn ang="0">
                <a:pos x="344" y="821"/>
              </a:cxn>
              <a:cxn ang="0">
                <a:pos x="390" y="789"/>
              </a:cxn>
              <a:cxn ang="0">
                <a:pos x="129" y="163"/>
              </a:cxn>
            </a:cxnLst>
            <a:pathLst>
              <a:path w="829" h="2980">
                <a:moveTo>
                  <a:pt x="825" y="1608"/>
                </a:moveTo>
                <a:cubicBezTo>
                  <a:pt x="822" y="1601"/>
                  <a:pt x="816" y="1555"/>
                  <a:pt x="809" y="1528"/>
                </a:cubicBezTo>
                <a:cubicBezTo>
                  <a:pt x="804" y="1506"/>
                  <a:pt x="798" y="1412"/>
                  <a:pt x="801" y="1369"/>
                </a:cubicBezTo>
                <a:cubicBezTo>
                  <a:pt x="804" y="1334"/>
                  <a:pt x="802" y="1281"/>
                  <a:pt x="803" y="1258"/>
                </a:cubicBezTo>
                <a:cubicBezTo>
                  <a:pt x="804" y="1129"/>
                  <a:pt x="783" y="1063"/>
                  <a:pt x="778" y="1039"/>
                </a:cubicBezTo>
                <a:cubicBezTo>
                  <a:pt x="773" y="1015"/>
                  <a:pt x="767" y="981"/>
                  <a:pt x="767" y="929"/>
                </a:cubicBezTo>
                <a:cubicBezTo>
                  <a:pt x="767" y="877"/>
                  <a:pt x="769" y="806"/>
                  <a:pt x="765" y="756"/>
                </a:cubicBezTo>
                <a:cubicBezTo>
                  <a:pt x="763" y="727"/>
                  <a:pt x="758" y="683"/>
                  <a:pt x="752" y="645"/>
                </a:cubicBezTo>
                <a:cubicBezTo>
                  <a:pt x="746" y="607"/>
                  <a:pt x="727" y="556"/>
                  <a:pt x="711" y="539"/>
                </a:cubicBezTo>
                <a:cubicBezTo>
                  <a:pt x="695" y="521"/>
                  <a:pt x="673" y="507"/>
                  <a:pt x="650" y="499"/>
                </a:cubicBezTo>
                <a:cubicBezTo>
                  <a:pt x="644" y="497"/>
                  <a:pt x="635" y="490"/>
                  <a:pt x="629" y="489"/>
                </a:cubicBezTo>
                <a:cubicBezTo>
                  <a:pt x="620" y="487"/>
                  <a:pt x="615" y="483"/>
                  <a:pt x="607" y="482"/>
                </a:cubicBezTo>
                <a:cubicBezTo>
                  <a:pt x="590" y="479"/>
                  <a:pt x="575" y="474"/>
                  <a:pt x="561" y="472"/>
                </a:cubicBezTo>
                <a:cubicBezTo>
                  <a:pt x="499" y="464"/>
                  <a:pt x="501" y="382"/>
                  <a:pt x="501" y="382"/>
                </a:cubicBezTo>
                <a:cubicBezTo>
                  <a:pt x="537" y="421"/>
                  <a:pt x="571" y="371"/>
                  <a:pt x="571" y="371"/>
                </a:cubicBezTo>
                <a:cubicBezTo>
                  <a:pt x="564" y="376"/>
                  <a:pt x="550" y="370"/>
                  <a:pt x="550" y="370"/>
                </a:cubicBezTo>
                <a:cubicBezTo>
                  <a:pt x="570" y="376"/>
                  <a:pt x="578" y="352"/>
                  <a:pt x="578" y="352"/>
                </a:cubicBezTo>
                <a:cubicBezTo>
                  <a:pt x="569" y="358"/>
                  <a:pt x="566" y="353"/>
                  <a:pt x="566" y="353"/>
                </a:cubicBezTo>
                <a:cubicBezTo>
                  <a:pt x="581" y="347"/>
                  <a:pt x="580" y="328"/>
                  <a:pt x="580" y="328"/>
                </a:cubicBezTo>
                <a:cubicBezTo>
                  <a:pt x="573" y="353"/>
                  <a:pt x="539" y="357"/>
                  <a:pt x="548" y="329"/>
                </a:cubicBezTo>
                <a:cubicBezTo>
                  <a:pt x="563" y="281"/>
                  <a:pt x="578" y="182"/>
                  <a:pt x="534" y="91"/>
                </a:cubicBezTo>
                <a:cubicBezTo>
                  <a:pt x="489" y="0"/>
                  <a:pt x="374" y="39"/>
                  <a:pt x="374" y="39"/>
                </a:cubicBezTo>
                <a:cubicBezTo>
                  <a:pt x="352" y="25"/>
                  <a:pt x="305" y="61"/>
                  <a:pt x="284" y="90"/>
                </a:cubicBezTo>
                <a:cubicBezTo>
                  <a:pt x="263" y="120"/>
                  <a:pt x="238" y="224"/>
                  <a:pt x="287" y="300"/>
                </a:cubicBezTo>
                <a:cubicBezTo>
                  <a:pt x="311" y="338"/>
                  <a:pt x="285" y="358"/>
                  <a:pt x="276" y="354"/>
                </a:cubicBezTo>
                <a:cubicBezTo>
                  <a:pt x="268" y="351"/>
                  <a:pt x="269" y="343"/>
                  <a:pt x="269" y="341"/>
                </a:cubicBezTo>
                <a:cubicBezTo>
                  <a:pt x="264" y="362"/>
                  <a:pt x="280" y="371"/>
                  <a:pt x="280" y="371"/>
                </a:cubicBezTo>
                <a:cubicBezTo>
                  <a:pt x="270" y="367"/>
                  <a:pt x="265" y="358"/>
                  <a:pt x="265" y="358"/>
                </a:cubicBezTo>
                <a:cubicBezTo>
                  <a:pt x="266" y="379"/>
                  <a:pt x="288" y="385"/>
                  <a:pt x="288" y="385"/>
                </a:cubicBezTo>
                <a:cubicBezTo>
                  <a:pt x="274" y="384"/>
                  <a:pt x="268" y="376"/>
                  <a:pt x="268" y="376"/>
                </a:cubicBezTo>
                <a:cubicBezTo>
                  <a:pt x="273" y="392"/>
                  <a:pt x="309" y="408"/>
                  <a:pt x="328" y="381"/>
                </a:cubicBezTo>
                <a:cubicBezTo>
                  <a:pt x="322" y="460"/>
                  <a:pt x="295" y="464"/>
                  <a:pt x="268" y="472"/>
                </a:cubicBezTo>
                <a:cubicBezTo>
                  <a:pt x="254" y="477"/>
                  <a:pt x="239" y="479"/>
                  <a:pt x="222" y="482"/>
                </a:cubicBezTo>
                <a:cubicBezTo>
                  <a:pt x="214" y="483"/>
                  <a:pt x="208" y="487"/>
                  <a:pt x="199" y="488"/>
                </a:cubicBezTo>
                <a:cubicBezTo>
                  <a:pt x="193" y="489"/>
                  <a:pt x="186" y="496"/>
                  <a:pt x="180" y="498"/>
                </a:cubicBezTo>
                <a:cubicBezTo>
                  <a:pt x="156" y="506"/>
                  <a:pt x="134" y="521"/>
                  <a:pt x="118" y="538"/>
                </a:cubicBezTo>
                <a:cubicBezTo>
                  <a:pt x="101" y="556"/>
                  <a:pt x="83" y="607"/>
                  <a:pt x="77" y="645"/>
                </a:cubicBezTo>
                <a:cubicBezTo>
                  <a:pt x="71" y="683"/>
                  <a:pt x="66" y="727"/>
                  <a:pt x="63" y="756"/>
                </a:cubicBezTo>
                <a:cubicBezTo>
                  <a:pt x="59" y="806"/>
                  <a:pt x="62" y="877"/>
                  <a:pt x="62" y="929"/>
                </a:cubicBezTo>
                <a:cubicBezTo>
                  <a:pt x="62" y="981"/>
                  <a:pt x="55" y="1015"/>
                  <a:pt x="50" y="1039"/>
                </a:cubicBezTo>
                <a:cubicBezTo>
                  <a:pt x="45" y="1063"/>
                  <a:pt x="25" y="1129"/>
                  <a:pt x="26" y="1258"/>
                </a:cubicBezTo>
                <a:cubicBezTo>
                  <a:pt x="26" y="1281"/>
                  <a:pt x="25" y="1334"/>
                  <a:pt x="27" y="1369"/>
                </a:cubicBezTo>
                <a:cubicBezTo>
                  <a:pt x="31" y="1412"/>
                  <a:pt x="25" y="1506"/>
                  <a:pt x="19" y="1528"/>
                </a:cubicBezTo>
                <a:cubicBezTo>
                  <a:pt x="13" y="1555"/>
                  <a:pt x="6" y="1601"/>
                  <a:pt x="3" y="1608"/>
                </a:cubicBezTo>
                <a:cubicBezTo>
                  <a:pt x="0" y="1614"/>
                  <a:pt x="6" y="1623"/>
                  <a:pt x="10" y="1630"/>
                </a:cubicBezTo>
                <a:cubicBezTo>
                  <a:pt x="13" y="1637"/>
                  <a:pt x="12" y="1643"/>
                  <a:pt x="17" y="1653"/>
                </a:cubicBezTo>
                <a:cubicBezTo>
                  <a:pt x="20" y="1660"/>
                  <a:pt x="31" y="1676"/>
                  <a:pt x="36" y="1685"/>
                </a:cubicBezTo>
                <a:cubicBezTo>
                  <a:pt x="41" y="1693"/>
                  <a:pt x="62" y="1704"/>
                  <a:pt x="79" y="1709"/>
                </a:cubicBezTo>
                <a:cubicBezTo>
                  <a:pt x="90" y="1714"/>
                  <a:pt x="111" y="1725"/>
                  <a:pt x="113" y="1720"/>
                </a:cubicBezTo>
                <a:cubicBezTo>
                  <a:pt x="117" y="1709"/>
                  <a:pt x="110" y="1701"/>
                  <a:pt x="101" y="1697"/>
                </a:cubicBezTo>
                <a:cubicBezTo>
                  <a:pt x="96" y="1694"/>
                  <a:pt x="111" y="1703"/>
                  <a:pt x="114" y="1693"/>
                </a:cubicBezTo>
                <a:cubicBezTo>
                  <a:pt x="115" y="1690"/>
                  <a:pt x="115" y="1688"/>
                  <a:pt x="113" y="1683"/>
                </a:cubicBezTo>
                <a:cubicBezTo>
                  <a:pt x="115" y="1677"/>
                  <a:pt x="113" y="1677"/>
                  <a:pt x="109" y="1671"/>
                </a:cubicBezTo>
                <a:cubicBezTo>
                  <a:pt x="117" y="1669"/>
                  <a:pt x="111" y="1636"/>
                  <a:pt x="108" y="1620"/>
                </a:cubicBezTo>
                <a:cubicBezTo>
                  <a:pt x="109" y="1608"/>
                  <a:pt x="110" y="1569"/>
                  <a:pt x="101" y="1543"/>
                </a:cubicBezTo>
                <a:cubicBezTo>
                  <a:pt x="95" y="1527"/>
                  <a:pt x="93" y="1511"/>
                  <a:pt x="93" y="1501"/>
                </a:cubicBezTo>
                <a:cubicBezTo>
                  <a:pt x="88" y="1477"/>
                  <a:pt x="115" y="1307"/>
                  <a:pt x="131" y="1259"/>
                </a:cubicBezTo>
                <a:cubicBezTo>
                  <a:pt x="161" y="1158"/>
                  <a:pt x="151" y="1071"/>
                  <a:pt x="154" y="1053"/>
                </a:cubicBezTo>
                <a:cubicBezTo>
                  <a:pt x="158" y="1035"/>
                  <a:pt x="178" y="941"/>
                  <a:pt x="184" y="899"/>
                </a:cubicBezTo>
                <a:cubicBezTo>
                  <a:pt x="185" y="900"/>
                  <a:pt x="185" y="900"/>
                  <a:pt x="185" y="900"/>
                </a:cubicBezTo>
                <a:cubicBezTo>
                  <a:pt x="188" y="951"/>
                  <a:pt x="183" y="1029"/>
                  <a:pt x="184" y="1055"/>
                </a:cubicBezTo>
                <a:cubicBezTo>
                  <a:pt x="186" y="1091"/>
                  <a:pt x="176" y="1157"/>
                  <a:pt x="161" y="1186"/>
                </a:cubicBezTo>
                <a:cubicBezTo>
                  <a:pt x="145" y="1215"/>
                  <a:pt x="138" y="1260"/>
                  <a:pt x="124" y="1341"/>
                </a:cubicBezTo>
                <a:cubicBezTo>
                  <a:pt x="111" y="1405"/>
                  <a:pt x="101" y="1472"/>
                  <a:pt x="112" y="1588"/>
                </a:cubicBezTo>
                <a:cubicBezTo>
                  <a:pt x="121" y="1669"/>
                  <a:pt x="135" y="1720"/>
                  <a:pt x="155" y="1810"/>
                </a:cubicBezTo>
                <a:cubicBezTo>
                  <a:pt x="174" y="1891"/>
                  <a:pt x="200" y="1998"/>
                  <a:pt x="211" y="2058"/>
                </a:cubicBezTo>
                <a:cubicBezTo>
                  <a:pt x="221" y="2118"/>
                  <a:pt x="236" y="2140"/>
                  <a:pt x="238" y="2179"/>
                </a:cubicBezTo>
                <a:cubicBezTo>
                  <a:pt x="241" y="2218"/>
                  <a:pt x="215" y="2402"/>
                  <a:pt x="244" y="2508"/>
                </a:cubicBezTo>
                <a:cubicBezTo>
                  <a:pt x="272" y="2615"/>
                  <a:pt x="285" y="2682"/>
                  <a:pt x="290" y="2708"/>
                </a:cubicBezTo>
                <a:cubicBezTo>
                  <a:pt x="303" y="2765"/>
                  <a:pt x="292" y="2771"/>
                  <a:pt x="297" y="2800"/>
                </a:cubicBezTo>
                <a:cubicBezTo>
                  <a:pt x="302" y="2828"/>
                  <a:pt x="303" y="2825"/>
                  <a:pt x="288" y="2853"/>
                </a:cubicBezTo>
                <a:cubicBezTo>
                  <a:pt x="275" y="2871"/>
                  <a:pt x="253" y="2910"/>
                  <a:pt x="246" y="2918"/>
                </a:cubicBezTo>
                <a:cubicBezTo>
                  <a:pt x="240" y="2927"/>
                  <a:pt x="243" y="2936"/>
                  <a:pt x="246" y="2941"/>
                </a:cubicBezTo>
                <a:cubicBezTo>
                  <a:pt x="241" y="2955"/>
                  <a:pt x="257" y="2962"/>
                  <a:pt x="262" y="2962"/>
                </a:cubicBezTo>
                <a:cubicBezTo>
                  <a:pt x="260" y="2978"/>
                  <a:pt x="289" y="2976"/>
                  <a:pt x="296" y="2969"/>
                </a:cubicBezTo>
                <a:cubicBezTo>
                  <a:pt x="304" y="2978"/>
                  <a:pt x="326" y="2978"/>
                  <a:pt x="334" y="2967"/>
                </a:cubicBezTo>
                <a:cubicBezTo>
                  <a:pt x="348" y="2980"/>
                  <a:pt x="373" y="2980"/>
                  <a:pt x="388" y="2964"/>
                </a:cubicBezTo>
                <a:cubicBezTo>
                  <a:pt x="404" y="2948"/>
                  <a:pt x="406" y="2933"/>
                  <a:pt x="404" y="2917"/>
                </a:cubicBezTo>
                <a:cubicBezTo>
                  <a:pt x="402" y="2902"/>
                  <a:pt x="406" y="2896"/>
                  <a:pt x="409" y="2877"/>
                </a:cubicBezTo>
                <a:cubicBezTo>
                  <a:pt x="412" y="2858"/>
                  <a:pt x="415" y="2843"/>
                  <a:pt x="408" y="2830"/>
                </a:cubicBezTo>
                <a:cubicBezTo>
                  <a:pt x="401" y="2816"/>
                  <a:pt x="400" y="2809"/>
                  <a:pt x="400" y="2796"/>
                </a:cubicBezTo>
                <a:cubicBezTo>
                  <a:pt x="400" y="2782"/>
                  <a:pt x="406" y="2761"/>
                  <a:pt x="397" y="2744"/>
                </a:cubicBezTo>
                <a:cubicBezTo>
                  <a:pt x="388" y="2726"/>
                  <a:pt x="378" y="2685"/>
                  <a:pt x="380" y="2640"/>
                </a:cubicBezTo>
                <a:cubicBezTo>
                  <a:pt x="381" y="2595"/>
                  <a:pt x="414" y="2343"/>
                  <a:pt x="400" y="2257"/>
                </a:cubicBezTo>
                <a:cubicBezTo>
                  <a:pt x="386" y="2170"/>
                  <a:pt x="392" y="2153"/>
                  <a:pt x="395" y="2123"/>
                </a:cubicBezTo>
                <a:cubicBezTo>
                  <a:pt x="399" y="2094"/>
                  <a:pt x="407" y="2046"/>
                  <a:pt x="399" y="1984"/>
                </a:cubicBezTo>
                <a:cubicBezTo>
                  <a:pt x="396" y="1960"/>
                  <a:pt x="407" y="1862"/>
                  <a:pt x="408" y="1760"/>
                </a:cubicBezTo>
                <a:cubicBezTo>
                  <a:pt x="409" y="1694"/>
                  <a:pt x="417" y="1606"/>
                  <a:pt x="399" y="1588"/>
                </a:cubicBezTo>
                <a:cubicBezTo>
                  <a:pt x="399" y="1587"/>
                  <a:pt x="399" y="1587"/>
                  <a:pt x="399" y="1587"/>
                </a:cubicBezTo>
                <a:cubicBezTo>
                  <a:pt x="404" y="1589"/>
                  <a:pt x="409" y="1590"/>
                  <a:pt x="413" y="1590"/>
                </a:cubicBezTo>
                <a:cubicBezTo>
                  <a:pt x="414" y="1590"/>
                  <a:pt x="414" y="1590"/>
                  <a:pt x="414" y="1590"/>
                </a:cubicBezTo>
                <a:cubicBezTo>
                  <a:pt x="419" y="1590"/>
                  <a:pt x="425" y="1588"/>
                  <a:pt x="431" y="1586"/>
                </a:cubicBezTo>
                <a:cubicBezTo>
                  <a:pt x="430" y="1588"/>
                  <a:pt x="430" y="1588"/>
                  <a:pt x="430" y="1588"/>
                </a:cubicBezTo>
                <a:cubicBezTo>
                  <a:pt x="412" y="1606"/>
                  <a:pt x="418" y="1694"/>
                  <a:pt x="418" y="1759"/>
                </a:cubicBezTo>
                <a:cubicBezTo>
                  <a:pt x="419" y="1861"/>
                  <a:pt x="432" y="1960"/>
                  <a:pt x="429" y="1984"/>
                </a:cubicBezTo>
                <a:cubicBezTo>
                  <a:pt x="421" y="2046"/>
                  <a:pt x="430" y="2094"/>
                  <a:pt x="434" y="2123"/>
                </a:cubicBezTo>
                <a:cubicBezTo>
                  <a:pt x="437" y="2153"/>
                  <a:pt x="442" y="2170"/>
                  <a:pt x="428" y="2257"/>
                </a:cubicBezTo>
                <a:cubicBezTo>
                  <a:pt x="414" y="2343"/>
                  <a:pt x="447" y="2595"/>
                  <a:pt x="449" y="2640"/>
                </a:cubicBezTo>
                <a:cubicBezTo>
                  <a:pt x="451" y="2685"/>
                  <a:pt x="440" y="2726"/>
                  <a:pt x="432" y="2744"/>
                </a:cubicBezTo>
                <a:cubicBezTo>
                  <a:pt x="423" y="2761"/>
                  <a:pt x="428" y="2782"/>
                  <a:pt x="428" y="2796"/>
                </a:cubicBezTo>
                <a:cubicBezTo>
                  <a:pt x="428" y="2809"/>
                  <a:pt x="428" y="2816"/>
                  <a:pt x="421" y="2830"/>
                </a:cubicBezTo>
                <a:cubicBezTo>
                  <a:pt x="414" y="2843"/>
                  <a:pt x="416" y="2858"/>
                  <a:pt x="420" y="2877"/>
                </a:cubicBezTo>
                <a:cubicBezTo>
                  <a:pt x="423" y="2896"/>
                  <a:pt x="427" y="2902"/>
                  <a:pt x="425" y="2917"/>
                </a:cubicBezTo>
                <a:cubicBezTo>
                  <a:pt x="423" y="2933"/>
                  <a:pt x="425" y="2948"/>
                  <a:pt x="440" y="2964"/>
                </a:cubicBezTo>
                <a:cubicBezTo>
                  <a:pt x="456" y="2980"/>
                  <a:pt x="480" y="2980"/>
                  <a:pt x="494" y="2967"/>
                </a:cubicBezTo>
                <a:cubicBezTo>
                  <a:pt x="503" y="2978"/>
                  <a:pt x="525" y="2978"/>
                  <a:pt x="533" y="2969"/>
                </a:cubicBezTo>
                <a:cubicBezTo>
                  <a:pt x="540" y="2976"/>
                  <a:pt x="569" y="2978"/>
                  <a:pt x="567" y="2962"/>
                </a:cubicBezTo>
                <a:cubicBezTo>
                  <a:pt x="572" y="2962"/>
                  <a:pt x="587" y="2955"/>
                  <a:pt x="582" y="2941"/>
                </a:cubicBezTo>
                <a:cubicBezTo>
                  <a:pt x="586" y="2936"/>
                  <a:pt x="589" y="2927"/>
                  <a:pt x="582" y="2918"/>
                </a:cubicBezTo>
                <a:cubicBezTo>
                  <a:pt x="575" y="2910"/>
                  <a:pt x="554" y="2871"/>
                  <a:pt x="541" y="2853"/>
                </a:cubicBezTo>
                <a:cubicBezTo>
                  <a:pt x="526" y="2825"/>
                  <a:pt x="527" y="2828"/>
                  <a:pt x="532" y="2800"/>
                </a:cubicBezTo>
                <a:cubicBezTo>
                  <a:pt x="537" y="2771"/>
                  <a:pt x="526" y="2765"/>
                  <a:pt x="538" y="2708"/>
                </a:cubicBezTo>
                <a:cubicBezTo>
                  <a:pt x="544" y="2682"/>
                  <a:pt x="557" y="2615"/>
                  <a:pt x="585" y="2508"/>
                </a:cubicBezTo>
                <a:cubicBezTo>
                  <a:pt x="614" y="2402"/>
                  <a:pt x="588" y="2218"/>
                  <a:pt x="590" y="2179"/>
                </a:cubicBezTo>
                <a:cubicBezTo>
                  <a:pt x="593" y="2140"/>
                  <a:pt x="610" y="2113"/>
                  <a:pt x="620" y="2054"/>
                </a:cubicBezTo>
                <a:cubicBezTo>
                  <a:pt x="630" y="1994"/>
                  <a:pt x="655" y="1891"/>
                  <a:pt x="674" y="1810"/>
                </a:cubicBezTo>
                <a:cubicBezTo>
                  <a:pt x="694" y="1720"/>
                  <a:pt x="710" y="1670"/>
                  <a:pt x="719" y="1589"/>
                </a:cubicBezTo>
                <a:cubicBezTo>
                  <a:pt x="730" y="1474"/>
                  <a:pt x="720" y="1404"/>
                  <a:pt x="708" y="1340"/>
                </a:cubicBezTo>
                <a:cubicBezTo>
                  <a:pt x="694" y="1259"/>
                  <a:pt x="682" y="1204"/>
                  <a:pt x="667" y="1175"/>
                </a:cubicBezTo>
                <a:cubicBezTo>
                  <a:pt x="651" y="1146"/>
                  <a:pt x="646" y="1089"/>
                  <a:pt x="648" y="1053"/>
                </a:cubicBezTo>
                <a:cubicBezTo>
                  <a:pt x="649" y="1026"/>
                  <a:pt x="641" y="949"/>
                  <a:pt x="644" y="898"/>
                </a:cubicBezTo>
                <a:cubicBezTo>
                  <a:pt x="644" y="898"/>
                  <a:pt x="644" y="898"/>
                  <a:pt x="644" y="898"/>
                </a:cubicBezTo>
                <a:cubicBezTo>
                  <a:pt x="650" y="940"/>
                  <a:pt x="671" y="1035"/>
                  <a:pt x="674" y="1053"/>
                </a:cubicBezTo>
                <a:cubicBezTo>
                  <a:pt x="678" y="1071"/>
                  <a:pt x="668" y="1158"/>
                  <a:pt x="698" y="1259"/>
                </a:cubicBezTo>
                <a:cubicBezTo>
                  <a:pt x="713" y="1307"/>
                  <a:pt x="740" y="1477"/>
                  <a:pt x="736" y="1501"/>
                </a:cubicBezTo>
                <a:cubicBezTo>
                  <a:pt x="736" y="1511"/>
                  <a:pt x="733" y="1527"/>
                  <a:pt x="728" y="1543"/>
                </a:cubicBezTo>
                <a:cubicBezTo>
                  <a:pt x="719" y="1569"/>
                  <a:pt x="720" y="1608"/>
                  <a:pt x="721" y="1620"/>
                </a:cubicBezTo>
                <a:cubicBezTo>
                  <a:pt x="717" y="1636"/>
                  <a:pt x="712" y="1669"/>
                  <a:pt x="719" y="1671"/>
                </a:cubicBezTo>
                <a:cubicBezTo>
                  <a:pt x="715" y="1677"/>
                  <a:pt x="714" y="1677"/>
                  <a:pt x="716" y="1683"/>
                </a:cubicBezTo>
                <a:cubicBezTo>
                  <a:pt x="713" y="1688"/>
                  <a:pt x="713" y="1690"/>
                  <a:pt x="714" y="1693"/>
                </a:cubicBezTo>
                <a:cubicBezTo>
                  <a:pt x="718" y="1703"/>
                  <a:pt x="733" y="1694"/>
                  <a:pt x="728" y="1697"/>
                </a:cubicBezTo>
                <a:cubicBezTo>
                  <a:pt x="719" y="1701"/>
                  <a:pt x="712" y="1709"/>
                  <a:pt x="716" y="1720"/>
                </a:cubicBezTo>
                <a:cubicBezTo>
                  <a:pt x="718" y="1725"/>
                  <a:pt x="739" y="1714"/>
                  <a:pt x="750" y="1709"/>
                </a:cubicBezTo>
                <a:cubicBezTo>
                  <a:pt x="767" y="1704"/>
                  <a:pt x="787" y="1693"/>
                  <a:pt x="793" y="1685"/>
                </a:cubicBezTo>
                <a:cubicBezTo>
                  <a:pt x="798" y="1676"/>
                  <a:pt x="809" y="1660"/>
                  <a:pt x="812" y="1653"/>
                </a:cubicBezTo>
                <a:cubicBezTo>
                  <a:pt x="816" y="1643"/>
                  <a:pt x="815" y="1637"/>
                  <a:pt x="819" y="1630"/>
                </a:cubicBezTo>
                <a:cubicBezTo>
                  <a:pt x="822" y="1623"/>
                  <a:pt x="829" y="1614"/>
                  <a:pt x="825" y="1608"/>
                </a:cubicBezTo>
                <a:close/>
                <a:moveTo>
                  <a:pt x="269" y="341"/>
                </a:moveTo>
                <a:cubicBezTo>
                  <a:pt x="269" y="341"/>
                  <a:pt x="269" y="340"/>
                  <a:pt x="269" y="340"/>
                </a:cubicBezTo>
                <a:cubicBezTo>
                  <a:pt x="269" y="340"/>
                  <a:pt x="269" y="341"/>
                  <a:pt x="269" y="341"/>
                </a:cubicBezTo>
                <a:close/>
              </a:path>
            </a:pathLst>
          </a:custGeom>
          <a:solidFill>
            <a:srgbClr val="FFCCCC">
              <a:alpha val="100000"/>
            </a:srgbClr>
          </a:solidFill>
          <a:ln w="4763" cap="rnd" cmpd="sng">
            <a:solidFill>
              <a:srgbClr val="494E4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66565" name="Group 43"/>
          <p:cNvGrpSpPr/>
          <p:nvPr/>
        </p:nvGrpSpPr>
        <p:grpSpPr>
          <a:xfrm>
            <a:off x="6021070" y="796925"/>
            <a:ext cx="161925" cy="423545"/>
            <a:chOff x="2062" y="1730"/>
            <a:chExt cx="882" cy="2302"/>
          </a:xfrm>
        </p:grpSpPr>
        <p:sp>
          <p:nvSpPr>
            <p:cNvPr id="66578" name="Freeform 44"/>
            <p:cNvSpPr>
              <a:spLocks noEditPoints="1"/>
            </p:cNvSpPr>
            <p:nvPr/>
          </p:nvSpPr>
          <p:spPr>
            <a:xfrm>
              <a:off x="2062" y="1730"/>
              <a:ext cx="882" cy="2302"/>
            </a:xfrm>
            <a:custGeom>
              <a:avLst/>
              <a:gdLst/>
              <a:ahLst/>
              <a:cxnLst>
                <a:cxn ang="0">
                  <a:pos x="493" y="640"/>
                </a:cxn>
                <a:cxn ang="0">
                  <a:pos x="343" y="234"/>
                </a:cxn>
                <a:cxn ang="0">
                  <a:pos x="324" y="170"/>
                </a:cxn>
                <a:cxn ang="0">
                  <a:pos x="328" y="157"/>
                </a:cxn>
                <a:cxn ang="0">
                  <a:pos x="328" y="151"/>
                </a:cxn>
                <a:cxn ang="0">
                  <a:pos x="334" y="146"/>
                </a:cxn>
                <a:cxn ang="0">
                  <a:pos x="344" y="98"/>
                </a:cxn>
                <a:cxn ang="0">
                  <a:pos x="340" y="53"/>
                </a:cxn>
                <a:cxn ang="0">
                  <a:pos x="273" y="2"/>
                </a:cxn>
                <a:cxn ang="0">
                  <a:pos x="203" y="62"/>
                </a:cxn>
                <a:cxn ang="0">
                  <a:pos x="202" y="100"/>
                </a:cxn>
                <a:cxn ang="0">
                  <a:pos x="213" y="146"/>
                </a:cxn>
                <a:cxn ang="0">
                  <a:pos x="220" y="151"/>
                </a:cxn>
                <a:cxn ang="0">
                  <a:pos x="220" y="157"/>
                </a:cxn>
                <a:cxn ang="0">
                  <a:pos x="221" y="164"/>
                </a:cxn>
                <a:cxn ang="0">
                  <a:pos x="222" y="170"/>
                </a:cxn>
                <a:cxn ang="0">
                  <a:pos x="224" y="175"/>
                </a:cxn>
                <a:cxn ang="0">
                  <a:pos x="206" y="234"/>
                </a:cxn>
                <a:cxn ang="0">
                  <a:pos x="54" y="640"/>
                </a:cxn>
                <a:cxn ang="0">
                  <a:pos x="8" y="805"/>
                </a:cxn>
                <a:cxn ang="0">
                  <a:pos x="65" y="854"/>
                </a:cxn>
                <a:cxn ang="0">
                  <a:pos x="85" y="836"/>
                </a:cxn>
                <a:cxn ang="0">
                  <a:pos x="86" y="837"/>
                </a:cxn>
                <a:cxn ang="0">
                  <a:pos x="98" y="724"/>
                </a:cxn>
                <a:cxn ang="0">
                  <a:pos x="144" y="440"/>
                </a:cxn>
                <a:cxn ang="0">
                  <a:pos x="160" y="617"/>
                </a:cxn>
                <a:cxn ang="0">
                  <a:pos x="153" y="646"/>
                </a:cxn>
                <a:cxn ang="0">
                  <a:pos x="150" y="657"/>
                </a:cxn>
                <a:cxn ang="0">
                  <a:pos x="148" y="668"/>
                </a:cxn>
                <a:cxn ang="0">
                  <a:pos x="146" y="678"/>
                </a:cxn>
                <a:cxn ang="0">
                  <a:pos x="145" y="688"/>
                </a:cxn>
                <a:cxn ang="0">
                  <a:pos x="144" y="695"/>
                </a:cxn>
                <a:cxn ang="0">
                  <a:pos x="206" y="1321"/>
                </a:cxn>
                <a:cxn ang="0">
                  <a:pos x="168" y="1407"/>
                </a:cxn>
                <a:cxn ang="0">
                  <a:pos x="200" y="1421"/>
                </a:cxn>
                <a:cxn ang="0">
                  <a:pos x="215" y="1418"/>
                </a:cxn>
                <a:cxn ang="0">
                  <a:pos x="238" y="1422"/>
                </a:cxn>
                <a:cxn ang="0">
                  <a:pos x="244" y="1419"/>
                </a:cxn>
                <a:cxn ang="0">
                  <a:pos x="255" y="1402"/>
                </a:cxn>
                <a:cxn ang="0">
                  <a:pos x="250" y="1046"/>
                </a:cxn>
                <a:cxn ang="0">
                  <a:pos x="298" y="1046"/>
                </a:cxn>
                <a:cxn ang="0">
                  <a:pos x="291" y="1402"/>
                </a:cxn>
                <a:cxn ang="0">
                  <a:pos x="302" y="1419"/>
                </a:cxn>
                <a:cxn ang="0">
                  <a:pos x="309" y="1422"/>
                </a:cxn>
                <a:cxn ang="0">
                  <a:pos x="317" y="1424"/>
                </a:cxn>
                <a:cxn ang="0">
                  <a:pos x="343" y="1421"/>
                </a:cxn>
                <a:cxn ang="0">
                  <a:pos x="369" y="1414"/>
                </a:cxn>
                <a:cxn ang="0">
                  <a:pos x="369" y="1383"/>
                </a:cxn>
                <a:cxn ang="0">
                  <a:pos x="379" y="1026"/>
                </a:cxn>
                <a:cxn ang="0">
                  <a:pos x="402" y="692"/>
                </a:cxn>
                <a:cxn ang="0">
                  <a:pos x="402" y="684"/>
                </a:cxn>
                <a:cxn ang="0">
                  <a:pos x="400" y="674"/>
                </a:cxn>
                <a:cxn ang="0">
                  <a:pos x="398" y="663"/>
                </a:cxn>
                <a:cxn ang="0">
                  <a:pos x="395" y="651"/>
                </a:cxn>
                <a:cxn ang="0">
                  <a:pos x="393" y="640"/>
                </a:cxn>
                <a:cxn ang="0">
                  <a:pos x="391" y="632"/>
                </a:cxn>
                <a:cxn ang="0">
                  <a:pos x="392" y="535"/>
                </a:cxn>
                <a:cxn ang="0">
                  <a:pos x="416" y="593"/>
                </a:cxn>
                <a:cxn ang="0">
                  <a:pos x="458" y="837"/>
                </a:cxn>
                <a:cxn ang="0">
                  <a:pos x="461" y="837"/>
                </a:cxn>
                <a:cxn ang="0">
                  <a:pos x="462" y="836"/>
                </a:cxn>
                <a:cxn ang="0">
                  <a:pos x="504" y="816"/>
                </a:cxn>
                <a:cxn ang="0">
                  <a:pos x="328" y="151"/>
                </a:cxn>
              </a:cxnLst>
              <a:pathLst>
                <a:path w="1120" h="2926">
                  <a:moveTo>
                    <a:pt x="1111" y="1628"/>
                  </a:moveTo>
                  <a:cubicBezTo>
                    <a:pt x="1106" y="1614"/>
                    <a:pt x="1105" y="1598"/>
                    <a:pt x="1100" y="1592"/>
                  </a:cubicBezTo>
                  <a:cubicBezTo>
                    <a:pt x="1095" y="1586"/>
                    <a:pt x="1087" y="1551"/>
                    <a:pt x="1078" y="1539"/>
                  </a:cubicBezTo>
                  <a:cubicBezTo>
                    <a:pt x="1069" y="1528"/>
                    <a:pt x="1035" y="1477"/>
                    <a:pt x="1026" y="1469"/>
                  </a:cubicBezTo>
                  <a:cubicBezTo>
                    <a:pt x="1023" y="1464"/>
                    <a:pt x="1025" y="1444"/>
                    <a:pt x="1021" y="1430"/>
                  </a:cubicBezTo>
                  <a:cubicBezTo>
                    <a:pt x="1017" y="1416"/>
                    <a:pt x="1018" y="1402"/>
                    <a:pt x="1014" y="1386"/>
                  </a:cubicBezTo>
                  <a:cubicBezTo>
                    <a:pt x="1010" y="1369"/>
                    <a:pt x="1010" y="1337"/>
                    <a:pt x="1009" y="1315"/>
                  </a:cubicBezTo>
                  <a:cubicBezTo>
                    <a:pt x="1007" y="1277"/>
                    <a:pt x="1007" y="1129"/>
                    <a:pt x="985" y="1075"/>
                  </a:cubicBezTo>
                  <a:cubicBezTo>
                    <a:pt x="981" y="1058"/>
                    <a:pt x="976" y="1030"/>
                    <a:pt x="977" y="992"/>
                  </a:cubicBezTo>
                  <a:cubicBezTo>
                    <a:pt x="975" y="886"/>
                    <a:pt x="951" y="825"/>
                    <a:pt x="953" y="792"/>
                  </a:cubicBezTo>
                  <a:cubicBezTo>
                    <a:pt x="960" y="744"/>
                    <a:pt x="949" y="693"/>
                    <a:pt x="940" y="653"/>
                  </a:cubicBezTo>
                  <a:cubicBezTo>
                    <a:pt x="921" y="567"/>
                    <a:pt x="879" y="544"/>
                    <a:pt x="860" y="540"/>
                  </a:cubicBezTo>
                  <a:cubicBezTo>
                    <a:pt x="840" y="536"/>
                    <a:pt x="810" y="533"/>
                    <a:pt x="797" y="520"/>
                  </a:cubicBezTo>
                  <a:cubicBezTo>
                    <a:pt x="787" y="512"/>
                    <a:pt x="720" y="481"/>
                    <a:pt x="701" y="479"/>
                  </a:cubicBezTo>
                  <a:cubicBezTo>
                    <a:pt x="651" y="470"/>
                    <a:pt x="660" y="380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1" y="360"/>
                    <a:pt x="661" y="358"/>
                    <a:pt x="662" y="357"/>
                  </a:cubicBezTo>
                  <a:cubicBezTo>
                    <a:pt x="662" y="357"/>
                    <a:pt x="662" y="356"/>
                    <a:pt x="662" y="356"/>
                  </a:cubicBezTo>
                  <a:cubicBezTo>
                    <a:pt x="663" y="355"/>
                    <a:pt x="663" y="353"/>
                    <a:pt x="664" y="351"/>
                  </a:cubicBezTo>
                  <a:cubicBezTo>
                    <a:pt x="664" y="350"/>
                    <a:pt x="664" y="350"/>
                    <a:pt x="664" y="350"/>
                  </a:cubicBezTo>
                  <a:cubicBezTo>
                    <a:pt x="665" y="348"/>
                    <a:pt x="665" y="346"/>
                    <a:pt x="666" y="344"/>
                  </a:cubicBezTo>
                  <a:cubicBezTo>
                    <a:pt x="666" y="344"/>
                    <a:pt x="666" y="344"/>
                    <a:pt x="666" y="343"/>
                  </a:cubicBezTo>
                  <a:cubicBezTo>
                    <a:pt x="666" y="341"/>
                    <a:pt x="667" y="339"/>
                    <a:pt x="667" y="337"/>
                  </a:cubicBezTo>
                  <a:cubicBezTo>
                    <a:pt x="667" y="337"/>
                    <a:pt x="667" y="337"/>
                    <a:pt x="668" y="337"/>
                  </a:cubicBezTo>
                  <a:cubicBezTo>
                    <a:pt x="668" y="334"/>
                    <a:pt x="669" y="332"/>
                    <a:pt x="669" y="330"/>
                  </a:cubicBezTo>
                  <a:cubicBezTo>
                    <a:pt x="669" y="330"/>
                    <a:pt x="669" y="330"/>
                    <a:pt x="669" y="330"/>
                  </a:cubicBezTo>
                  <a:cubicBezTo>
                    <a:pt x="669" y="328"/>
                    <a:pt x="670" y="325"/>
                    <a:pt x="670" y="323"/>
                  </a:cubicBezTo>
                  <a:cubicBezTo>
                    <a:pt x="670" y="323"/>
                    <a:pt x="670" y="323"/>
                    <a:pt x="670" y="323"/>
                  </a:cubicBezTo>
                  <a:cubicBezTo>
                    <a:pt x="671" y="321"/>
                    <a:pt x="671" y="319"/>
                    <a:pt x="671" y="317"/>
                  </a:cubicBezTo>
                  <a:cubicBezTo>
                    <a:pt x="671" y="317"/>
                    <a:pt x="671" y="317"/>
                    <a:pt x="671" y="317"/>
                  </a:cubicBezTo>
                  <a:cubicBezTo>
                    <a:pt x="672" y="315"/>
                    <a:pt x="672" y="313"/>
                    <a:pt x="672" y="312"/>
                  </a:cubicBezTo>
                  <a:cubicBezTo>
                    <a:pt x="672" y="312"/>
                    <a:pt x="672" y="312"/>
                    <a:pt x="672" y="312"/>
                  </a:cubicBezTo>
                  <a:cubicBezTo>
                    <a:pt x="672" y="311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4" y="309"/>
                    <a:pt x="676" y="308"/>
                    <a:pt x="679" y="306"/>
                  </a:cubicBezTo>
                  <a:cubicBezTo>
                    <a:pt x="679" y="306"/>
                    <a:pt x="679" y="306"/>
                    <a:pt x="679" y="306"/>
                  </a:cubicBezTo>
                  <a:cubicBezTo>
                    <a:pt x="680" y="305"/>
                    <a:pt x="680" y="305"/>
                    <a:pt x="681" y="305"/>
                  </a:cubicBezTo>
                  <a:cubicBezTo>
                    <a:pt x="681" y="304"/>
                    <a:pt x="681" y="304"/>
                    <a:pt x="681" y="304"/>
                  </a:cubicBezTo>
                  <a:cubicBezTo>
                    <a:pt x="682" y="304"/>
                    <a:pt x="682" y="303"/>
                    <a:pt x="682" y="303"/>
                  </a:cubicBezTo>
                  <a:cubicBezTo>
                    <a:pt x="683" y="303"/>
                    <a:pt x="683" y="302"/>
                    <a:pt x="683" y="302"/>
                  </a:cubicBezTo>
                  <a:cubicBezTo>
                    <a:pt x="683" y="302"/>
                    <a:pt x="684" y="302"/>
                    <a:pt x="684" y="301"/>
                  </a:cubicBezTo>
                  <a:cubicBezTo>
                    <a:pt x="684" y="301"/>
                    <a:pt x="685" y="300"/>
                    <a:pt x="685" y="300"/>
                  </a:cubicBezTo>
                  <a:cubicBezTo>
                    <a:pt x="688" y="296"/>
                    <a:pt x="689" y="291"/>
                    <a:pt x="693" y="286"/>
                  </a:cubicBezTo>
                  <a:cubicBezTo>
                    <a:pt x="696" y="280"/>
                    <a:pt x="695" y="276"/>
                    <a:pt x="698" y="267"/>
                  </a:cubicBezTo>
                  <a:cubicBezTo>
                    <a:pt x="701" y="258"/>
                    <a:pt x="703" y="244"/>
                    <a:pt x="703" y="239"/>
                  </a:cubicBezTo>
                  <a:cubicBezTo>
                    <a:pt x="703" y="233"/>
                    <a:pt x="709" y="218"/>
                    <a:pt x="709" y="211"/>
                  </a:cubicBezTo>
                  <a:cubicBezTo>
                    <a:pt x="709" y="206"/>
                    <a:pt x="707" y="202"/>
                    <a:pt x="705" y="201"/>
                  </a:cubicBezTo>
                  <a:cubicBezTo>
                    <a:pt x="705" y="201"/>
                    <a:pt x="705" y="201"/>
                    <a:pt x="705" y="201"/>
                  </a:cubicBezTo>
                  <a:cubicBezTo>
                    <a:pt x="705" y="201"/>
                    <a:pt x="706" y="201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7" y="200"/>
                    <a:pt x="707" y="199"/>
                    <a:pt x="707" y="199"/>
                  </a:cubicBezTo>
                  <a:cubicBezTo>
                    <a:pt x="707" y="192"/>
                    <a:pt x="704" y="175"/>
                    <a:pt x="705" y="168"/>
                  </a:cubicBezTo>
                  <a:cubicBezTo>
                    <a:pt x="705" y="163"/>
                    <a:pt x="706" y="148"/>
                    <a:pt x="706" y="142"/>
                  </a:cubicBezTo>
                  <a:cubicBezTo>
                    <a:pt x="706" y="131"/>
                    <a:pt x="700" y="120"/>
                    <a:pt x="697" y="110"/>
                  </a:cubicBezTo>
                  <a:cubicBezTo>
                    <a:pt x="694" y="99"/>
                    <a:pt x="694" y="87"/>
                    <a:pt x="691" y="77"/>
                  </a:cubicBezTo>
                  <a:cubicBezTo>
                    <a:pt x="687" y="64"/>
                    <a:pt x="678" y="56"/>
                    <a:pt x="666" y="49"/>
                  </a:cubicBezTo>
                  <a:cubicBezTo>
                    <a:pt x="657" y="44"/>
                    <a:pt x="646" y="43"/>
                    <a:pt x="641" y="35"/>
                  </a:cubicBezTo>
                  <a:cubicBezTo>
                    <a:pt x="638" y="31"/>
                    <a:pt x="641" y="30"/>
                    <a:pt x="635" y="27"/>
                  </a:cubicBezTo>
                  <a:cubicBezTo>
                    <a:pt x="632" y="25"/>
                    <a:pt x="626" y="24"/>
                    <a:pt x="623" y="23"/>
                  </a:cubicBezTo>
                  <a:cubicBezTo>
                    <a:pt x="614" y="21"/>
                    <a:pt x="602" y="16"/>
                    <a:pt x="604" y="5"/>
                  </a:cubicBezTo>
                  <a:cubicBezTo>
                    <a:pt x="591" y="2"/>
                    <a:pt x="570" y="13"/>
                    <a:pt x="559" y="2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44" y="4"/>
                    <a:pt x="535" y="3"/>
                    <a:pt x="528" y="0"/>
                  </a:cubicBezTo>
                  <a:cubicBezTo>
                    <a:pt x="525" y="6"/>
                    <a:pt x="511" y="12"/>
                    <a:pt x="503" y="12"/>
                  </a:cubicBezTo>
                  <a:cubicBezTo>
                    <a:pt x="493" y="12"/>
                    <a:pt x="482" y="14"/>
                    <a:pt x="476" y="23"/>
                  </a:cubicBezTo>
                  <a:cubicBezTo>
                    <a:pt x="480" y="22"/>
                    <a:pt x="485" y="20"/>
                    <a:pt x="487" y="23"/>
                  </a:cubicBezTo>
                  <a:cubicBezTo>
                    <a:pt x="461" y="37"/>
                    <a:pt x="429" y="57"/>
                    <a:pt x="426" y="89"/>
                  </a:cubicBezTo>
                  <a:cubicBezTo>
                    <a:pt x="425" y="103"/>
                    <a:pt x="418" y="114"/>
                    <a:pt x="417" y="128"/>
                  </a:cubicBezTo>
                  <a:cubicBezTo>
                    <a:pt x="416" y="142"/>
                    <a:pt x="405" y="149"/>
                    <a:pt x="410" y="163"/>
                  </a:cubicBezTo>
                  <a:cubicBezTo>
                    <a:pt x="409" y="172"/>
                    <a:pt x="412" y="172"/>
                    <a:pt x="412" y="180"/>
                  </a:cubicBezTo>
                  <a:cubicBezTo>
                    <a:pt x="409" y="189"/>
                    <a:pt x="417" y="200"/>
                    <a:pt x="417" y="200"/>
                  </a:cubicBezTo>
                  <a:cubicBezTo>
                    <a:pt x="417" y="200"/>
                    <a:pt x="417" y="200"/>
                    <a:pt x="417" y="200"/>
                  </a:cubicBezTo>
                  <a:cubicBezTo>
                    <a:pt x="416" y="200"/>
                    <a:pt x="415" y="202"/>
                    <a:pt x="414" y="204"/>
                  </a:cubicBezTo>
                  <a:cubicBezTo>
                    <a:pt x="414" y="204"/>
                    <a:pt x="414" y="204"/>
                    <a:pt x="414" y="204"/>
                  </a:cubicBezTo>
                  <a:cubicBezTo>
                    <a:pt x="413" y="205"/>
                    <a:pt x="413" y="205"/>
                    <a:pt x="413" y="206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412" y="208"/>
                    <a:pt x="412" y="209"/>
                    <a:pt x="412" y="211"/>
                  </a:cubicBezTo>
                  <a:cubicBezTo>
                    <a:pt x="412" y="218"/>
                    <a:pt x="419" y="233"/>
                    <a:pt x="419" y="239"/>
                  </a:cubicBezTo>
                  <a:cubicBezTo>
                    <a:pt x="419" y="244"/>
                    <a:pt x="420" y="258"/>
                    <a:pt x="424" y="267"/>
                  </a:cubicBezTo>
                  <a:cubicBezTo>
                    <a:pt x="427" y="276"/>
                    <a:pt x="425" y="280"/>
                    <a:pt x="429" y="286"/>
                  </a:cubicBezTo>
                  <a:cubicBezTo>
                    <a:pt x="432" y="291"/>
                    <a:pt x="433" y="296"/>
                    <a:pt x="436" y="300"/>
                  </a:cubicBezTo>
                  <a:cubicBezTo>
                    <a:pt x="437" y="300"/>
                    <a:pt x="437" y="301"/>
                    <a:pt x="437" y="301"/>
                  </a:cubicBezTo>
                  <a:cubicBezTo>
                    <a:pt x="438" y="302"/>
                    <a:pt x="438" y="302"/>
                    <a:pt x="438" y="302"/>
                  </a:cubicBezTo>
                  <a:cubicBezTo>
                    <a:pt x="438" y="302"/>
                    <a:pt x="439" y="303"/>
                    <a:pt x="439" y="303"/>
                  </a:cubicBezTo>
                  <a:cubicBezTo>
                    <a:pt x="439" y="303"/>
                    <a:pt x="440" y="304"/>
                    <a:pt x="440" y="304"/>
                  </a:cubicBezTo>
                  <a:cubicBezTo>
                    <a:pt x="440" y="304"/>
                    <a:pt x="441" y="305"/>
                    <a:pt x="441" y="305"/>
                  </a:cubicBezTo>
                  <a:cubicBezTo>
                    <a:pt x="441" y="305"/>
                    <a:pt x="442" y="306"/>
                    <a:pt x="442" y="306"/>
                  </a:cubicBezTo>
                  <a:cubicBezTo>
                    <a:pt x="442" y="306"/>
                    <a:pt x="443" y="306"/>
                    <a:pt x="443" y="306"/>
                  </a:cubicBezTo>
                  <a:cubicBezTo>
                    <a:pt x="445" y="308"/>
                    <a:pt x="448" y="310"/>
                    <a:pt x="449" y="310"/>
                  </a:cubicBezTo>
                  <a:cubicBezTo>
                    <a:pt x="449" y="310"/>
                    <a:pt x="449" y="310"/>
                    <a:pt x="449" y="310"/>
                  </a:cubicBezTo>
                  <a:cubicBezTo>
                    <a:pt x="449" y="312"/>
                    <a:pt x="450" y="314"/>
                    <a:pt x="450" y="316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17"/>
                    <a:pt x="450" y="318"/>
                    <a:pt x="450" y="319"/>
                  </a:cubicBezTo>
                  <a:cubicBezTo>
                    <a:pt x="450" y="319"/>
                    <a:pt x="450" y="319"/>
                    <a:pt x="450" y="319"/>
                  </a:cubicBezTo>
                  <a:cubicBezTo>
                    <a:pt x="450" y="320"/>
                    <a:pt x="450" y="321"/>
                    <a:pt x="450" y="322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0" y="323"/>
                    <a:pt x="451" y="324"/>
                    <a:pt x="451" y="326"/>
                  </a:cubicBezTo>
                  <a:cubicBezTo>
                    <a:pt x="451" y="326"/>
                    <a:pt x="451" y="326"/>
                    <a:pt x="451" y="326"/>
                  </a:cubicBezTo>
                  <a:cubicBezTo>
                    <a:pt x="451" y="327"/>
                    <a:pt x="451" y="328"/>
                    <a:pt x="451" y="329"/>
                  </a:cubicBezTo>
                  <a:cubicBezTo>
                    <a:pt x="451" y="329"/>
                    <a:pt x="451" y="330"/>
                    <a:pt x="451" y="330"/>
                  </a:cubicBezTo>
                  <a:cubicBezTo>
                    <a:pt x="451" y="331"/>
                    <a:pt x="452" y="332"/>
                    <a:pt x="452" y="333"/>
                  </a:cubicBezTo>
                  <a:cubicBezTo>
                    <a:pt x="452" y="333"/>
                    <a:pt x="452" y="333"/>
                    <a:pt x="452" y="334"/>
                  </a:cubicBezTo>
                  <a:cubicBezTo>
                    <a:pt x="452" y="335"/>
                    <a:pt x="452" y="336"/>
                    <a:pt x="452" y="336"/>
                  </a:cubicBezTo>
                  <a:cubicBezTo>
                    <a:pt x="452" y="337"/>
                    <a:pt x="452" y="337"/>
                    <a:pt x="453" y="338"/>
                  </a:cubicBezTo>
                  <a:cubicBezTo>
                    <a:pt x="453" y="339"/>
                    <a:pt x="453" y="339"/>
                    <a:pt x="453" y="340"/>
                  </a:cubicBezTo>
                  <a:cubicBezTo>
                    <a:pt x="453" y="341"/>
                    <a:pt x="453" y="341"/>
                    <a:pt x="453" y="342"/>
                  </a:cubicBezTo>
                  <a:cubicBezTo>
                    <a:pt x="453" y="342"/>
                    <a:pt x="454" y="343"/>
                    <a:pt x="454" y="344"/>
                  </a:cubicBezTo>
                  <a:cubicBezTo>
                    <a:pt x="454" y="344"/>
                    <a:pt x="454" y="345"/>
                    <a:pt x="454" y="345"/>
                  </a:cubicBezTo>
                  <a:cubicBezTo>
                    <a:pt x="454" y="346"/>
                    <a:pt x="454" y="347"/>
                    <a:pt x="454" y="347"/>
                  </a:cubicBezTo>
                  <a:cubicBezTo>
                    <a:pt x="455" y="348"/>
                    <a:pt x="455" y="348"/>
                    <a:pt x="455" y="349"/>
                  </a:cubicBezTo>
                  <a:cubicBezTo>
                    <a:pt x="455" y="349"/>
                    <a:pt x="455" y="350"/>
                    <a:pt x="455" y="351"/>
                  </a:cubicBezTo>
                  <a:cubicBezTo>
                    <a:pt x="455" y="351"/>
                    <a:pt x="456" y="352"/>
                    <a:pt x="456" y="352"/>
                  </a:cubicBezTo>
                  <a:cubicBezTo>
                    <a:pt x="456" y="353"/>
                    <a:pt x="456" y="353"/>
                    <a:pt x="456" y="354"/>
                  </a:cubicBezTo>
                  <a:cubicBezTo>
                    <a:pt x="456" y="354"/>
                    <a:pt x="457" y="355"/>
                    <a:pt x="457" y="355"/>
                  </a:cubicBezTo>
                  <a:cubicBezTo>
                    <a:pt x="457" y="356"/>
                    <a:pt x="457" y="356"/>
                    <a:pt x="457" y="357"/>
                  </a:cubicBezTo>
                  <a:cubicBezTo>
                    <a:pt x="457" y="357"/>
                    <a:pt x="458" y="358"/>
                    <a:pt x="458" y="358"/>
                  </a:cubicBezTo>
                  <a:cubicBezTo>
                    <a:pt x="458" y="359"/>
                    <a:pt x="458" y="359"/>
                    <a:pt x="458" y="359"/>
                  </a:cubicBezTo>
                  <a:cubicBezTo>
                    <a:pt x="459" y="360"/>
                    <a:pt x="459" y="361"/>
                    <a:pt x="459" y="362"/>
                  </a:cubicBezTo>
                  <a:cubicBezTo>
                    <a:pt x="460" y="362"/>
                    <a:pt x="460" y="363"/>
                    <a:pt x="461" y="364"/>
                  </a:cubicBezTo>
                  <a:cubicBezTo>
                    <a:pt x="461" y="365"/>
                    <a:pt x="461" y="365"/>
                    <a:pt x="461" y="366"/>
                  </a:cubicBezTo>
                  <a:cubicBezTo>
                    <a:pt x="461" y="377"/>
                    <a:pt x="463" y="401"/>
                    <a:pt x="459" y="425"/>
                  </a:cubicBezTo>
                  <a:cubicBezTo>
                    <a:pt x="459" y="425"/>
                    <a:pt x="459" y="426"/>
                    <a:pt x="459" y="426"/>
                  </a:cubicBezTo>
                  <a:cubicBezTo>
                    <a:pt x="458" y="427"/>
                    <a:pt x="458" y="427"/>
                    <a:pt x="458" y="427"/>
                  </a:cubicBezTo>
                  <a:cubicBezTo>
                    <a:pt x="454" y="452"/>
                    <a:pt x="443" y="475"/>
                    <a:pt x="420" y="479"/>
                  </a:cubicBezTo>
                  <a:cubicBezTo>
                    <a:pt x="400" y="481"/>
                    <a:pt x="333" y="512"/>
                    <a:pt x="324" y="520"/>
                  </a:cubicBezTo>
                  <a:cubicBezTo>
                    <a:pt x="311" y="533"/>
                    <a:pt x="280" y="536"/>
                    <a:pt x="261" y="540"/>
                  </a:cubicBezTo>
                  <a:cubicBezTo>
                    <a:pt x="241" y="544"/>
                    <a:pt x="200" y="567"/>
                    <a:pt x="180" y="653"/>
                  </a:cubicBezTo>
                  <a:cubicBezTo>
                    <a:pt x="171" y="693"/>
                    <a:pt x="161" y="744"/>
                    <a:pt x="167" y="792"/>
                  </a:cubicBezTo>
                  <a:cubicBezTo>
                    <a:pt x="170" y="825"/>
                    <a:pt x="146" y="886"/>
                    <a:pt x="143" y="992"/>
                  </a:cubicBezTo>
                  <a:cubicBezTo>
                    <a:pt x="144" y="1030"/>
                    <a:pt x="140" y="1058"/>
                    <a:pt x="135" y="1075"/>
                  </a:cubicBezTo>
                  <a:cubicBezTo>
                    <a:pt x="113" y="1129"/>
                    <a:pt x="113" y="1277"/>
                    <a:pt x="112" y="1315"/>
                  </a:cubicBezTo>
                  <a:cubicBezTo>
                    <a:pt x="111" y="1337"/>
                    <a:pt x="111" y="1369"/>
                    <a:pt x="107" y="1386"/>
                  </a:cubicBezTo>
                  <a:cubicBezTo>
                    <a:pt x="103" y="1402"/>
                    <a:pt x="106" y="1416"/>
                    <a:pt x="101" y="1430"/>
                  </a:cubicBezTo>
                  <a:cubicBezTo>
                    <a:pt x="97" y="1444"/>
                    <a:pt x="99" y="1464"/>
                    <a:pt x="96" y="1469"/>
                  </a:cubicBezTo>
                  <a:cubicBezTo>
                    <a:pt x="88" y="1477"/>
                    <a:pt x="53" y="1528"/>
                    <a:pt x="44" y="1539"/>
                  </a:cubicBezTo>
                  <a:cubicBezTo>
                    <a:pt x="36" y="1551"/>
                    <a:pt x="26" y="1586"/>
                    <a:pt x="21" y="1592"/>
                  </a:cubicBezTo>
                  <a:cubicBezTo>
                    <a:pt x="16" y="1598"/>
                    <a:pt x="15" y="1614"/>
                    <a:pt x="9" y="1628"/>
                  </a:cubicBezTo>
                  <a:cubicBezTo>
                    <a:pt x="4" y="1641"/>
                    <a:pt x="0" y="1653"/>
                    <a:pt x="17" y="1652"/>
                  </a:cubicBezTo>
                  <a:cubicBezTo>
                    <a:pt x="31" y="1651"/>
                    <a:pt x="46" y="1627"/>
                    <a:pt x="49" y="1611"/>
                  </a:cubicBezTo>
                  <a:cubicBezTo>
                    <a:pt x="53" y="1609"/>
                    <a:pt x="61" y="1599"/>
                    <a:pt x="70" y="1589"/>
                  </a:cubicBezTo>
                  <a:cubicBezTo>
                    <a:pt x="68" y="1597"/>
                    <a:pt x="74" y="1606"/>
                    <a:pt x="81" y="1633"/>
                  </a:cubicBezTo>
                  <a:cubicBezTo>
                    <a:pt x="81" y="1642"/>
                    <a:pt x="89" y="1665"/>
                    <a:pt x="88" y="1675"/>
                  </a:cubicBezTo>
                  <a:cubicBezTo>
                    <a:pt x="87" y="1686"/>
                    <a:pt x="94" y="1714"/>
                    <a:pt x="97" y="1728"/>
                  </a:cubicBezTo>
                  <a:cubicBezTo>
                    <a:pt x="100" y="1742"/>
                    <a:pt x="113" y="1743"/>
                    <a:pt x="122" y="1739"/>
                  </a:cubicBezTo>
                  <a:cubicBezTo>
                    <a:pt x="122" y="1739"/>
                    <a:pt x="121" y="1751"/>
                    <a:pt x="134" y="1753"/>
                  </a:cubicBezTo>
                  <a:cubicBezTo>
                    <a:pt x="146" y="1755"/>
                    <a:pt x="148" y="1733"/>
                    <a:pt x="148" y="1733"/>
                  </a:cubicBezTo>
                  <a:cubicBezTo>
                    <a:pt x="148" y="1733"/>
                    <a:pt x="148" y="1741"/>
                    <a:pt x="157" y="1742"/>
                  </a:cubicBezTo>
                  <a:cubicBezTo>
                    <a:pt x="171" y="1742"/>
                    <a:pt x="173" y="1715"/>
                    <a:pt x="173" y="1715"/>
                  </a:cubicBezTo>
                  <a:cubicBezTo>
                    <a:pt x="173" y="1715"/>
                    <a:pt x="174" y="1716"/>
                    <a:pt x="174" y="1716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6"/>
                    <a:pt x="174" y="1717"/>
                    <a:pt x="174" y="1717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8"/>
                    <a:pt x="175" y="1718"/>
                    <a:pt x="175" y="1719"/>
                  </a:cubicBezTo>
                  <a:cubicBezTo>
                    <a:pt x="175" y="1719"/>
                    <a:pt x="176" y="1719"/>
                    <a:pt x="176" y="1719"/>
                  </a:cubicBezTo>
                  <a:cubicBezTo>
                    <a:pt x="176" y="1719"/>
                    <a:pt x="176" y="1719"/>
                    <a:pt x="176" y="1719"/>
                  </a:cubicBezTo>
                  <a:cubicBezTo>
                    <a:pt x="176" y="1720"/>
                    <a:pt x="177" y="1720"/>
                    <a:pt x="177" y="1720"/>
                  </a:cubicBezTo>
                  <a:cubicBezTo>
                    <a:pt x="177" y="1720"/>
                    <a:pt x="177" y="1720"/>
                    <a:pt x="177" y="1720"/>
                  </a:cubicBezTo>
                  <a:cubicBezTo>
                    <a:pt x="178" y="1720"/>
                    <a:pt x="178" y="1720"/>
                    <a:pt x="179" y="1720"/>
                  </a:cubicBezTo>
                  <a:cubicBezTo>
                    <a:pt x="179" y="1720"/>
                    <a:pt x="179" y="1720"/>
                    <a:pt x="179" y="1720"/>
                  </a:cubicBezTo>
                  <a:cubicBezTo>
                    <a:pt x="180" y="1720"/>
                    <a:pt x="180" y="1720"/>
                    <a:pt x="181" y="1720"/>
                  </a:cubicBezTo>
                  <a:cubicBezTo>
                    <a:pt x="188" y="1720"/>
                    <a:pt x="194" y="1691"/>
                    <a:pt x="197" y="1679"/>
                  </a:cubicBezTo>
                  <a:cubicBezTo>
                    <a:pt x="200" y="1667"/>
                    <a:pt x="205" y="1657"/>
                    <a:pt x="206" y="1647"/>
                  </a:cubicBezTo>
                  <a:cubicBezTo>
                    <a:pt x="207" y="1638"/>
                    <a:pt x="208" y="1632"/>
                    <a:pt x="216" y="1589"/>
                  </a:cubicBezTo>
                  <a:cubicBezTo>
                    <a:pt x="224" y="1546"/>
                    <a:pt x="199" y="1500"/>
                    <a:pt x="202" y="1486"/>
                  </a:cubicBezTo>
                  <a:cubicBezTo>
                    <a:pt x="206" y="1471"/>
                    <a:pt x="193" y="1449"/>
                    <a:pt x="195" y="1445"/>
                  </a:cubicBezTo>
                  <a:cubicBezTo>
                    <a:pt x="197" y="1441"/>
                    <a:pt x="201" y="1425"/>
                    <a:pt x="204" y="1409"/>
                  </a:cubicBezTo>
                  <a:cubicBezTo>
                    <a:pt x="206" y="1393"/>
                    <a:pt x="264" y="1251"/>
                    <a:pt x="270" y="1219"/>
                  </a:cubicBezTo>
                  <a:cubicBezTo>
                    <a:pt x="281" y="1159"/>
                    <a:pt x="281" y="1132"/>
                    <a:pt x="274" y="1090"/>
                  </a:cubicBezTo>
                  <a:cubicBezTo>
                    <a:pt x="275" y="1059"/>
                    <a:pt x="288" y="975"/>
                    <a:pt x="290" y="960"/>
                  </a:cubicBezTo>
                  <a:cubicBezTo>
                    <a:pt x="291" y="957"/>
                    <a:pt x="291" y="942"/>
                    <a:pt x="293" y="932"/>
                  </a:cubicBezTo>
                  <a:cubicBezTo>
                    <a:pt x="294" y="926"/>
                    <a:pt x="295" y="915"/>
                    <a:pt x="295" y="902"/>
                  </a:cubicBezTo>
                  <a:cubicBezTo>
                    <a:pt x="296" y="904"/>
                    <a:pt x="296" y="904"/>
                    <a:pt x="296" y="904"/>
                  </a:cubicBezTo>
                  <a:cubicBezTo>
                    <a:pt x="296" y="918"/>
                    <a:pt x="300" y="942"/>
                    <a:pt x="302" y="980"/>
                  </a:cubicBezTo>
                  <a:cubicBezTo>
                    <a:pt x="301" y="1011"/>
                    <a:pt x="316" y="1068"/>
                    <a:pt x="318" y="1098"/>
                  </a:cubicBezTo>
                  <a:cubicBezTo>
                    <a:pt x="314" y="1107"/>
                    <a:pt x="329" y="1264"/>
                    <a:pt x="329" y="1264"/>
                  </a:cubicBezTo>
                  <a:cubicBezTo>
                    <a:pt x="328" y="1265"/>
                    <a:pt x="328" y="1265"/>
                    <a:pt x="328" y="1265"/>
                  </a:cubicBezTo>
                  <a:cubicBezTo>
                    <a:pt x="328" y="1265"/>
                    <a:pt x="328" y="1265"/>
                    <a:pt x="328" y="1266"/>
                  </a:cubicBezTo>
                  <a:cubicBezTo>
                    <a:pt x="328" y="1266"/>
                    <a:pt x="328" y="1266"/>
                    <a:pt x="328" y="1266"/>
                  </a:cubicBezTo>
                  <a:cubicBezTo>
                    <a:pt x="326" y="1272"/>
                    <a:pt x="321" y="1288"/>
                    <a:pt x="317" y="1309"/>
                  </a:cubicBezTo>
                  <a:cubicBezTo>
                    <a:pt x="317" y="1309"/>
                    <a:pt x="317" y="1309"/>
                    <a:pt x="316" y="1310"/>
                  </a:cubicBezTo>
                  <a:cubicBezTo>
                    <a:pt x="316" y="1311"/>
                    <a:pt x="316" y="1313"/>
                    <a:pt x="315" y="1314"/>
                  </a:cubicBezTo>
                  <a:cubicBezTo>
                    <a:pt x="315" y="1315"/>
                    <a:pt x="315" y="1315"/>
                    <a:pt x="315" y="1316"/>
                  </a:cubicBezTo>
                  <a:cubicBezTo>
                    <a:pt x="315" y="1317"/>
                    <a:pt x="314" y="1319"/>
                    <a:pt x="314" y="1320"/>
                  </a:cubicBezTo>
                  <a:cubicBezTo>
                    <a:pt x="314" y="1321"/>
                    <a:pt x="314" y="1321"/>
                    <a:pt x="314" y="1322"/>
                  </a:cubicBezTo>
                  <a:cubicBezTo>
                    <a:pt x="313" y="1323"/>
                    <a:pt x="313" y="1325"/>
                    <a:pt x="313" y="1326"/>
                  </a:cubicBezTo>
                  <a:cubicBezTo>
                    <a:pt x="313" y="1327"/>
                    <a:pt x="312" y="1328"/>
                    <a:pt x="312" y="1328"/>
                  </a:cubicBezTo>
                  <a:cubicBezTo>
                    <a:pt x="312" y="1330"/>
                    <a:pt x="312" y="1331"/>
                    <a:pt x="311" y="1332"/>
                  </a:cubicBezTo>
                  <a:cubicBezTo>
                    <a:pt x="311" y="1333"/>
                    <a:pt x="311" y="1334"/>
                    <a:pt x="311" y="1335"/>
                  </a:cubicBezTo>
                  <a:cubicBezTo>
                    <a:pt x="311" y="1336"/>
                    <a:pt x="310" y="1337"/>
                    <a:pt x="310" y="1339"/>
                  </a:cubicBezTo>
                  <a:cubicBezTo>
                    <a:pt x="310" y="1340"/>
                    <a:pt x="310" y="1341"/>
                    <a:pt x="310" y="1341"/>
                  </a:cubicBezTo>
                  <a:cubicBezTo>
                    <a:pt x="309" y="1343"/>
                    <a:pt x="309" y="1344"/>
                    <a:pt x="309" y="1345"/>
                  </a:cubicBezTo>
                  <a:cubicBezTo>
                    <a:pt x="309" y="1346"/>
                    <a:pt x="308" y="1347"/>
                    <a:pt x="308" y="1348"/>
                  </a:cubicBezTo>
                  <a:cubicBezTo>
                    <a:pt x="308" y="1349"/>
                    <a:pt x="308" y="1350"/>
                    <a:pt x="307" y="1352"/>
                  </a:cubicBezTo>
                  <a:cubicBezTo>
                    <a:pt x="307" y="1353"/>
                    <a:pt x="307" y="1354"/>
                    <a:pt x="307" y="1355"/>
                  </a:cubicBezTo>
                  <a:cubicBezTo>
                    <a:pt x="307" y="1356"/>
                    <a:pt x="306" y="1357"/>
                    <a:pt x="306" y="1358"/>
                  </a:cubicBezTo>
                  <a:cubicBezTo>
                    <a:pt x="306" y="1359"/>
                    <a:pt x="306" y="1360"/>
                    <a:pt x="306" y="1361"/>
                  </a:cubicBezTo>
                  <a:cubicBezTo>
                    <a:pt x="305" y="1363"/>
                    <a:pt x="305" y="1364"/>
                    <a:pt x="305" y="1365"/>
                  </a:cubicBezTo>
                  <a:cubicBezTo>
                    <a:pt x="305" y="1366"/>
                    <a:pt x="304" y="1367"/>
                    <a:pt x="304" y="1368"/>
                  </a:cubicBezTo>
                  <a:cubicBezTo>
                    <a:pt x="304" y="1369"/>
                    <a:pt x="304" y="1370"/>
                    <a:pt x="304" y="1371"/>
                  </a:cubicBezTo>
                  <a:cubicBezTo>
                    <a:pt x="303" y="1372"/>
                    <a:pt x="303" y="1373"/>
                    <a:pt x="303" y="1375"/>
                  </a:cubicBezTo>
                  <a:cubicBezTo>
                    <a:pt x="303" y="1376"/>
                    <a:pt x="303" y="1377"/>
                    <a:pt x="303" y="1378"/>
                  </a:cubicBezTo>
                  <a:cubicBezTo>
                    <a:pt x="302" y="1379"/>
                    <a:pt x="302" y="1380"/>
                    <a:pt x="302" y="1381"/>
                  </a:cubicBezTo>
                  <a:cubicBezTo>
                    <a:pt x="302" y="1382"/>
                    <a:pt x="302" y="1383"/>
                    <a:pt x="301" y="1384"/>
                  </a:cubicBezTo>
                  <a:cubicBezTo>
                    <a:pt x="301" y="1385"/>
                    <a:pt x="301" y="1386"/>
                    <a:pt x="301" y="1387"/>
                  </a:cubicBezTo>
                  <a:cubicBezTo>
                    <a:pt x="301" y="1388"/>
                    <a:pt x="301" y="1389"/>
                    <a:pt x="300" y="1390"/>
                  </a:cubicBezTo>
                  <a:cubicBezTo>
                    <a:pt x="300" y="1391"/>
                    <a:pt x="300" y="1392"/>
                    <a:pt x="300" y="1393"/>
                  </a:cubicBezTo>
                  <a:cubicBezTo>
                    <a:pt x="300" y="1394"/>
                    <a:pt x="300" y="1395"/>
                    <a:pt x="299" y="1396"/>
                  </a:cubicBezTo>
                  <a:cubicBezTo>
                    <a:pt x="299" y="1397"/>
                    <a:pt x="299" y="1398"/>
                    <a:pt x="299" y="1399"/>
                  </a:cubicBezTo>
                  <a:cubicBezTo>
                    <a:pt x="299" y="1400"/>
                    <a:pt x="299" y="1401"/>
                    <a:pt x="299" y="1401"/>
                  </a:cubicBezTo>
                  <a:cubicBezTo>
                    <a:pt x="298" y="1403"/>
                    <a:pt x="298" y="1404"/>
                    <a:pt x="298" y="1405"/>
                  </a:cubicBezTo>
                  <a:cubicBezTo>
                    <a:pt x="298" y="1405"/>
                    <a:pt x="298" y="1406"/>
                    <a:pt x="298" y="1407"/>
                  </a:cubicBezTo>
                  <a:cubicBezTo>
                    <a:pt x="298" y="1408"/>
                    <a:pt x="298" y="1409"/>
                    <a:pt x="297" y="1410"/>
                  </a:cubicBezTo>
                  <a:cubicBezTo>
                    <a:pt x="297" y="1411"/>
                    <a:pt x="297" y="1411"/>
                    <a:pt x="297" y="1412"/>
                  </a:cubicBezTo>
                  <a:cubicBezTo>
                    <a:pt x="297" y="1413"/>
                    <a:pt x="297" y="1414"/>
                    <a:pt x="297" y="1415"/>
                  </a:cubicBezTo>
                  <a:cubicBezTo>
                    <a:pt x="297" y="1415"/>
                    <a:pt x="297" y="1416"/>
                    <a:pt x="297" y="1417"/>
                  </a:cubicBezTo>
                  <a:cubicBezTo>
                    <a:pt x="296" y="1418"/>
                    <a:pt x="296" y="1419"/>
                    <a:pt x="296" y="1419"/>
                  </a:cubicBezTo>
                  <a:cubicBezTo>
                    <a:pt x="296" y="1420"/>
                    <a:pt x="296" y="1421"/>
                    <a:pt x="296" y="1421"/>
                  </a:cubicBezTo>
                  <a:cubicBezTo>
                    <a:pt x="296" y="1422"/>
                    <a:pt x="296" y="1423"/>
                    <a:pt x="296" y="1424"/>
                  </a:cubicBezTo>
                  <a:cubicBezTo>
                    <a:pt x="296" y="1424"/>
                    <a:pt x="296" y="1425"/>
                    <a:pt x="296" y="1425"/>
                  </a:cubicBezTo>
                  <a:cubicBezTo>
                    <a:pt x="296" y="1426"/>
                    <a:pt x="296" y="1428"/>
                    <a:pt x="296" y="1429"/>
                  </a:cubicBezTo>
                  <a:cubicBezTo>
                    <a:pt x="293" y="1447"/>
                    <a:pt x="300" y="1472"/>
                    <a:pt x="298" y="1512"/>
                  </a:cubicBezTo>
                  <a:cubicBezTo>
                    <a:pt x="295" y="1562"/>
                    <a:pt x="251" y="1762"/>
                    <a:pt x="333" y="2014"/>
                  </a:cubicBezTo>
                  <a:cubicBezTo>
                    <a:pt x="338" y="2029"/>
                    <a:pt x="338" y="2079"/>
                    <a:pt x="344" y="2107"/>
                  </a:cubicBezTo>
                  <a:cubicBezTo>
                    <a:pt x="345" y="2114"/>
                    <a:pt x="359" y="2145"/>
                    <a:pt x="360" y="2189"/>
                  </a:cubicBezTo>
                  <a:cubicBezTo>
                    <a:pt x="361" y="2259"/>
                    <a:pt x="354" y="2349"/>
                    <a:pt x="356" y="2399"/>
                  </a:cubicBezTo>
                  <a:cubicBezTo>
                    <a:pt x="359" y="2481"/>
                    <a:pt x="393" y="2556"/>
                    <a:pt x="406" y="2609"/>
                  </a:cubicBezTo>
                  <a:cubicBezTo>
                    <a:pt x="420" y="2661"/>
                    <a:pt x="425" y="2703"/>
                    <a:pt x="422" y="2713"/>
                  </a:cubicBezTo>
                  <a:cubicBezTo>
                    <a:pt x="420" y="2722"/>
                    <a:pt x="418" y="2740"/>
                    <a:pt x="425" y="2755"/>
                  </a:cubicBezTo>
                  <a:cubicBezTo>
                    <a:pt x="426" y="2756"/>
                    <a:pt x="402" y="2808"/>
                    <a:pt x="389" y="2817"/>
                  </a:cubicBezTo>
                  <a:cubicBezTo>
                    <a:pt x="377" y="2827"/>
                    <a:pt x="373" y="2835"/>
                    <a:pt x="364" y="2840"/>
                  </a:cubicBezTo>
                  <a:cubicBezTo>
                    <a:pt x="354" y="2845"/>
                    <a:pt x="349" y="2850"/>
                    <a:pt x="345" y="2861"/>
                  </a:cubicBezTo>
                  <a:cubicBezTo>
                    <a:pt x="342" y="2869"/>
                    <a:pt x="333" y="2881"/>
                    <a:pt x="340" y="2887"/>
                  </a:cubicBezTo>
                  <a:cubicBezTo>
                    <a:pt x="341" y="2888"/>
                    <a:pt x="342" y="2888"/>
                    <a:pt x="343" y="2889"/>
                  </a:cubicBezTo>
                  <a:cubicBezTo>
                    <a:pt x="344" y="2889"/>
                    <a:pt x="344" y="2889"/>
                    <a:pt x="344" y="2889"/>
                  </a:cubicBezTo>
                  <a:cubicBezTo>
                    <a:pt x="343" y="2892"/>
                    <a:pt x="343" y="2894"/>
                    <a:pt x="344" y="2896"/>
                  </a:cubicBezTo>
                  <a:cubicBezTo>
                    <a:pt x="348" y="2903"/>
                    <a:pt x="355" y="2905"/>
                    <a:pt x="364" y="2904"/>
                  </a:cubicBezTo>
                  <a:cubicBezTo>
                    <a:pt x="365" y="2902"/>
                    <a:pt x="365" y="2902"/>
                    <a:pt x="365" y="2902"/>
                  </a:cubicBezTo>
                  <a:cubicBezTo>
                    <a:pt x="366" y="2905"/>
                    <a:pt x="366" y="2908"/>
                    <a:pt x="368" y="2910"/>
                  </a:cubicBezTo>
                  <a:cubicBezTo>
                    <a:pt x="374" y="2919"/>
                    <a:pt x="394" y="2923"/>
                    <a:pt x="402" y="2915"/>
                  </a:cubicBezTo>
                  <a:cubicBezTo>
                    <a:pt x="403" y="2916"/>
                    <a:pt x="404" y="2916"/>
                    <a:pt x="406" y="2917"/>
                  </a:cubicBezTo>
                  <a:cubicBezTo>
                    <a:pt x="407" y="2917"/>
                    <a:pt x="408" y="2917"/>
                    <a:pt x="409" y="2918"/>
                  </a:cubicBezTo>
                  <a:cubicBezTo>
                    <a:pt x="410" y="2918"/>
                    <a:pt x="410" y="2918"/>
                    <a:pt x="411" y="2918"/>
                  </a:cubicBezTo>
                  <a:cubicBezTo>
                    <a:pt x="413" y="2919"/>
                    <a:pt x="414" y="2919"/>
                    <a:pt x="416" y="2919"/>
                  </a:cubicBezTo>
                  <a:cubicBezTo>
                    <a:pt x="416" y="2919"/>
                    <a:pt x="416" y="2919"/>
                    <a:pt x="416" y="2919"/>
                  </a:cubicBezTo>
                  <a:cubicBezTo>
                    <a:pt x="425" y="2920"/>
                    <a:pt x="435" y="2918"/>
                    <a:pt x="440" y="2912"/>
                  </a:cubicBezTo>
                  <a:cubicBezTo>
                    <a:pt x="440" y="2912"/>
                    <a:pt x="440" y="2912"/>
                    <a:pt x="440" y="2912"/>
                  </a:cubicBezTo>
                  <a:cubicBezTo>
                    <a:pt x="440" y="2913"/>
                    <a:pt x="441" y="2913"/>
                    <a:pt x="441" y="2914"/>
                  </a:cubicBezTo>
                  <a:cubicBezTo>
                    <a:pt x="441" y="2913"/>
                    <a:pt x="441" y="2913"/>
                    <a:pt x="441" y="2913"/>
                  </a:cubicBezTo>
                  <a:cubicBezTo>
                    <a:pt x="446" y="2925"/>
                    <a:pt x="462" y="2926"/>
                    <a:pt x="475" y="2924"/>
                  </a:cubicBezTo>
                  <a:cubicBezTo>
                    <a:pt x="475" y="2924"/>
                    <a:pt x="475" y="2924"/>
                    <a:pt x="475" y="2924"/>
                  </a:cubicBezTo>
                  <a:cubicBezTo>
                    <a:pt x="476" y="2924"/>
                    <a:pt x="477" y="2924"/>
                    <a:pt x="478" y="2924"/>
                  </a:cubicBezTo>
                  <a:cubicBezTo>
                    <a:pt x="478" y="2924"/>
                    <a:pt x="479" y="2923"/>
                    <a:pt x="479" y="2923"/>
                  </a:cubicBezTo>
                  <a:cubicBezTo>
                    <a:pt x="480" y="2923"/>
                    <a:pt x="480" y="2923"/>
                    <a:pt x="481" y="2923"/>
                  </a:cubicBezTo>
                  <a:cubicBezTo>
                    <a:pt x="482" y="2923"/>
                    <a:pt x="482" y="2923"/>
                    <a:pt x="483" y="2923"/>
                  </a:cubicBezTo>
                  <a:cubicBezTo>
                    <a:pt x="485" y="2922"/>
                    <a:pt x="486" y="2922"/>
                    <a:pt x="488" y="2921"/>
                  </a:cubicBezTo>
                  <a:cubicBezTo>
                    <a:pt x="488" y="2921"/>
                    <a:pt x="489" y="2921"/>
                    <a:pt x="489" y="2921"/>
                  </a:cubicBezTo>
                  <a:cubicBezTo>
                    <a:pt x="490" y="2921"/>
                    <a:pt x="491" y="2920"/>
                    <a:pt x="492" y="2920"/>
                  </a:cubicBezTo>
                  <a:cubicBezTo>
                    <a:pt x="492" y="2920"/>
                    <a:pt x="493" y="2919"/>
                    <a:pt x="493" y="2919"/>
                  </a:cubicBezTo>
                  <a:cubicBezTo>
                    <a:pt x="494" y="2919"/>
                    <a:pt x="495" y="2918"/>
                    <a:pt x="496" y="2918"/>
                  </a:cubicBezTo>
                  <a:cubicBezTo>
                    <a:pt x="496" y="2918"/>
                    <a:pt x="496" y="2917"/>
                    <a:pt x="497" y="2917"/>
                  </a:cubicBezTo>
                  <a:cubicBezTo>
                    <a:pt x="498" y="2917"/>
                    <a:pt x="498" y="2916"/>
                    <a:pt x="499" y="2916"/>
                  </a:cubicBezTo>
                  <a:cubicBezTo>
                    <a:pt x="499" y="2915"/>
                    <a:pt x="500" y="2915"/>
                    <a:pt x="500" y="2915"/>
                  </a:cubicBezTo>
                  <a:cubicBezTo>
                    <a:pt x="501" y="2914"/>
                    <a:pt x="501" y="2914"/>
                    <a:pt x="502" y="2913"/>
                  </a:cubicBezTo>
                  <a:cubicBezTo>
                    <a:pt x="502" y="2913"/>
                    <a:pt x="503" y="2913"/>
                    <a:pt x="503" y="2913"/>
                  </a:cubicBezTo>
                  <a:cubicBezTo>
                    <a:pt x="505" y="2911"/>
                    <a:pt x="506" y="2909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9" y="2907"/>
                    <a:pt x="510" y="2906"/>
                    <a:pt x="511" y="2905"/>
                  </a:cubicBezTo>
                  <a:cubicBezTo>
                    <a:pt x="519" y="2899"/>
                    <a:pt x="525" y="2894"/>
                    <a:pt x="523" y="2879"/>
                  </a:cubicBezTo>
                  <a:cubicBezTo>
                    <a:pt x="520" y="2864"/>
                    <a:pt x="522" y="2864"/>
                    <a:pt x="524" y="2846"/>
                  </a:cubicBezTo>
                  <a:cubicBezTo>
                    <a:pt x="525" y="2835"/>
                    <a:pt x="534" y="2832"/>
                    <a:pt x="536" y="2815"/>
                  </a:cubicBezTo>
                  <a:cubicBezTo>
                    <a:pt x="537" y="2801"/>
                    <a:pt x="526" y="2741"/>
                    <a:pt x="527" y="2733"/>
                  </a:cubicBezTo>
                  <a:cubicBezTo>
                    <a:pt x="530" y="2715"/>
                    <a:pt x="517" y="2700"/>
                    <a:pt x="513" y="2669"/>
                  </a:cubicBezTo>
                  <a:cubicBezTo>
                    <a:pt x="508" y="2639"/>
                    <a:pt x="520" y="2535"/>
                    <a:pt x="520" y="2516"/>
                  </a:cubicBezTo>
                  <a:cubicBezTo>
                    <a:pt x="520" y="2480"/>
                    <a:pt x="539" y="2421"/>
                    <a:pt x="534" y="2348"/>
                  </a:cubicBezTo>
                  <a:cubicBezTo>
                    <a:pt x="531" y="2306"/>
                    <a:pt x="510" y="2177"/>
                    <a:pt x="510" y="2148"/>
                  </a:cubicBezTo>
                  <a:cubicBezTo>
                    <a:pt x="510" y="2143"/>
                    <a:pt x="509" y="2110"/>
                    <a:pt x="511" y="2105"/>
                  </a:cubicBezTo>
                  <a:cubicBezTo>
                    <a:pt x="517" y="2085"/>
                    <a:pt x="544" y="1849"/>
                    <a:pt x="544" y="1847"/>
                  </a:cubicBezTo>
                  <a:cubicBezTo>
                    <a:pt x="547" y="1823"/>
                    <a:pt x="555" y="1690"/>
                    <a:pt x="558" y="1646"/>
                  </a:cubicBezTo>
                  <a:cubicBezTo>
                    <a:pt x="559" y="1646"/>
                    <a:pt x="561" y="1646"/>
                    <a:pt x="562" y="1646"/>
                  </a:cubicBezTo>
                  <a:cubicBezTo>
                    <a:pt x="565" y="1689"/>
                    <a:pt x="573" y="1823"/>
                    <a:pt x="576" y="1847"/>
                  </a:cubicBezTo>
                  <a:cubicBezTo>
                    <a:pt x="576" y="1849"/>
                    <a:pt x="603" y="2085"/>
                    <a:pt x="609" y="2105"/>
                  </a:cubicBezTo>
                  <a:cubicBezTo>
                    <a:pt x="611" y="2110"/>
                    <a:pt x="610" y="2143"/>
                    <a:pt x="610" y="2148"/>
                  </a:cubicBezTo>
                  <a:cubicBezTo>
                    <a:pt x="610" y="2177"/>
                    <a:pt x="589" y="2306"/>
                    <a:pt x="586" y="2348"/>
                  </a:cubicBezTo>
                  <a:cubicBezTo>
                    <a:pt x="581" y="2421"/>
                    <a:pt x="600" y="2480"/>
                    <a:pt x="600" y="2516"/>
                  </a:cubicBezTo>
                  <a:cubicBezTo>
                    <a:pt x="600" y="2535"/>
                    <a:pt x="612" y="2639"/>
                    <a:pt x="607" y="2669"/>
                  </a:cubicBezTo>
                  <a:cubicBezTo>
                    <a:pt x="603" y="2700"/>
                    <a:pt x="590" y="2715"/>
                    <a:pt x="593" y="2733"/>
                  </a:cubicBezTo>
                  <a:cubicBezTo>
                    <a:pt x="594" y="2741"/>
                    <a:pt x="583" y="2801"/>
                    <a:pt x="584" y="2815"/>
                  </a:cubicBezTo>
                  <a:cubicBezTo>
                    <a:pt x="586" y="2832"/>
                    <a:pt x="595" y="2835"/>
                    <a:pt x="596" y="2846"/>
                  </a:cubicBezTo>
                  <a:cubicBezTo>
                    <a:pt x="598" y="2864"/>
                    <a:pt x="600" y="2864"/>
                    <a:pt x="597" y="2879"/>
                  </a:cubicBezTo>
                  <a:cubicBezTo>
                    <a:pt x="595" y="2894"/>
                    <a:pt x="601" y="2899"/>
                    <a:pt x="609" y="2905"/>
                  </a:cubicBezTo>
                  <a:cubicBezTo>
                    <a:pt x="610" y="2906"/>
                    <a:pt x="611" y="2907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4" y="2909"/>
                    <a:pt x="615" y="2911"/>
                    <a:pt x="617" y="2913"/>
                  </a:cubicBezTo>
                  <a:cubicBezTo>
                    <a:pt x="617" y="2913"/>
                    <a:pt x="618" y="2913"/>
                    <a:pt x="618" y="2913"/>
                  </a:cubicBezTo>
                  <a:cubicBezTo>
                    <a:pt x="619" y="2914"/>
                    <a:pt x="619" y="2914"/>
                    <a:pt x="620" y="2915"/>
                  </a:cubicBezTo>
                  <a:cubicBezTo>
                    <a:pt x="620" y="2915"/>
                    <a:pt x="621" y="2915"/>
                    <a:pt x="621" y="2916"/>
                  </a:cubicBezTo>
                  <a:cubicBezTo>
                    <a:pt x="622" y="2916"/>
                    <a:pt x="622" y="2917"/>
                    <a:pt x="623" y="2917"/>
                  </a:cubicBezTo>
                  <a:cubicBezTo>
                    <a:pt x="624" y="2917"/>
                    <a:pt x="624" y="2918"/>
                    <a:pt x="624" y="2918"/>
                  </a:cubicBezTo>
                  <a:cubicBezTo>
                    <a:pt x="625" y="2918"/>
                    <a:pt x="626" y="2919"/>
                    <a:pt x="627" y="2919"/>
                  </a:cubicBezTo>
                  <a:cubicBezTo>
                    <a:pt x="627" y="2919"/>
                    <a:pt x="628" y="2920"/>
                    <a:pt x="628" y="2920"/>
                  </a:cubicBezTo>
                  <a:cubicBezTo>
                    <a:pt x="629" y="2920"/>
                    <a:pt x="630" y="2921"/>
                    <a:pt x="631" y="2921"/>
                  </a:cubicBezTo>
                  <a:cubicBezTo>
                    <a:pt x="631" y="2921"/>
                    <a:pt x="632" y="2921"/>
                    <a:pt x="632" y="2921"/>
                  </a:cubicBezTo>
                  <a:cubicBezTo>
                    <a:pt x="634" y="2922"/>
                    <a:pt x="635" y="2922"/>
                    <a:pt x="637" y="2923"/>
                  </a:cubicBezTo>
                  <a:cubicBezTo>
                    <a:pt x="638" y="2923"/>
                    <a:pt x="638" y="2923"/>
                    <a:pt x="639" y="2923"/>
                  </a:cubicBezTo>
                  <a:cubicBezTo>
                    <a:pt x="640" y="2923"/>
                    <a:pt x="640" y="2923"/>
                    <a:pt x="641" y="2923"/>
                  </a:cubicBezTo>
                  <a:cubicBezTo>
                    <a:pt x="641" y="2923"/>
                    <a:pt x="642" y="2924"/>
                    <a:pt x="642" y="2924"/>
                  </a:cubicBezTo>
                  <a:cubicBezTo>
                    <a:pt x="643" y="2924"/>
                    <a:pt x="644" y="2924"/>
                    <a:pt x="644" y="2924"/>
                  </a:cubicBezTo>
                  <a:cubicBezTo>
                    <a:pt x="645" y="2924"/>
                    <a:pt x="645" y="2924"/>
                    <a:pt x="645" y="2924"/>
                  </a:cubicBezTo>
                  <a:cubicBezTo>
                    <a:pt x="646" y="2924"/>
                    <a:pt x="647" y="2924"/>
                    <a:pt x="648" y="2924"/>
                  </a:cubicBezTo>
                  <a:cubicBezTo>
                    <a:pt x="648" y="2924"/>
                    <a:pt x="648" y="2924"/>
                    <a:pt x="648" y="2924"/>
                  </a:cubicBezTo>
                  <a:cubicBezTo>
                    <a:pt x="660" y="2925"/>
                    <a:pt x="674" y="292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3"/>
                    <a:pt x="679" y="2913"/>
                    <a:pt x="680" y="2912"/>
                  </a:cubicBezTo>
                  <a:cubicBezTo>
                    <a:pt x="680" y="2912"/>
                    <a:pt x="680" y="2912"/>
                    <a:pt x="680" y="2912"/>
                  </a:cubicBezTo>
                  <a:cubicBezTo>
                    <a:pt x="685" y="2918"/>
                    <a:pt x="695" y="2920"/>
                    <a:pt x="704" y="2919"/>
                  </a:cubicBezTo>
                  <a:cubicBezTo>
                    <a:pt x="704" y="2919"/>
                    <a:pt x="704" y="2919"/>
                    <a:pt x="704" y="2919"/>
                  </a:cubicBezTo>
                  <a:cubicBezTo>
                    <a:pt x="706" y="2919"/>
                    <a:pt x="707" y="2919"/>
                    <a:pt x="709" y="2918"/>
                  </a:cubicBezTo>
                  <a:cubicBezTo>
                    <a:pt x="710" y="2918"/>
                    <a:pt x="710" y="2918"/>
                    <a:pt x="711" y="2918"/>
                  </a:cubicBezTo>
                  <a:cubicBezTo>
                    <a:pt x="712" y="2917"/>
                    <a:pt x="713" y="2917"/>
                    <a:pt x="714" y="2917"/>
                  </a:cubicBezTo>
                  <a:cubicBezTo>
                    <a:pt x="716" y="2916"/>
                    <a:pt x="717" y="2916"/>
                    <a:pt x="718" y="2915"/>
                  </a:cubicBezTo>
                  <a:cubicBezTo>
                    <a:pt x="726" y="2923"/>
                    <a:pt x="746" y="2919"/>
                    <a:pt x="752" y="2910"/>
                  </a:cubicBezTo>
                  <a:cubicBezTo>
                    <a:pt x="754" y="2908"/>
                    <a:pt x="754" y="2905"/>
                    <a:pt x="755" y="2903"/>
                  </a:cubicBezTo>
                  <a:cubicBezTo>
                    <a:pt x="756" y="2904"/>
                    <a:pt x="756" y="2904"/>
                    <a:pt x="756" y="2904"/>
                  </a:cubicBezTo>
                  <a:cubicBezTo>
                    <a:pt x="765" y="2905"/>
                    <a:pt x="775" y="2902"/>
                    <a:pt x="776" y="2896"/>
                  </a:cubicBezTo>
                  <a:cubicBezTo>
                    <a:pt x="777" y="2894"/>
                    <a:pt x="777" y="2892"/>
                    <a:pt x="777" y="2889"/>
                  </a:cubicBezTo>
                  <a:cubicBezTo>
                    <a:pt x="777" y="2889"/>
                    <a:pt x="777" y="2889"/>
                    <a:pt x="777" y="2889"/>
                  </a:cubicBezTo>
                  <a:cubicBezTo>
                    <a:pt x="778" y="2888"/>
                    <a:pt x="779" y="2888"/>
                    <a:pt x="780" y="2887"/>
                  </a:cubicBezTo>
                  <a:cubicBezTo>
                    <a:pt x="787" y="2881"/>
                    <a:pt x="778" y="2869"/>
                    <a:pt x="775" y="2861"/>
                  </a:cubicBezTo>
                  <a:cubicBezTo>
                    <a:pt x="771" y="2850"/>
                    <a:pt x="766" y="2845"/>
                    <a:pt x="756" y="2840"/>
                  </a:cubicBezTo>
                  <a:cubicBezTo>
                    <a:pt x="747" y="2835"/>
                    <a:pt x="743" y="2827"/>
                    <a:pt x="731" y="2817"/>
                  </a:cubicBezTo>
                  <a:cubicBezTo>
                    <a:pt x="718" y="2808"/>
                    <a:pt x="694" y="2756"/>
                    <a:pt x="695" y="2755"/>
                  </a:cubicBezTo>
                  <a:cubicBezTo>
                    <a:pt x="702" y="2740"/>
                    <a:pt x="700" y="2722"/>
                    <a:pt x="698" y="2713"/>
                  </a:cubicBezTo>
                  <a:cubicBezTo>
                    <a:pt x="695" y="2703"/>
                    <a:pt x="700" y="2661"/>
                    <a:pt x="714" y="2609"/>
                  </a:cubicBezTo>
                  <a:cubicBezTo>
                    <a:pt x="727" y="2556"/>
                    <a:pt x="761" y="2481"/>
                    <a:pt x="764" y="2399"/>
                  </a:cubicBezTo>
                  <a:cubicBezTo>
                    <a:pt x="766" y="2349"/>
                    <a:pt x="759" y="2259"/>
                    <a:pt x="760" y="2189"/>
                  </a:cubicBezTo>
                  <a:cubicBezTo>
                    <a:pt x="761" y="2145"/>
                    <a:pt x="775" y="2114"/>
                    <a:pt x="776" y="2107"/>
                  </a:cubicBezTo>
                  <a:cubicBezTo>
                    <a:pt x="782" y="2079"/>
                    <a:pt x="782" y="2029"/>
                    <a:pt x="787" y="2014"/>
                  </a:cubicBezTo>
                  <a:cubicBezTo>
                    <a:pt x="869" y="1762"/>
                    <a:pt x="825" y="1562"/>
                    <a:pt x="822" y="1512"/>
                  </a:cubicBezTo>
                  <a:cubicBezTo>
                    <a:pt x="823" y="1512"/>
                    <a:pt x="823" y="1512"/>
                    <a:pt x="823" y="1512"/>
                  </a:cubicBezTo>
                  <a:cubicBezTo>
                    <a:pt x="821" y="1472"/>
                    <a:pt x="828" y="1447"/>
                    <a:pt x="825" y="1429"/>
                  </a:cubicBezTo>
                  <a:cubicBezTo>
                    <a:pt x="825" y="1428"/>
                    <a:pt x="825" y="1426"/>
                    <a:pt x="825" y="1425"/>
                  </a:cubicBezTo>
                  <a:cubicBezTo>
                    <a:pt x="825" y="1425"/>
                    <a:pt x="825" y="1424"/>
                    <a:pt x="825" y="1424"/>
                  </a:cubicBezTo>
                  <a:cubicBezTo>
                    <a:pt x="825" y="1423"/>
                    <a:pt x="824" y="1422"/>
                    <a:pt x="824" y="1421"/>
                  </a:cubicBezTo>
                  <a:cubicBezTo>
                    <a:pt x="824" y="1421"/>
                    <a:pt x="824" y="1420"/>
                    <a:pt x="824" y="1420"/>
                  </a:cubicBezTo>
                  <a:cubicBezTo>
                    <a:pt x="824" y="1419"/>
                    <a:pt x="824" y="1418"/>
                    <a:pt x="824" y="1417"/>
                  </a:cubicBezTo>
                  <a:cubicBezTo>
                    <a:pt x="824" y="1416"/>
                    <a:pt x="824" y="1416"/>
                    <a:pt x="824" y="1415"/>
                  </a:cubicBezTo>
                  <a:cubicBezTo>
                    <a:pt x="824" y="1414"/>
                    <a:pt x="824" y="1413"/>
                    <a:pt x="823" y="1412"/>
                  </a:cubicBezTo>
                  <a:cubicBezTo>
                    <a:pt x="823" y="1411"/>
                    <a:pt x="823" y="1411"/>
                    <a:pt x="823" y="1410"/>
                  </a:cubicBezTo>
                  <a:cubicBezTo>
                    <a:pt x="823" y="1409"/>
                    <a:pt x="823" y="1408"/>
                    <a:pt x="823" y="1407"/>
                  </a:cubicBezTo>
                  <a:cubicBezTo>
                    <a:pt x="823" y="1406"/>
                    <a:pt x="823" y="1406"/>
                    <a:pt x="822" y="1405"/>
                  </a:cubicBezTo>
                  <a:cubicBezTo>
                    <a:pt x="822" y="1404"/>
                    <a:pt x="822" y="1403"/>
                    <a:pt x="822" y="1401"/>
                  </a:cubicBezTo>
                  <a:cubicBezTo>
                    <a:pt x="822" y="1401"/>
                    <a:pt x="822" y="1400"/>
                    <a:pt x="822" y="1399"/>
                  </a:cubicBezTo>
                  <a:cubicBezTo>
                    <a:pt x="821" y="1398"/>
                    <a:pt x="821" y="1397"/>
                    <a:pt x="821" y="1396"/>
                  </a:cubicBezTo>
                  <a:cubicBezTo>
                    <a:pt x="821" y="1395"/>
                    <a:pt x="821" y="1394"/>
                    <a:pt x="821" y="1394"/>
                  </a:cubicBezTo>
                  <a:cubicBezTo>
                    <a:pt x="821" y="1392"/>
                    <a:pt x="820" y="1391"/>
                    <a:pt x="820" y="1390"/>
                  </a:cubicBezTo>
                  <a:cubicBezTo>
                    <a:pt x="820" y="1389"/>
                    <a:pt x="820" y="1388"/>
                    <a:pt x="820" y="1387"/>
                  </a:cubicBezTo>
                  <a:cubicBezTo>
                    <a:pt x="820" y="1386"/>
                    <a:pt x="819" y="1385"/>
                    <a:pt x="819" y="1384"/>
                  </a:cubicBezTo>
                  <a:cubicBezTo>
                    <a:pt x="819" y="1383"/>
                    <a:pt x="819" y="1382"/>
                    <a:pt x="819" y="1381"/>
                  </a:cubicBezTo>
                  <a:cubicBezTo>
                    <a:pt x="818" y="1380"/>
                    <a:pt x="818" y="1379"/>
                    <a:pt x="818" y="1377"/>
                  </a:cubicBezTo>
                  <a:cubicBezTo>
                    <a:pt x="818" y="1376"/>
                    <a:pt x="818" y="1376"/>
                    <a:pt x="818" y="1375"/>
                  </a:cubicBezTo>
                  <a:cubicBezTo>
                    <a:pt x="817" y="1374"/>
                    <a:pt x="817" y="1372"/>
                    <a:pt x="817" y="1371"/>
                  </a:cubicBezTo>
                  <a:cubicBezTo>
                    <a:pt x="817" y="1370"/>
                    <a:pt x="816" y="1369"/>
                    <a:pt x="816" y="1369"/>
                  </a:cubicBezTo>
                  <a:cubicBezTo>
                    <a:pt x="816" y="1367"/>
                    <a:pt x="816" y="1366"/>
                    <a:pt x="816" y="1364"/>
                  </a:cubicBezTo>
                  <a:cubicBezTo>
                    <a:pt x="815" y="1363"/>
                    <a:pt x="815" y="1363"/>
                    <a:pt x="815" y="1362"/>
                  </a:cubicBezTo>
                  <a:cubicBezTo>
                    <a:pt x="815" y="1360"/>
                    <a:pt x="815" y="1359"/>
                    <a:pt x="814" y="1358"/>
                  </a:cubicBezTo>
                  <a:cubicBezTo>
                    <a:pt x="814" y="1357"/>
                    <a:pt x="814" y="1356"/>
                    <a:pt x="814" y="1355"/>
                  </a:cubicBezTo>
                  <a:cubicBezTo>
                    <a:pt x="814" y="1354"/>
                    <a:pt x="813" y="1352"/>
                    <a:pt x="813" y="1351"/>
                  </a:cubicBezTo>
                  <a:cubicBezTo>
                    <a:pt x="813" y="1350"/>
                    <a:pt x="813" y="1349"/>
                    <a:pt x="812" y="1348"/>
                  </a:cubicBezTo>
                  <a:cubicBezTo>
                    <a:pt x="812" y="1347"/>
                    <a:pt x="812" y="1346"/>
                    <a:pt x="812" y="1345"/>
                  </a:cubicBezTo>
                  <a:cubicBezTo>
                    <a:pt x="811" y="1344"/>
                    <a:pt x="811" y="1343"/>
                    <a:pt x="811" y="1342"/>
                  </a:cubicBezTo>
                  <a:cubicBezTo>
                    <a:pt x="811" y="1341"/>
                    <a:pt x="811" y="1339"/>
                    <a:pt x="810" y="1338"/>
                  </a:cubicBezTo>
                  <a:cubicBezTo>
                    <a:pt x="810" y="1337"/>
                    <a:pt x="810" y="1336"/>
                    <a:pt x="810" y="1335"/>
                  </a:cubicBezTo>
                  <a:cubicBezTo>
                    <a:pt x="809" y="1334"/>
                    <a:pt x="809" y="1333"/>
                    <a:pt x="809" y="1332"/>
                  </a:cubicBezTo>
                  <a:cubicBezTo>
                    <a:pt x="809" y="1331"/>
                    <a:pt x="808" y="1330"/>
                    <a:pt x="808" y="1329"/>
                  </a:cubicBezTo>
                  <a:cubicBezTo>
                    <a:pt x="808" y="1328"/>
                    <a:pt x="808" y="1326"/>
                    <a:pt x="808" y="1325"/>
                  </a:cubicBezTo>
                  <a:cubicBezTo>
                    <a:pt x="807" y="1324"/>
                    <a:pt x="807" y="1323"/>
                    <a:pt x="807" y="1322"/>
                  </a:cubicBezTo>
                  <a:cubicBezTo>
                    <a:pt x="807" y="1321"/>
                    <a:pt x="806" y="1320"/>
                    <a:pt x="806" y="1319"/>
                  </a:cubicBezTo>
                  <a:cubicBezTo>
                    <a:pt x="806" y="1318"/>
                    <a:pt x="806" y="1317"/>
                    <a:pt x="805" y="1316"/>
                  </a:cubicBezTo>
                  <a:cubicBezTo>
                    <a:pt x="805" y="1315"/>
                    <a:pt x="805" y="1314"/>
                    <a:pt x="805" y="1314"/>
                  </a:cubicBezTo>
                  <a:cubicBezTo>
                    <a:pt x="805" y="1312"/>
                    <a:pt x="804" y="1311"/>
                    <a:pt x="804" y="1310"/>
                  </a:cubicBezTo>
                  <a:cubicBezTo>
                    <a:pt x="804" y="1309"/>
                    <a:pt x="804" y="1309"/>
                    <a:pt x="804" y="1308"/>
                  </a:cubicBezTo>
                  <a:cubicBezTo>
                    <a:pt x="803" y="1307"/>
                    <a:pt x="803" y="1305"/>
                    <a:pt x="803" y="1304"/>
                  </a:cubicBezTo>
                  <a:cubicBezTo>
                    <a:pt x="803" y="1304"/>
                    <a:pt x="802" y="1303"/>
                    <a:pt x="802" y="1303"/>
                  </a:cubicBezTo>
                  <a:cubicBezTo>
                    <a:pt x="802" y="1301"/>
                    <a:pt x="802" y="1300"/>
                    <a:pt x="801" y="1299"/>
                  </a:cubicBezTo>
                  <a:cubicBezTo>
                    <a:pt x="801" y="1298"/>
                    <a:pt x="801" y="1298"/>
                    <a:pt x="801" y="1298"/>
                  </a:cubicBezTo>
                  <a:cubicBezTo>
                    <a:pt x="798" y="1284"/>
                    <a:pt x="795" y="1273"/>
                    <a:pt x="793" y="1268"/>
                  </a:cubicBezTo>
                  <a:cubicBezTo>
                    <a:pt x="793" y="1268"/>
                    <a:pt x="793" y="1268"/>
                    <a:pt x="793" y="1268"/>
                  </a:cubicBezTo>
                  <a:cubicBezTo>
                    <a:pt x="793" y="1267"/>
                    <a:pt x="793" y="1266"/>
                    <a:pt x="792" y="1266"/>
                  </a:cubicBezTo>
                  <a:cubicBezTo>
                    <a:pt x="792" y="1266"/>
                    <a:pt x="792" y="1266"/>
                    <a:pt x="792" y="1266"/>
                  </a:cubicBezTo>
                  <a:cubicBezTo>
                    <a:pt x="792" y="1265"/>
                    <a:pt x="793" y="1265"/>
                    <a:pt x="793" y="1265"/>
                  </a:cubicBezTo>
                  <a:cubicBezTo>
                    <a:pt x="792" y="1264"/>
                    <a:pt x="792" y="1264"/>
                    <a:pt x="792" y="1264"/>
                  </a:cubicBezTo>
                  <a:cubicBezTo>
                    <a:pt x="792" y="1264"/>
                    <a:pt x="806" y="1107"/>
                    <a:pt x="803" y="1098"/>
                  </a:cubicBezTo>
                  <a:cubicBezTo>
                    <a:pt x="804" y="1068"/>
                    <a:pt x="820" y="1011"/>
                    <a:pt x="818" y="980"/>
                  </a:cubicBezTo>
                  <a:cubicBezTo>
                    <a:pt x="820" y="942"/>
                    <a:pt x="825" y="918"/>
                    <a:pt x="825" y="904"/>
                  </a:cubicBezTo>
                  <a:cubicBezTo>
                    <a:pt x="825" y="902"/>
                    <a:pt x="825" y="902"/>
                    <a:pt x="825" y="902"/>
                  </a:cubicBezTo>
                  <a:cubicBezTo>
                    <a:pt x="826" y="915"/>
                    <a:pt x="827" y="926"/>
                    <a:pt x="827" y="932"/>
                  </a:cubicBezTo>
                  <a:cubicBezTo>
                    <a:pt x="829" y="942"/>
                    <a:pt x="829" y="957"/>
                    <a:pt x="831" y="960"/>
                  </a:cubicBezTo>
                  <a:cubicBezTo>
                    <a:pt x="833" y="975"/>
                    <a:pt x="845" y="1059"/>
                    <a:pt x="846" y="1090"/>
                  </a:cubicBezTo>
                  <a:cubicBezTo>
                    <a:pt x="840" y="1132"/>
                    <a:pt x="839" y="1159"/>
                    <a:pt x="851" y="1219"/>
                  </a:cubicBezTo>
                  <a:cubicBezTo>
                    <a:pt x="856" y="1251"/>
                    <a:pt x="914" y="1393"/>
                    <a:pt x="917" y="1409"/>
                  </a:cubicBezTo>
                  <a:cubicBezTo>
                    <a:pt x="920" y="1425"/>
                    <a:pt x="924" y="1441"/>
                    <a:pt x="926" y="1445"/>
                  </a:cubicBezTo>
                  <a:cubicBezTo>
                    <a:pt x="928" y="1449"/>
                    <a:pt x="914" y="1471"/>
                    <a:pt x="918" y="1486"/>
                  </a:cubicBezTo>
                  <a:cubicBezTo>
                    <a:pt x="922" y="1500"/>
                    <a:pt x="896" y="1546"/>
                    <a:pt x="904" y="1589"/>
                  </a:cubicBezTo>
                  <a:cubicBezTo>
                    <a:pt x="912" y="1632"/>
                    <a:pt x="913" y="1638"/>
                    <a:pt x="914" y="1647"/>
                  </a:cubicBezTo>
                  <a:cubicBezTo>
                    <a:pt x="915" y="1657"/>
                    <a:pt x="921" y="1667"/>
                    <a:pt x="924" y="1679"/>
                  </a:cubicBezTo>
                  <a:cubicBezTo>
                    <a:pt x="927" y="1691"/>
                    <a:pt x="932" y="1720"/>
                    <a:pt x="939" y="1720"/>
                  </a:cubicBezTo>
                  <a:cubicBezTo>
                    <a:pt x="940" y="1720"/>
                    <a:pt x="941" y="1720"/>
                    <a:pt x="941" y="1720"/>
                  </a:cubicBezTo>
                  <a:cubicBezTo>
                    <a:pt x="942" y="1720"/>
                    <a:pt x="942" y="1720"/>
                    <a:pt x="942" y="1720"/>
                  </a:cubicBezTo>
                  <a:cubicBezTo>
                    <a:pt x="942" y="1720"/>
                    <a:pt x="943" y="1720"/>
                    <a:pt x="943" y="1720"/>
                  </a:cubicBezTo>
                  <a:cubicBezTo>
                    <a:pt x="943" y="1720"/>
                    <a:pt x="943" y="1720"/>
                    <a:pt x="944" y="1720"/>
                  </a:cubicBezTo>
                  <a:cubicBezTo>
                    <a:pt x="944" y="1720"/>
                    <a:pt x="944" y="1720"/>
                    <a:pt x="944" y="1719"/>
                  </a:cubicBezTo>
                  <a:cubicBezTo>
                    <a:pt x="944" y="1719"/>
                    <a:pt x="945" y="1719"/>
                    <a:pt x="945" y="1719"/>
                  </a:cubicBezTo>
                  <a:cubicBezTo>
                    <a:pt x="945" y="1719"/>
                    <a:pt x="945" y="1719"/>
                    <a:pt x="945" y="1719"/>
                  </a:cubicBezTo>
                  <a:cubicBezTo>
                    <a:pt x="946" y="1718"/>
                    <a:pt x="946" y="1718"/>
                    <a:pt x="947" y="1717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7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6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6"/>
                    <a:pt x="947" y="1715"/>
                    <a:pt x="947" y="1715"/>
                  </a:cubicBezTo>
                  <a:cubicBezTo>
                    <a:pt x="947" y="1715"/>
                    <a:pt x="949" y="1742"/>
                    <a:pt x="963" y="1742"/>
                  </a:cubicBezTo>
                  <a:cubicBezTo>
                    <a:pt x="972" y="1741"/>
                    <a:pt x="972" y="1733"/>
                    <a:pt x="972" y="1733"/>
                  </a:cubicBezTo>
                  <a:cubicBezTo>
                    <a:pt x="972" y="1733"/>
                    <a:pt x="974" y="1755"/>
                    <a:pt x="987" y="1753"/>
                  </a:cubicBezTo>
                  <a:cubicBezTo>
                    <a:pt x="999" y="1751"/>
                    <a:pt x="999" y="1739"/>
                    <a:pt x="999" y="1739"/>
                  </a:cubicBezTo>
                  <a:cubicBezTo>
                    <a:pt x="1007" y="1743"/>
                    <a:pt x="1020" y="1742"/>
                    <a:pt x="1023" y="1728"/>
                  </a:cubicBezTo>
                  <a:cubicBezTo>
                    <a:pt x="1026" y="1714"/>
                    <a:pt x="1033" y="1686"/>
                    <a:pt x="1032" y="1675"/>
                  </a:cubicBezTo>
                  <a:cubicBezTo>
                    <a:pt x="1032" y="1665"/>
                    <a:pt x="1039" y="1642"/>
                    <a:pt x="1039" y="1633"/>
                  </a:cubicBezTo>
                  <a:cubicBezTo>
                    <a:pt x="1046" y="1606"/>
                    <a:pt x="1053" y="1597"/>
                    <a:pt x="1051" y="1589"/>
                  </a:cubicBezTo>
                  <a:cubicBezTo>
                    <a:pt x="1060" y="1599"/>
                    <a:pt x="1068" y="1609"/>
                    <a:pt x="1072" y="1611"/>
                  </a:cubicBezTo>
                  <a:cubicBezTo>
                    <a:pt x="1074" y="1627"/>
                    <a:pt x="1090" y="1651"/>
                    <a:pt x="1103" y="1652"/>
                  </a:cubicBezTo>
                  <a:cubicBezTo>
                    <a:pt x="1120" y="1653"/>
                    <a:pt x="1116" y="1641"/>
                    <a:pt x="1111" y="1628"/>
                  </a:cubicBezTo>
                  <a:close/>
                  <a:moveTo>
                    <a:pt x="672" y="310"/>
                  </a:move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lose/>
                </a:path>
              </a:pathLst>
            </a:custGeom>
            <a:solidFill>
              <a:srgbClr val="B1DFF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9" name="Freeform 45"/>
            <p:cNvSpPr>
              <a:spLocks noEditPoints="1"/>
            </p:cNvSpPr>
            <p:nvPr/>
          </p:nvSpPr>
          <p:spPr>
            <a:xfrm>
              <a:off x="2062" y="1730"/>
              <a:ext cx="882" cy="2302"/>
            </a:xfrm>
            <a:custGeom>
              <a:avLst/>
              <a:gdLst/>
              <a:ahLst/>
              <a:cxnLst>
                <a:cxn ang="0">
                  <a:pos x="493" y="640"/>
                </a:cxn>
                <a:cxn ang="0">
                  <a:pos x="343" y="234"/>
                </a:cxn>
                <a:cxn ang="0">
                  <a:pos x="324" y="170"/>
                </a:cxn>
                <a:cxn ang="0">
                  <a:pos x="328" y="157"/>
                </a:cxn>
                <a:cxn ang="0">
                  <a:pos x="328" y="151"/>
                </a:cxn>
                <a:cxn ang="0">
                  <a:pos x="334" y="146"/>
                </a:cxn>
                <a:cxn ang="0">
                  <a:pos x="344" y="98"/>
                </a:cxn>
                <a:cxn ang="0">
                  <a:pos x="340" y="53"/>
                </a:cxn>
                <a:cxn ang="0">
                  <a:pos x="273" y="2"/>
                </a:cxn>
                <a:cxn ang="0">
                  <a:pos x="203" y="62"/>
                </a:cxn>
                <a:cxn ang="0">
                  <a:pos x="202" y="100"/>
                </a:cxn>
                <a:cxn ang="0">
                  <a:pos x="213" y="146"/>
                </a:cxn>
                <a:cxn ang="0">
                  <a:pos x="220" y="151"/>
                </a:cxn>
                <a:cxn ang="0">
                  <a:pos x="220" y="157"/>
                </a:cxn>
                <a:cxn ang="0">
                  <a:pos x="221" y="164"/>
                </a:cxn>
                <a:cxn ang="0">
                  <a:pos x="222" y="170"/>
                </a:cxn>
                <a:cxn ang="0">
                  <a:pos x="224" y="175"/>
                </a:cxn>
                <a:cxn ang="0">
                  <a:pos x="206" y="234"/>
                </a:cxn>
                <a:cxn ang="0">
                  <a:pos x="54" y="640"/>
                </a:cxn>
                <a:cxn ang="0">
                  <a:pos x="8" y="805"/>
                </a:cxn>
                <a:cxn ang="0">
                  <a:pos x="65" y="854"/>
                </a:cxn>
                <a:cxn ang="0">
                  <a:pos x="85" y="836"/>
                </a:cxn>
                <a:cxn ang="0">
                  <a:pos x="86" y="837"/>
                </a:cxn>
                <a:cxn ang="0">
                  <a:pos x="98" y="724"/>
                </a:cxn>
                <a:cxn ang="0">
                  <a:pos x="144" y="440"/>
                </a:cxn>
                <a:cxn ang="0">
                  <a:pos x="160" y="617"/>
                </a:cxn>
                <a:cxn ang="0">
                  <a:pos x="153" y="646"/>
                </a:cxn>
                <a:cxn ang="0">
                  <a:pos x="150" y="657"/>
                </a:cxn>
                <a:cxn ang="0">
                  <a:pos x="148" y="668"/>
                </a:cxn>
                <a:cxn ang="0">
                  <a:pos x="146" y="678"/>
                </a:cxn>
                <a:cxn ang="0">
                  <a:pos x="145" y="688"/>
                </a:cxn>
                <a:cxn ang="0">
                  <a:pos x="144" y="695"/>
                </a:cxn>
                <a:cxn ang="0">
                  <a:pos x="206" y="1321"/>
                </a:cxn>
                <a:cxn ang="0">
                  <a:pos x="168" y="1407"/>
                </a:cxn>
                <a:cxn ang="0">
                  <a:pos x="200" y="1421"/>
                </a:cxn>
                <a:cxn ang="0">
                  <a:pos x="215" y="1418"/>
                </a:cxn>
                <a:cxn ang="0">
                  <a:pos x="238" y="1422"/>
                </a:cxn>
                <a:cxn ang="0">
                  <a:pos x="244" y="1419"/>
                </a:cxn>
                <a:cxn ang="0">
                  <a:pos x="255" y="1402"/>
                </a:cxn>
                <a:cxn ang="0">
                  <a:pos x="250" y="1046"/>
                </a:cxn>
                <a:cxn ang="0">
                  <a:pos x="298" y="1046"/>
                </a:cxn>
                <a:cxn ang="0">
                  <a:pos x="291" y="1402"/>
                </a:cxn>
                <a:cxn ang="0">
                  <a:pos x="302" y="1419"/>
                </a:cxn>
                <a:cxn ang="0">
                  <a:pos x="309" y="1422"/>
                </a:cxn>
                <a:cxn ang="0">
                  <a:pos x="317" y="1424"/>
                </a:cxn>
                <a:cxn ang="0">
                  <a:pos x="343" y="1421"/>
                </a:cxn>
                <a:cxn ang="0">
                  <a:pos x="369" y="1414"/>
                </a:cxn>
                <a:cxn ang="0">
                  <a:pos x="369" y="1383"/>
                </a:cxn>
                <a:cxn ang="0">
                  <a:pos x="379" y="1026"/>
                </a:cxn>
                <a:cxn ang="0">
                  <a:pos x="402" y="692"/>
                </a:cxn>
                <a:cxn ang="0">
                  <a:pos x="402" y="684"/>
                </a:cxn>
                <a:cxn ang="0">
                  <a:pos x="400" y="674"/>
                </a:cxn>
                <a:cxn ang="0">
                  <a:pos x="398" y="663"/>
                </a:cxn>
                <a:cxn ang="0">
                  <a:pos x="395" y="651"/>
                </a:cxn>
                <a:cxn ang="0">
                  <a:pos x="393" y="640"/>
                </a:cxn>
                <a:cxn ang="0">
                  <a:pos x="391" y="632"/>
                </a:cxn>
                <a:cxn ang="0">
                  <a:pos x="392" y="535"/>
                </a:cxn>
                <a:cxn ang="0">
                  <a:pos x="416" y="593"/>
                </a:cxn>
                <a:cxn ang="0">
                  <a:pos x="458" y="837"/>
                </a:cxn>
                <a:cxn ang="0">
                  <a:pos x="461" y="837"/>
                </a:cxn>
                <a:cxn ang="0">
                  <a:pos x="462" y="836"/>
                </a:cxn>
                <a:cxn ang="0">
                  <a:pos x="504" y="816"/>
                </a:cxn>
                <a:cxn ang="0">
                  <a:pos x="328" y="151"/>
                </a:cxn>
              </a:cxnLst>
              <a:pathLst>
                <a:path w="1120" h="2926">
                  <a:moveTo>
                    <a:pt x="1111" y="1628"/>
                  </a:moveTo>
                  <a:cubicBezTo>
                    <a:pt x="1106" y="1614"/>
                    <a:pt x="1105" y="1598"/>
                    <a:pt x="1100" y="1592"/>
                  </a:cubicBezTo>
                  <a:cubicBezTo>
                    <a:pt x="1095" y="1586"/>
                    <a:pt x="1087" y="1551"/>
                    <a:pt x="1078" y="1539"/>
                  </a:cubicBezTo>
                  <a:cubicBezTo>
                    <a:pt x="1069" y="1528"/>
                    <a:pt x="1035" y="1477"/>
                    <a:pt x="1026" y="1469"/>
                  </a:cubicBezTo>
                  <a:cubicBezTo>
                    <a:pt x="1023" y="1464"/>
                    <a:pt x="1025" y="1444"/>
                    <a:pt x="1021" y="1430"/>
                  </a:cubicBezTo>
                  <a:cubicBezTo>
                    <a:pt x="1017" y="1416"/>
                    <a:pt x="1018" y="1402"/>
                    <a:pt x="1014" y="1386"/>
                  </a:cubicBezTo>
                  <a:cubicBezTo>
                    <a:pt x="1010" y="1369"/>
                    <a:pt x="1010" y="1337"/>
                    <a:pt x="1009" y="1315"/>
                  </a:cubicBezTo>
                  <a:cubicBezTo>
                    <a:pt x="1007" y="1277"/>
                    <a:pt x="1007" y="1129"/>
                    <a:pt x="985" y="1075"/>
                  </a:cubicBezTo>
                  <a:cubicBezTo>
                    <a:pt x="981" y="1058"/>
                    <a:pt x="976" y="1030"/>
                    <a:pt x="977" y="992"/>
                  </a:cubicBezTo>
                  <a:cubicBezTo>
                    <a:pt x="975" y="886"/>
                    <a:pt x="951" y="825"/>
                    <a:pt x="953" y="792"/>
                  </a:cubicBezTo>
                  <a:cubicBezTo>
                    <a:pt x="960" y="744"/>
                    <a:pt x="949" y="693"/>
                    <a:pt x="940" y="653"/>
                  </a:cubicBezTo>
                  <a:cubicBezTo>
                    <a:pt x="921" y="567"/>
                    <a:pt x="879" y="544"/>
                    <a:pt x="860" y="540"/>
                  </a:cubicBezTo>
                  <a:cubicBezTo>
                    <a:pt x="840" y="536"/>
                    <a:pt x="810" y="533"/>
                    <a:pt x="797" y="520"/>
                  </a:cubicBezTo>
                  <a:cubicBezTo>
                    <a:pt x="787" y="512"/>
                    <a:pt x="720" y="481"/>
                    <a:pt x="701" y="479"/>
                  </a:cubicBezTo>
                  <a:cubicBezTo>
                    <a:pt x="651" y="470"/>
                    <a:pt x="660" y="380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0" y="362"/>
                    <a:pt x="660" y="362"/>
                    <a:pt x="660" y="362"/>
                  </a:cubicBezTo>
                  <a:cubicBezTo>
                    <a:pt x="661" y="360"/>
                    <a:pt x="661" y="358"/>
                    <a:pt x="662" y="357"/>
                  </a:cubicBezTo>
                  <a:cubicBezTo>
                    <a:pt x="662" y="357"/>
                    <a:pt x="662" y="356"/>
                    <a:pt x="662" y="356"/>
                  </a:cubicBezTo>
                  <a:cubicBezTo>
                    <a:pt x="663" y="355"/>
                    <a:pt x="663" y="353"/>
                    <a:pt x="664" y="351"/>
                  </a:cubicBezTo>
                  <a:cubicBezTo>
                    <a:pt x="664" y="350"/>
                    <a:pt x="664" y="350"/>
                    <a:pt x="664" y="350"/>
                  </a:cubicBezTo>
                  <a:cubicBezTo>
                    <a:pt x="665" y="348"/>
                    <a:pt x="665" y="346"/>
                    <a:pt x="666" y="344"/>
                  </a:cubicBezTo>
                  <a:cubicBezTo>
                    <a:pt x="666" y="344"/>
                    <a:pt x="666" y="344"/>
                    <a:pt x="666" y="343"/>
                  </a:cubicBezTo>
                  <a:cubicBezTo>
                    <a:pt x="666" y="341"/>
                    <a:pt x="667" y="339"/>
                    <a:pt x="667" y="337"/>
                  </a:cubicBezTo>
                  <a:cubicBezTo>
                    <a:pt x="667" y="337"/>
                    <a:pt x="667" y="337"/>
                    <a:pt x="668" y="337"/>
                  </a:cubicBezTo>
                  <a:cubicBezTo>
                    <a:pt x="668" y="334"/>
                    <a:pt x="669" y="332"/>
                    <a:pt x="669" y="330"/>
                  </a:cubicBezTo>
                  <a:cubicBezTo>
                    <a:pt x="669" y="330"/>
                    <a:pt x="669" y="330"/>
                    <a:pt x="669" y="330"/>
                  </a:cubicBezTo>
                  <a:cubicBezTo>
                    <a:pt x="669" y="328"/>
                    <a:pt x="670" y="325"/>
                    <a:pt x="670" y="323"/>
                  </a:cubicBezTo>
                  <a:cubicBezTo>
                    <a:pt x="670" y="323"/>
                    <a:pt x="670" y="323"/>
                    <a:pt x="670" y="323"/>
                  </a:cubicBezTo>
                  <a:cubicBezTo>
                    <a:pt x="671" y="321"/>
                    <a:pt x="671" y="319"/>
                    <a:pt x="671" y="317"/>
                  </a:cubicBezTo>
                  <a:cubicBezTo>
                    <a:pt x="671" y="317"/>
                    <a:pt x="671" y="317"/>
                    <a:pt x="671" y="317"/>
                  </a:cubicBezTo>
                  <a:cubicBezTo>
                    <a:pt x="672" y="315"/>
                    <a:pt x="672" y="313"/>
                    <a:pt x="672" y="312"/>
                  </a:cubicBezTo>
                  <a:cubicBezTo>
                    <a:pt x="672" y="312"/>
                    <a:pt x="672" y="312"/>
                    <a:pt x="672" y="312"/>
                  </a:cubicBezTo>
                  <a:cubicBezTo>
                    <a:pt x="672" y="311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4" y="309"/>
                    <a:pt x="676" y="308"/>
                    <a:pt x="679" y="306"/>
                  </a:cubicBezTo>
                  <a:cubicBezTo>
                    <a:pt x="679" y="306"/>
                    <a:pt x="679" y="306"/>
                    <a:pt x="679" y="306"/>
                  </a:cubicBezTo>
                  <a:cubicBezTo>
                    <a:pt x="680" y="305"/>
                    <a:pt x="680" y="305"/>
                    <a:pt x="681" y="305"/>
                  </a:cubicBezTo>
                  <a:cubicBezTo>
                    <a:pt x="681" y="304"/>
                    <a:pt x="681" y="304"/>
                    <a:pt x="681" y="304"/>
                  </a:cubicBezTo>
                  <a:cubicBezTo>
                    <a:pt x="682" y="304"/>
                    <a:pt x="682" y="303"/>
                    <a:pt x="682" y="303"/>
                  </a:cubicBezTo>
                  <a:cubicBezTo>
                    <a:pt x="683" y="303"/>
                    <a:pt x="683" y="302"/>
                    <a:pt x="683" y="302"/>
                  </a:cubicBezTo>
                  <a:cubicBezTo>
                    <a:pt x="683" y="302"/>
                    <a:pt x="684" y="302"/>
                    <a:pt x="684" y="301"/>
                  </a:cubicBezTo>
                  <a:cubicBezTo>
                    <a:pt x="684" y="301"/>
                    <a:pt x="685" y="300"/>
                    <a:pt x="685" y="300"/>
                  </a:cubicBezTo>
                  <a:cubicBezTo>
                    <a:pt x="688" y="296"/>
                    <a:pt x="689" y="291"/>
                    <a:pt x="693" y="286"/>
                  </a:cubicBezTo>
                  <a:cubicBezTo>
                    <a:pt x="696" y="280"/>
                    <a:pt x="695" y="276"/>
                    <a:pt x="698" y="267"/>
                  </a:cubicBezTo>
                  <a:cubicBezTo>
                    <a:pt x="701" y="258"/>
                    <a:pt x="703" y="244"/>
                    <a:pt x="703" y="239"/>
                  </a:cubicBezTo>
                  <a:cubicBezTo>
                    <a:pt x="703" y="233"/>
                    <a:pt x="709" y="218"/>
                    <a:pt x="709" y="211"/>
                  </a:cubicBezTo>
                  <a:cubicBezTo>
                    <a:pt x="709" y="206"/>
                    <a:pt x="707" y="202"/>
                    <a:pt x="705" y="201"/>
                  </a:cubicBezTo>
                  <a:cubicBezTo>
                    <a:pt x="705" y="201"/>
                    <a:pt x="705" y="201"/>
                    <a:pt x="705" y="201"/>
                  </a:cubicBezTo>
                  <a:cubicBezTo>
                    <a:pt x="705" y="201"/>
                    <a:pt x="706" y="201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6" y="200"/>
                    <a:pt x="706" y="200"/>
                    <a:pt x="706" y="200"/>
                  </a:cubicBezTo>
                  <a:cubicBezTo>
                    <a:pt x="707" y="200"/>
                    <a:pt x="707" y="199"/>
                    <a:pt x="707" y="199"/>
                  </a:cubicBezTo>
                  <a:cubicBezTo>
                    <a:pt x="707" y="192"/>
                    <a:pt x="704" y="175"/>
                    <a:pt x="705" y="168"/>
                  </a:cubicBezTo>
                  <a:cubicBezTo>
                    <a:pt x="705" y="163"/>
                    <a:pt x="706" y="148"/>
                    <a:pt x="706" y="142"/>
                  </a:cubicBezTo>
                  <a:cubicBezTo>
                    <a:pt x="706" y="131"/>
                    <a:pt x="700" y="120"/>
                    <a:pt x="697" y="110"/>
                  </a:cubicBezTo>
                  <a:cubicBezTo>
                    <a:pt x="694" y="99"/>
                    <a:pt x="694" y="87"/>
                    <a:pt x="691" y="77"/>
                  </a:cubicBezTo>
                  <a:cubicBezTo>
                    <a:pt x="687" y="64"/>
                    <a:pt x="678" y="56"/>
                    <a:pt x="666" y="49"/>
                  </a:cubicBezTo>
                  <a:cubicBezTo>
                    <a:pt x="657" y="44"/>
                    <a:pt x="646" y="43"/>
                    <a:pt x="641" y="35"/>
                  </a:cubicBezTo>
                  <a:cubicBezTo>
                    <a:pt x="638" y="31"/>
                    <a:pt x="641" y="30"/>
                    <a:pt x="635" y="27"/>
                  </a:cubicBezTo>
                  <a:cubicBezTo>
                    <a:pt x="632" y="25"/>
                    <a:pt x="626" y="24"/>
                    <a:pt x="623" y="23"/>
                  </a:cubicBezTo>
                  <a:cubicBezTo>
                    <a:pt x="614" y="21"/>
                    <a:pt x="602" y="16"/>
                    <a:pt x="604" y="5"/>
                  </a:cubicBezTo>
                  <a:cubicBezTo>
                    <a:pt x="591" y="2"/>
                    <a:pt x="570" y="13"/>
                    <a:pt x="559" y="2"/>
                  </a:cubicBezTo>
                  <a:cubicBezTo>
                    <a:pt x="551" y="2"/>
                    <a:pt x="551" y="2"/>
                    <a:pt x="551" y="2"/>
                  </a:cubicBezTo>
                  <a:cubicBezTo>
                    <a:pt x="544" y="4"/>
                    <a:pt x="535" y="3"/>
                    <a:pt x="528" y="0"/>
                  </a:cubicBezTo>
                  <a:cubicBezTo>
                    <a:pt x="525" y="6"/>
                    <a:pt x="511" y="12"/>
                    <a:pt x="503" y="12"/>
                  </a:cubicBezTo>
                  <a:cubicBezTo>
                    <a:pt x="493" y="12"/>
                    <a:pt x="482" y="14"/>
                    <a:pt x="476" y="23"/>
                  </a:cubicBezTo>
                  <a:cubicBezTo>
                    <a:pt x="480" y="22"/>
                    <a:pt x="485" y="20"/>
                    <a:pt x="487" y="23"/>
                  </a:cubicBezTo>
                  <a:cubicBezTo>
                    <a:pt x="461" y="37"/>
                    <a:pt x="429" y="57"/>
                    <a:pt x="426" y="89"/>
                  </a:cubicBezTo>
                  <a:cubicBezTo>
                    <a:pt x="425" y="103"/>
                    <a:pt x="418" y="114"/>
                    <a:pt x="417" y="128"/>
                  </a:cubicBezTo>
                  <a:cubicBezTo>
                    <a:pt x="416" y="142"/>
                    <a:pt x="405" y="149"/>
                    <a:pt x="410" y="163"/>
                  </a:cubicBezTo>
                  <a:cubicBezTo>
                    <a:pt x="409" y="172"/>
                    <a:pt x="412" y="172"/>
                    <a:pt x="412" y="180"/>
                  </a:cubicBezTo>
                  <a:cubicBezTo>
                    <a:pt x="409" y="189"/>
                    <a:pt x="417" y="200"/>
                    <a:pt x="417" y="200"/>
                  </a:cubicBezTo>
                  <a:cubicBezTo>
                    <a:pt x="417" y="200"/>
                    <a:pt x="417" y="200"/>
                    <a:pt x="417" y="200"/>
                  </a:cubicBezTo>
                  <a:cubicBezTo>
                    <a:pt x="416" y="200"/>
                    <a:pt x="415" y="202"/>
                    <a:pt x="414" y="204"/>
                  </a:cubicBezTo>
                  <a:cubicBezTo>
                    <a:pt x="414" y="204"/>
                    <a:pt x="414" y="204"/>
                    <a:pt x="414" y="204"/>
                  </a:cubicBezTo>
                  <a:cubicBezTo>
                    <a:pt x="413" y="205"/>
                    <a:pt x="413" y="205"/>
                    <a:pt x="413" y="206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412" y="208"/>
                    <a:pt x="412" y="209"/>
                    <a:pt x="412" y="211"/>
                  </a:cubicBezTo>
                  <a:cubicBezTo>
                    <a:pt x="412" y="218"/>
                    <a:pt x="419" y="233"/>
                    <a:pt x="419" y="239"/>
                  </a:cubicBezTo>
                  <a:cubicBezTo>
                    <a:pt x="419" y="244"/>
                    <a:pt x="420" y="258"/>
                    <a:pt x="424" y="267"/>
                  </a:cubicBezTo>
                  <a:cubicBezTo>
                    <a:pt x="427" y="276"/>
                    <a:pt x="425" y="280"/>
                    <a:pt x="429" y="286"/>
                  </a:cubicBezTo>
                  <a:cubicBezTo>
                    <a:pt x="432" y="291"/>
                    <a:pt x="433" y="296"/>
                    <a:pt x="436" y="300"/>
                  </a:cubicBezTo>
                  <a:cubicBezTo>
                    <a:pt x="437" y="300"/>
                    <a:pt x="437" y="301"/>
                    <a:pt x="437" y="301"/>
                  </a:cubicBezTo>
                  <a:cubicBezTo>
                    <a:pt x="438" y="302"/>
                    <a:pt x="438" y="302"/>
                    <a:pt x="438" y="302"/>
                  </a:cubicBezTo>
                  <a:cubicBezTo>
                    <a:pt x="438" y="302"/>
                    <a:pt x="439" y="303"/>
                    <a:pt x="439" y="303"/>
                  </a:cubicBezTo>
                  <a:cubicBezTo>
                    <a:pt x="439" y="303"/>
                    <a:pt x="440" y="304"/>
                    <a:pt x="440" y="304"/>
                  </a:cubicBezTo>
                  <a:cubicBezTo>
                    <a:pt x="440" y="304"/>
                    <a:pt x="441" y="305"/>
                    <a:pt x="441" y="305"/>
                  </a:cubicBezTo>
                  <a:cubicBezTo>
                    <a:pt x="441" y="305"/>
                    <a:pt x="442" y="306"/>
                    <a:pt x="442" y="306"/>
                  </a:cubicBezTo>
                  <a:cubicBezTo>
                    <a:pt x="442" y="306"/>
                    <a:pt x="443" y="306"/>
                    <a:pt x="443" y="306"/>
                  </a:cubicBezTo>
                  <a:cubicBezTo>
                    <a:pt x="445" y="308"/>
                    <a:pt x="448" y="310"/>
                    <a:pt x="449" y="310"/>
                  </a:cubicBezTo>
                  <a:cubicBezTo>
                    <a:pt x="449" y="310"/>
                    <a:pt x="449" y="310"/>
                    <a:pt x="449" y="310"/>
                  </a:cubicBezTo>
                  <a:cubicBezTo>
                    <a:pt x="449" y="312"/>
                    <a:pt x="450" y="314"/>
                    <a:pt x="450" y="316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17"/>
                    <a:pt x="450" y="318"/>
                    <a:pt x="450" y="319"/>
                  </a:cubicBezTo>
                  <a:cubicBezTo>
                    <a:pt x="450" y="319"/>
                    <a:pt x="450" y="319"/>
                    <a:pt x="450" y="319"/>
                  </a:cubicBezTo>
                  <a:cubicBezTo>
                    <a:pt x="450" y="320"/>
                    <a:pt x="450" y="321"/>
                    <a:pt x="450" y="322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0" y="323"/>
                    <a:pt x="451" y="324"/>
                    <a:pt x="451" y="326"/>
                  </a:cubicBezTo>
                  <a:cubicBezTo>
                    <a:pt x="451" y="326"/>
                    <a:pt x="451" y="326"/>
                    <a:pt x="451" y="326"/>
                  </a:cubicBezTo>
                  <a:cubicBezTo>
                    <a:pt x="451" y="327"/>
                    <a:pt x="451" y="328"/>
                    <a:pt x="451" y="329"/>
                  </a:cubicBezTo>
                  <a:cubicBezTo>
                    <a:pt x="451" y="329"/>
                    <a:pt x="451" y="330"/>
                    <a:pt x="451" y="330"/>
                  </a:cubicBezTo>
                  <a:cubicBezTo>
                    <a:pt x="451" y="331"/>
                    <a:pt x="452" y="332"/>
                    <a:pt x="452" y="333"/>
                  </a:cubicBezTo>
                  <a:cubicBezTo>
                    <a:pt x="452" y="333"/>
                    <a:pt x="452" y="333"/>
                    <a:pt x="452" y="334"/>
                  </a:cubicBezTo>
                  <a:cubicBezTo>
                    <a:pt x="452" y="335"/>
                    <a:pt x="452" y="336"/>
                    <a:pt x="452" y="336"/>
                  </a:cubicBezTo>
                  <a:cubicBezTo>
                    <a:pt x="452" y="337"/>
                    <a:pt x="452" y="337"/>
                    <a:pt x="453" y="338"/>
                  </a:cubicBezTo>
                  <a:cubicBezTo>
                    <a:pt x="453" y="339"/>
                    <a:pt x="453" y="339"/>
                    <a:pt x="453" y="340"/>
                  </a:cubicBezTo>
                  <a:cubicBezTo>
                    <a:pt x="453" y="341"/>
                    <a:pt x="453" y="341"/>
                    <a:pt x="453" y="342"/>
                  </a:cubicBezTo>
                  <a:cubicBezTo>
                    <a:pt x="453" y="342"/>
                    <a:pt x="454" y="343"/>
                    <a:pt x="454" y="344"/>
                  </a:cubicBezTo>
                  <a:cubicBezTo>
                    <a:pt x="454" y="344"/>
                    <a:pt x="454" y="345"/>
                    <a:pt x="454" y="345"/>
                  </a:cubicBezTo>
                  <a:cubicBezTo>
                    <a:pt x="454" y="346"/>
                    <a:pt x="454" y="347"/>
                    <a:pt x="454" y="347"/>
                  </a:cubicBezTo>
                  <a:cubicBezTo>
                    <a:pt x="455" y="348"/>
                    <a:pt x="455" y="348"/>
                    <a:pt x="455" y="349"/>
                  </a:cubicBezTo>
                  <a:cubicBezTo>
                    <a:pt x="455" y="349"/>
                    <a:pt x="455" y="350"/>
                    <a:pt x="455" y="351"/>
                  </a:cubicBezTo>
                  <a:cubicBezTo>
                    <a:pt x="455" y="351"/>
                    <a:pt x="456" y="352"/>
                    <a:pt x="456" y="352"/>
                  </a:cubicBezTo>
                  <a:cubicBezTo>
                    <a:pt x="456" y="353"/>
                    <a:pt x="456" y="353"/>
                    <a:pt x="456" y="354"/>
                  </a:cubicBezTo>
                  <a:cubicBezTo>
                    <a:pt x="456" y="354"/>
                    <a:pt x="457" y="355"/>
                    <a:pt x="457" y="355"/>
                  </a:cubicBezTo>
                  <a:cubicBezTo>
                    <a:pt x="457" y="356"/>
                    <a:pt x="457" y="356"/>
                    <a:pt x="457" y="357"/>
                  </a:cubicBezTo>
                  <a:cubicBezTo>
                    <a:pt x="457" y="357"/>
                    <a:pt x="458" y="358"/>
                    <a:pt x="458" y="358"/>
                  </a:cubicBezTo>
                  <a:cubicBezTo>
                    <a:pt x="458" y="359"/>
                    <a:pt x="458" y="359"/>
                    <a:pt x="458" y="359"/>
                  </a:cubicBezTo>
                  <a:cubicBezTo>
                    <a:pt x="459" y="360"/>
                    <a:pt x="459" y="361"/>
                    <a:pt x="459" y="362"/>
                  </a:cubicBezTo>
                  <a:cubicBezTo>
                    <a:pt x="460" y="362"/>
                    <a:pt x="460" y="363"/>
                    <a:pt x="461" y="364"/>
                  </a:cubicBezTo>
                  <a:cubicBezTo>
                    <a:pt x="461" y="365"/>
                    <a:pt x="461" y="365"/>
                    <a:pt x="461" y="366"/>
                  </a:cubicBezTo>
                  <a:cubicBezTo>
                    <a:pt x="461" y="377"/>
                    <a:pt x="463" y="401"/>
                    <a:pt x="459" y="425"/>
                  </a:cubicBezTo>
                  <a:cubicBezTo>
                    <a:pt x="459" y="425"/>
                    <a:pt x="459" y="426"/>
                    <a:pt x="459" y="426"/>
                  </a:cubicBezTo>
                  <a:cubicBezTo>
                    <a:pt x="459" y="427"/>
                    <a:pt x="458" y="427"/>
                    <a:pt x="458" y="427"/>
                  </a:cubicBezTo>
                  <a:cubicBezTo>
                    <a:pt x="454" y="452"/>
                    <a:pt x="443" y="475"/>
                    <a:pt x="420" y="479"/>
                  </a:cubicBezTo>
                  <a:cubicBezTo>
                    <a:pt x="400" y="481"/>
                    <a:pt x="333" y="512"/>
                    <a:pt x="324" y="520"/>
                  </a:cubicBezTo>
                  <a:cubicBezTo>
                    <a:pt x="311" y="533"/>
                    <a:pt x="280" y="536"/>
                    <a:pt x="261" y="540"/>
                  </a:cubicBezTo>
                  <a:cubicBezTo>
                    <a:pt x="241" y="544"/>
                    <a:pt x="200" y="567"/>
                    <a:pt x="180" y="653"/>
                  </a:cubicBezTo>
                  <a:cubicBezTo>
                    <a:pt x="171" y="693"/>
                    <a:pt x="161" y="744"/>
                    <a:pt x="167" y="792"/>
                  </a:cubicBezTo>
                  <a:cubicBezTo>
                    <a:pt x="170" y="825"/>
                    <a:pt x="146" y="886"/>
                    <a:pt x="143" y="992"/>
                  </a:cubicBezTo>
                  <a:cubicBezTo>
                    <a:pt x="144" y="1030"/>
                    <a:pt x="140" y="1058"/>
                    <a:pt x="135" y="1075"/>
                  </a:cubicBezTo>
                  <a:cubicBezTo>
                    <a:pt x="113" y="1129"/>
                    <a:pt x="113" y="1277"/>
                    <a:pt x="112" y="1315"/>
                  </a:cubicBezTo>
                  <a:cubicBezTo>
                    <a:pt x="111" y="1337"/>
                    <a:pt x="111" y="1369"/>
                    <a:pt x="107" y="1386"/>
                  </a:cubicBezTo>
                  <a:cubicBezTo>
                    <a:pt x="103" y="1402"/>
                    <a:pt x="106" y="1416"/>
                    <a:pt x="101" y="1430"/>
                  </a:cubicBezTo>
                  <a:cubicBezTo>
                    <a:pt x="97" y="1444"/>
                    <a:pt x="99" y="1464"/>
                    <a:pt x="96" y="1469"/>
                  </a:cubicBezTo>
                  <a:cubicBezTo>
                    <a:pt x="88" y="1477"/>
                    <a:pt x="53" y="1528"/>
                    <a:pt x="44" y="1539"/>
                  </a:cubicBezTo>
                  <a:cubicBezTo>
                    <a:pt x="36" y="1551"/>
                    <a:pt x="26" y="1586"/>
                    <a:pt x="21" y="1592"/>
                  </a:cubicBezTo>
                  <a:cubicBezTo>
                    <a:pt x="16" y="1598"/>
                    <a:pt x="15" y="1614"/>
                    <a:pt x="9" y="1628"/>
                  </a:cubicBezTo>
                  <a:cubicBezTo>
                    <a:pt x="4" y="1641"/>
                    <a:pt x="0" y="1653"/>
                    <a:pt x="17" y="1652"/>
                  </a:cubicBezTo>
                  <a:cubicBezTo>
                    <a:pt x="31" y="1651"/>
                    <a:pt x="46" y="1627"/>
                    <a:pt x="49" y="1611"/>
                  </a:cubicBezTo>
                  <a:cubicBezTo>
                    <a:pt x="53" y="1609"/>
                    <a:pt x="61" y="1599"/>
                    <a:pt x="70" y="1589"/>
                  </a:cubicBezTo>
                  <a:cubicBezTo>
                    <a:pt x="68" y="1597"/>
                    <a:pt x="74" y="1606"/>
                    <a:pt x="81" y="1633"/>
                  </a:cubicBezTo>
                  <a:cubicBezTo>
                    <a:pt x="81" y="1642"/>
                    <a:pt x="89" y="1665"/>
                    <a:pt x="88" y="1675"/>
                  </a:cubicBezTo>
                  <a:cubicBezTo>
                    <a:pt x="87" y="1686"/>
                    <a:pt x="94" y="1714"/>
                    <a:pt x="97" y="1728"/>
                  </a:cubicBezTo>
                  <a:cubicBezTo>
                    <a:pt x="100" y="1742"/>
                    <a:pt x="113" y="1743"/>
                    <a:pt x="122" y="1739"/>
                  </a:cubicBezTo>
                  <a:cubicBezTo>
                    <a:pt x="122" y="1739"/>
                    <a:pt x="121" y="1751"/>
                    <a:pt x="134" y="1753"/>
                  </a:cubicBezTo>
                  <a:cubicBezTo>
                    <a:pt x="146" y="1755"/>
                    <a:pt x="148" y="1733"/>
                    <a:pt x="148" y="1733"/>
                  </a:cubicBezTo>
                  <a:cubicBezTo>
                    <a:pt x="148" y="1733"/>
                    <a:pt x="148" y="1741"/>
                    <a:pt x="157" y="1742"/>
                  </a:cubicBezTo>
                  <a:cubicBezTo>
                    <a:pt x="171" y="1742"/>
                    <a:pt x="173" y="1715"/>
                    <a:pt x="173" y="1715"/>
                  </a:cubicBezTo>
                  <a:cubicBezTo>
                    <a:pt x="173" y="1715"/>
                    <a:pt x="174" y="1716"/>
                    <a:pt x="174" y="1716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6"/>
                    <a:pt x="174" y="1717"/>
                    <a:pt x="174" y="1717"/>
                  </a:cubicBezTo>
                  <a:cubicBezTo>
                    <a:pt x="174" y="1716"/>
                    <a:pt x="174" y="1716"/>
                    <a:pt x="174" y="1716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7"/>
                    <a:pt x="174" y="1717"/>
                    <a:pt x="174" y="1717"/>
                  </a:cubicBezTo>
                  <a:cubicBezTo>
                    <a:pt x="174" y="1718"/>
                    <a:pt x="175" y="1718"/>
                    <a:pt x="175" y="1719"/>
                  </a:cubicBezTo>
                  <a:cubicBezTo>
                    <a:pt x="175" y="1719"/>
                    <a:pt x="176" y="1719"/>
                    <a:pt x="176" y="1719"/>
                  </a:cubicBezTo>
                  <a:cubicBezTo>
                    <a:pt x="176" y="1719"/>
                    <a:pt x="176" y="1719"/>
                    <a:pt x="176" y="1719"/>
                  </a:cubicBezTo>
                  <a:cubicBezTo>
                    <a:pt x="176" y="1720"/>
                    <a:pt x="177" y="1720"/>
                    <a:pt x="177" y="1720"/>
                  </a:cubicBezTo>
                  <a:cubicBezTo>
                    <a:pt x="177" y="1720"/>
                    <a:pt x="177" y="1720"/>
                    <a:pt x="177" y="1720"/>
                  </a:cubicBezTo>
                  <a:cubicBezTo>
                    <a:pt x="178" y="1720"/>
                    <a:pt x="178" y="1720"/>
                    <a:pt x="179" y="1720"/>
                  </a:cubicBezTo>
                  <a:cubicBezTo>
                    <a:pt x="179" y="1720"/>
                    <a:pt x="179" y="1720"/>
                    <a:pt x="179" y="1720"/>
                  </a:cubicBezTo>
                  <a:cubicBezTo>
                    <a:pt x="180" y="1720"/>
                    <a:pt x="180" y="1720"/>
                    <a:pt x="181" y="1720"/>
                  </a:cubicBezTo>
                  <a:cubicBezTo>
                    <a:pt x="188" y="1720"/>
                    <a:pt x="194" y="1691"/>
                    <a:pt x="197" y="1679"/>
                  </a:cubicBezTo>
                  <a:cubicBezTo>
                    <a:pt x="200" y="1667"/>
                    <a:pt x="205" y="1657"/>
                    <a:pt x="206" y="1647"/>
                  </a:cubicBezTo>
                  <a:cubicBezTo>
                    <a:pt x="207" y="1638"/>
                    <a:pt x="208" y="1632"/>
                    <a:pt x="216" y="1589"/>
                  </a:cubicBezTo>
                  <a:cubicBezTo>
                    <a:pt x="224" y="1546"/>
                    <a:pt x="199" y="1500"/>
                    <a:pt x="202" y="1486"/>
                  </a:cubicBezTo>
                  <a:cubicBezTo>
                    <a:pt x="206" y="1471"/>
                    <a:pt x="193" y="1449"/>
                    <a:pt x="195" y="1445"/>
                  </a:cubicBezTo>
                  <a:cubicBezTo>
                    <a:pt x="197" y="1441"/>
                    <a:pt x="201" y="1425"/>
                    <a:pt x="204" y="1409"/>
                  </a:cubicBezTo>
                  <a:cubicBezTo>
                    <a:pt x="206" y="1393"/>
                    <a:pt x="264" y="1251"/>
                    <a:pt x="270" y="1219"/>
                  </a:cubicBezTo>
                  <a:cubicBezTo>
                    <a:pt x="281" y="1159"/>
                    <a:pt x="281" y="1132"/>
                    <a:pt x="274" y="1090"/>
                  </a:cubicBezTo>
                  <a:cubicBezTo>
                    <a:pt x="275" y="1059"/>
                    <a:pt x="288" y="975"/>
                    <a:pt x="290" y="960"/>
                  </a:cubicBezTo>
                  <a:cubicBezTo>
                    <a:pt x="291" y="957"/>
                    <a:pt x="291" y="942"/>
                    <a:pt x="293" y="932"/>
                  </a:cubicBezTo>
                  <a:cubicBezTo>
                    <a:pt x="294" y="926"/>
                    <a:pt x="295" y="915"/>
                    <a:pt x="295" y="902"/>
                  </a:cubicBezTo>
                  <a:cubicBezTo>
                    <a:pt x="296" y="904"/>
                    <a:pt x="296" y="904"/>
                    <a:pt x="296" y="904"/>
                  </a:cubicBezTo>
                  <a:cubicBezTo>
                    <a:pt x="296" y="918"/>
                    <a:pt x="300" y="942"/>
                    <a:pt x="302" y="980"/>
                  </a:cubicBezTo>
                  <a:cubicBezTo>
                    <a:pt x="301" y="1011"/>
                    <a:pt x="316" y="1068"/>
                    <a:pt x="318" y="1098"/>
                  </a:cubicBezTo>
                  <a:cubicBezTo>
                    <a:pt x="314" y="1107"/>
                    <a:pt x="329" y="1264"/>
                    <a:pt x="329" y="1264"/>
                  </a:cubicBezTo>
                  <a:cubicBezTo>
                    <a:pt x="328" y="1265"/>
                    <a:pt x="328" y="1265"/>
                    <a:pt x="328" y="1265"/>
                  </a:cubicBezTo>
                  <a:cubicBezTo>
                    <a:pt x="328" y="1265"/>
                    <a:pt x="328" y="1265"/>
                    <a:pt x="328" y="1266"/>
                  </a:cubicBezTo>
                  <a:cubicBezTo>
                    <a:pt x="328" y="1266"/>
                    <a:pt x="328" y="1266"/>
                    <a:pt x="328" y="1266"/>
                  </a:cubicBezTo>
                  <a:cubicBezTo>
                    <a:pt x="326" y="1272"/>
                    <a:pt x="321" y="1288"/>
                    <a:pt x="317" y="1309"/>
                  </a:cubicBezTo>
                  <a:cubicBezTo>
                    <a:pt x="317" y="1309"/>
                    <a:pt x="317" y="1309"/>
                    <a:pt x="316" y="1310"/>
                  </a:cubicBezTo>
                  <a:cubicBezTo>
                    <a:pt x="316" y="1311"/>
                    <a:pt x="316" y="1313"/>
                    <a:pt x="315" y="1314"/>
                  </a:cubicBezTo>
                  <a:cubicBezTo>
                    <a:pt x="315" y="1315"/>
                    <a:pt x="315" y="1315"/>
                    <a:pt x="315" y="1316"/>
                  </a:cubicBezTo>
                  <a:cubicBezTo>
                    <a:pt x="315" y="1317"/>
                    <a:pt x="314" y="1319"/>
                    <a:pt x="314" y="1320"/>
                  </a:cubicBezTo>
                  <a:cubicBezTo>
                    <a:pt x="314" y="1321"/>
                    <a:pt x="314" y="1321"/>
                    <a:pt x="314" y="1322"/>
                  </a:cubicBezTo>
                  <a:cubicBezTo>
                    <a:pt x="313" y="1323"/>
                    <a:pt x="313" y="1325"/>
                    <a:pt x="313" y="1326"/>
                  </a:cubicBezTo>
                  <a:cubicBezTo>
                    <a:pt x="313" y="1327"/>
                    <a:pt x="312" y="1328"/>
                    <a:pt x="312" y="1328"/>
                  </a:cubicBezTo>
                  <a:cubicBezTo>
                    <a:pt x="312" y="1330"/>
                    <a:pt x="312" y="1331"/>
                    <a:pt x="311" y="1332"/>
                  </a:cubicBezTo>
                  <a:cubicBezTo>
                    <a:pt x="311" y="1333"/>
                    <a:pt x="311" y="1334"/>
                    <a:pt x="311" y="1335"/>
                  </a:cubicBezTo>
                  <a:cubicBezTo>
                    <a:pt x="311" y="1336"/>
                    <a:pt x="310" y="1337"/>
                    <a:pt x="310" y="1339"/>
                  </a:cubicBezTo>
                  <a:cubicBezTo>
                    <a:pt x="310" y="1340"/>
                    <a:pt x="310" y="1341"/>
                    <a:pt x="310" y="1341"/>
                  </a:cubicBezTo>
                  <a:cubicBezTo>
                    <a:pt x="309" y="1343"/>
                    <a:pt x="309" y="1344"/>
                    <a:pt x="309" y="1345"/>
                  </a:cubicBezTo>
                  <a:cubicBezTo>
                    <a:pt x="309" y="1346"/>
                    <a:pt x="308" y="1347"/>
                    <a:pt x="308" y="1348"/>
                  </a:cubicBezTo>
                  <a:cubicBezTo>
                    <a:pt x="308" y="1349"/>
                    <a:pt x="308" y="1350"/>
                    <a:pt x="307" y="1352"/>
                  </a:cubicBezTo>
                  <a:cubicBezTo>
                    <a:pt x="307" y="1353"/>
                    <a:pt x="307" y="1354"/>
                    <a:pt x="307" y="1355"/>
                  </a:cubicBezTo>
                  <a:cubicBezTo>
                    <a:pt x="307" y="1356"/>
                    <a:pt x="306" y="1357"/>
                    <a:pt x="306" y="1358"/>
                  </a:cubicBezTo>
                  <a:cubicBezTo>
                    <a:pt x="306" y="1359"/>
                    <a:pt x="306" y="1360"/>
                    <a:pt x="306" y="1361"/>
                  </a:cubicBezTo>
                  <a:cubicBezTo>
                    <a:pt x="305" y="1363"/>
                    <a:pt x="305" y="1364"/>
                    <a:pt x="305" y="1365"/>
                  </a:cubicBezTo>
                  <a:cubicBezTo>
                    <a:pt x="305" y="1366"/>
                    <a:pt x="304" y="1367"/>
                    <a:pt x="304" y="1368"/>
                  </a:cubicBezTo>
                  <a:cubicBezTo>
                    <a:pt x="304" y="1369"/>
                    <a:pt x="304" y="1370"/>
                    <a:pt x="304" y="1371"/>
                  </a:cubicBezTo>
                  <a:cubicBezTo>
                    <a:pt x="303" y="1372"/>
                    <a:pt x="303" y="1373"/>
                    <a:pt x="303" y="1375"/>
                  </a:cubicBezTo>
                  <a:cubicBezTo>
                    <a:pt x="303" y="1376"/>
                    <a:pt x="303" y="1377"/>
                    <a:pt x="303" y="1378"/>
                  </a:cubicBezTo>
                  <a:cubicBezTo>
                    <a:pt x="302" y="1379"/>
                    <a:pt x="302" y="1380"/>
                    <a:pt x="302" y="1381"/>
                  </a:cubicBezTo>
                  <a:cubicBezTo>
                    <a:pt x="302" y="1382"/>
                    <a:pt x="302" y="1383"/>
                    <a:pt x="301" y="1384"/>
                  </a:cubicBezTo>
                  <a:cubicBezTo>
                    <a:pt x="301" y="1385"/>
                    <a:pt x="301" y="1386"/>
                    <a:pt x="301" y="1387"/>
                  </a:cubicBezTo>
                  <a:cubicBezTo>
                    <a:pt x="301" y="1388"/>
                    <a:pt x="301" y="1389"/>
                    <a:pt x="300" y="1390"/>
                  </a:cubicBezTo>
                  <a:cubicBezTo>
                    <a:pt x="300" y="1391"/>
                    <a:pt x="300" y="1392"/>
                    <a:pt x="300" y="1393"/>
                  </a:cubicBezTo>
                  <a:cubicBezTo>
                    <a:pt x="300" y="1394"/>
                    <a:pt x="300" y="1395"/>
                    <a:pt x="299" y="1396"/>
                  </a:cubicBezTo>
                  <a:cubicBezTo>
                    <a:pt x="299" y="1397"/>
                    <a:pt x="299" y="1398"/>
                    <a:pt x="299" y="1399"/>
                  </a:cubicBezTo>
                  <a:cubicBezTo>
                    <a:pt x="299" y="1400"/>
                    <a:pt x="299" y="1401"/>
                    <a:pt x="299" y="1401"/>
                  </a:cubicBezTo>
                  <a:cubicBezTo>
                    <a:pt x="298" y="1403"/>
                    <a:pt x="298" y="1404"/>
                    <a:pt x="298" y="1405"/>
                  </a:cubicBezTo>
                  <a:cubicBezTo>
                    <a:pt x="298" y="1405"/>
                    <a:pt x="298" y="1406"/>
                    <a:pt x="298" y="1407"/>
                  </a:cubicBezTo>
                  <a:cubicBezTo>
                    <a:pt x="298" y="1408"/>
                    <a:pt x="298" y="1409"/>
                    <a:pt x="297" y="1410"/>
                  </a:cubicBezTo>
                  <a:cubicBezTo>
                    <a:pt x="297" y="1411"/>
                    <a:pt x="297" y="1411"/>
                    <a:pt x="297" y="1412"/>
                  </a:cubicBezTo>
                  <a:cubicBezTo>
                    <a:pt x="297" y="1413"/>
                    <a:pt x="297" y="1414"/>
                    <a:pt x="297" y="1415"/>
                  </a:cubicBezTo>
                  <a:cubicBezTo>
                    <a:pt x="297" y="1415"/>
                    <a:pt x="297" y="1416"/>
                    <a:pt x="297" y="1417"/>
                  </a:cubicBezTo>
                  <a:cubicBezTo>
                    <a:pt x="296" y="1418"/>
                    <a:pt x="296" y="1419"/>
                    <a:pt x="296" y="1419"/>
                  </a:cubicBezTo>
                  <a:cubicBezTo>
                    <a:pt x="296" y="1420"/>
                    <a:pt x="296" y="1421"/>
                    <a:pt x="296" y="1421"/>
                  </a:cubicBezTo>
                  <a:cubicBezTo>
                    <a:pt x="296" y="1422"/>
                    <a:pt x="296" y="1423"/>
                    <a:pt x="296" y="1424"/>
                  </a:cubicBezTo>
                  <a:cubicBezTo>
                    <a:pt x="296" y="1424"/>
                    <a:pt x="296" y="1425"/>
                    <a:pt x="296" y="1425"/>
                  </a:cubicBezTo>
                  <a:cubicBezTo>
                    <a:pt x="296" y="1426"/>
                    <a:pt x="296" y="1428"/>
                    <a:pt x="296" y="1429"/>
                  </a:cubicBezTo>
                  <a:cubicBezTo>
                    <a:pt x="293" y="1447"/>
                    <a:pt x="300" y="1472"/>
                    <a:pt x="298" y="1512"/>
                  </a:cubicBezTo>
                  <a:cubicBezTo>
                    <a:pt x="295" y="1562"/>
                    <a:pt x="251" y="1762"/>
                    <a:pt x="333" y="2014"/>
                  </a:cubicBezTo>
                  <a:cubicBezTo>
                    <a:pt x="338" y="2029"/>
                    <a:pt x="338" y="2079"/>
                    <a:pt x="344" y="2107"/>
                  </a:cubicBezTo>
                  <a:cubicBezTo>
                    <a:pt x="345" y="2114"/>
                    <a:pt x="359" y="2145"/>
                    <a:pt x="360" y="2189"/>
                  </a:cubicBezTo>
                  <a:cubicBezTo>
                    <a:pt x="361" y="2259"/>
                    <a:pt x="354" y="2349"/>
                    <a:pt x="356" y="2399"/>
                  </a:cubicBezTo>
                  <a:cubicBezTo>
                    <a:pt x="359" y="2481"/>
                    <a:pt x="393" y="2556"/>
                    <a:pt x="407" y="2609"/>
                  </a:cubicBezTo>
                  <a:cubicBezTo>
                    <a:pt x="420" y="2661"/>
                    <a:pt x="425" y="2703"/>
                    <a:pt x="422" y="2713"/>
                  </a:cubicBezTo>
                  <a:cubicBezTo>
                    <a:pt x="420" y="2722"/>
                    <a:pt x="418" y="2740"/>
                    <a:pt x="425" y="2755"/>
                  </a:cubicBezTo>
                  <a:cubicBezTo>
                    <a:pt x="426" y="2756"/>
                    <a:pt x="402" y="2808"/>
                    <a:pt x="389" y="2817"/>
                  </a:cubicBezTo>
                  <a:cubicBezTo>
                    <a:pt x="377" y="2827"/>
                    <a:pt x="373" y="2835"/>
                    <a:pt x="364" y="2840"/>
                  </a:cubicBezTo>
                  <a:cubicBezTo>
                    <a:pt x="354" y="2845"/>
                    <a:pt x="349" y="2850"/>
                    <a:pt x="345" y="2861"/>
                  </a:cubicBezTo>
                  <a:cubicBezTo>
                    <a:pt x="342" y="2869"/>
                    <a:pt x="333" y="2881"/>
                    <a:pt x="340" y="2887"/>
                  </a:cubicBezTo>
                  <a:cubicBezTo>
                    <a:pt x="341" y="2888"/>
                    <a:pt x="342" y="2888"/>
                    <a:pt x="343" y="2889"/>
                  </a:cubicBezTo>
                  <a:cubicBezTo>
                    <a:pt x="344" y="2889"/>
                    <a:pt x="344" y="2889"/>
                    <a:pt x="344" y="2889"/>
                  </a:cubicBezTo>
                  <a:cubicBezTo>
                    <a:pt x="343" y="2892"/>
                    <a:pt x="343" y="2894"/>
                    <a:pt x="344" y="2896"/>
                  </a:cubicBezTo>
                  <a:cubicBezTo>
                    <a:pt x="348" y="2903"/>
                    <a:pt x="355" y="2905"/>
                    <a:pt x="364" y="2904"/>
                  </a:cubicBezTo>
                  <a:cubicBezTo>
                    <a:pt x="365" y="2902"/>
                    <a:pt x="365" y="2902"/>
                    <a:pt x="365" y="2902"/>
                  </a:cubicBezTo>
                  <a:cubicBezTo>
                    <a:pt x="366" y="2905"/>
                    <a:pt x="366" y="2908"/>
                    <a:pt x="368" y="2910"/>
                  </a:cubicBezTo>
                  <a:cubicBezTo>
                    <a:pt x="374" y="2919"/>
                    <a:pt x="394" y="2923"/>
                    <a:pt x="402" y="2915"/>
                  </a:cubicBezTo>
                  <a:cubicBezTo>
                    <a:pt x="403" y="2916"/>
                    <a:pt x="404" y="2916"/>
                    <a:pt x="406" y="2917"/>
                  </a:cubicBezTo>
                  <a:cubicBezTo>
                    <a:pt x="407" y="2917"/>
                    <a:pt x="408" y="2917"/>
                    <a:pt x="409" y="2918"/>
                  </a:cubicBezTo>
                  <a:cubicBezTo>
                    <a:pt x="410" y="2918"/>
                    <a:pt x="410" y="2918"/>
                    <a:pt x="411" y="2918"/>
                  </a:cubicBezTo>
                  <a:cubicBezTo>
                    <a:pt x="413" y="2919"/>
                    <a:pt x="414" y="2919"/>
                    <a:pt x="416" y="2919"/>
                  </a:cubicBezTo>
                  <a:cubicBezTo>
                    <a:pt x="416" y="2919"/>
                    <a:pt x="416" y="2919"/>
                    <a:pt x="416" y="2919"/>
                  </a:cubicBezTo>
                  <a:cubicBezTo>
                    <a:pt x="425" y="2920"/>
                    <a:pt x="435" y="2918"/>
                    <a:pt x="440" y="2912"/>
                  </a:cubicBezTo>
                  <a:cubicBezTo>
                    <a:pt x="440" y="2912"/>
                    <a:pt x="440" y="2912"/>
                    <a:pt x="440" y="2912"/>
                  </a:cubicBezTo>
                  <a:cubicBezTo>
                    <a:pt x="440" y="2913"/>
                    <a:pt x="441" y="2913"/>
                    <a:pt x="441" y="2914"/>
                  </a:cubicBezTo>
                  <a:cubicBezTo>
                    <a:pt x="441" y="2913"/>
                    <a:pt x="441" y="2913"/>
                    <a:pt x="441" y="2913"/>
                  </a:cubicBezTo>
                  <a:cubicBezTo>
                    <a:pt x="446" y="2925"/>
                    <a:pt x="462" y="2926"/>
                    <a:pt x="475" y="2924"/>
                  </a:cubicBezTo>
                  <a:cubicBezTo>
                    <a:pt x="475" y="2924"/>
                    <a:pt x="475" y="2924"/>
                    <a:pt x="475" y="2924"/>
                  </a:cubicBezTo>
                  <a:cubicBezTo>
                    <a:pt x="476" y="2924"/>
                    <a:pt x="477" y="2924"/>
                    <a:pt x="478" y="2924"/>
                  </a:cubicBezTo>
                  <a:cubicBezTo>
                    <a:pt x="478" y="2924"/>
                    <a:pt x="479" y="2923"/>
                    <a:pt x="479" y="2923"/>
                  </a:cubicBezTo>
                  <a:cubicBezTo>
                    <a:pt x="480" y="2923"/>
                    <a:pt x="480" y="2923"/>
                    <a:pt x="481" y="2923"/>
                  </a:cubicBezTo>
                  <a:cubicBezTo>
                    <a:pt x="482" y="2923"/>
                    <a:pt x="482" y="2923"/>
                    <a:pt x="483" y="2923"/>
                  </a:cubicBezTo>
                  <a:cubicBezTo>
                    <a:pt x="485" y="2922"/>
                    <a:pt x="486" y="2922"/>
                    <a:pt x="488" y="2921"/>
                  </a:cubicBezTo>
                  <a:cubicBezTo>
                    <a:pt x="488" y="2921"/>
                    <a:pt x="489" y="2921"/>
                    <a:pt x="489" y="2921"/>
                  </a:cubicBezTo>
                  <a:cubicBezTo>
                    <a:pt x="490" y="2921"/>
                    <a:pt x="491" y="2920"/>
                    <a:pt x="492" y="2920"/>
                  </a:cubicBezTo>
                  <a:cubicBezTo>
                    <a:pt x="492" y="2920"/>
                    <a:pt x="493" y="2919"/>
                    <a:pt x="493" y="2919"/>
                  </a:cubicBezTo>
                  <a:cubicBezTo>
                    <a:pt x="494" y="2919"/>
                    <a:pt x="495" y="2918"/>
                    <a:pt x="496" y="2918"/>
                  </a:cubicBezTo>
                  <a:cubicBezTo>
                    <a:pt x="496" y="2918"/>
                    <a:pt x="496" y="2917"/>
                    <a:pt x="497" y="2917"/>
                  </a:cubicBezTo>
                  <a:cubicBezTo>
                    <a:pt x="498" y="2917"/>
                    <a:pt x="498" y="2916"/>
                    <a:pt x="499" y="2916"/>
                  </a:cubicBezTo>
                  <a:cubicBezTo>
                    <a:pt x="499" y="2915"/>
                    <a:pt x="500" y="2915"/>
                    <a:pt x="500" y="2915"/>
                  </a:cubicBezTo>
                  <a:cubicBezTo>
                    <a:pt x="501" y="2914"/>
                    <a:pt x="501" y="2914"/>
                    <a:pt x="502" y="2913"/>
                  </a:cubicBezTo>
                  <a:cubicBezTo>
                    <a:pt x="502" y="2913"/>
                    <a:pt x="503" y="2913"/>
                    <a:pt x="503" y="2913"/>
                  </a:cubicBezTo>
                  <a:cubicBezTo>
                    <a:pt x="505" y="2911"/>
                    <a:pt x="506" y="2909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8" y="2908"/>
                    <a:pt x="508" y="2908"/>
                    <a:pt x="508" y="2908"/>
                  </a:cubicBezTo>
                  <a:cubicBezTo>
                    <a:pt x="509" y="2907"/>
                    <a:pt x="510" y="2906"/>
                    <a:pt x="511" y="2905"/>
                  </a:cubicBezTo>
                  <a:cubicBezTo>
                    <a:pt x="519" y="2899"/>
                    <a:pt x="525" y="2894"/>
                    <a:pt x="523" y="2879"/>
                  </a:cubicBezTo>
                  <a:cubicBezTo>
                    <a:pt x="520" y="2864"/>
                    <a:pt x="522" y="2864"/>
                    <a:pt x="524" y="2846"/>
                  </a:cubicBezTo>
                  <a:cubicBezTo>
                    <a:pt x="525" y="2835"/>
                    <a:pt x="534" y="2832"/>
                    <a:pt x="536" y="2815"/>
                  </a:cubicBezTo>
                  <a:cubicBezTo>
                    <a:pt x="537" y="2801"/>
                    <a:pt x="526" y="2741"/>
                    <a:pt x="527" y="2733"/>
                  </a:cubicBezTo>
                  <a:cubicBezTo>
                    <a:pt x="530" y="2715"/>
                    <a:pt x="517" y="2700"/>
                    <a:pt x="513" y="2669"/>
                  </a:cubicBezTo>
                  <a:cubicBezTo>
                    <a:pt x="508" y="2639"/>
                    <a:pt x="520" y="2535"/>
                    <a:pt x="520" y="2516"/>
                  </a:cubicBezTo>
                  <a:cubicBezTo>
                    <a:pt x="520" y="2480"/>
                    <a:pt x="539" y="2421"/>
                    <a:pt x="534" y="2348"/>
                  </a:cubicBezTo>
                  <a:cubicBezTo>
                    <a:pt x="531" y="2306"/>
                    <a:pt x="510" y="2177"/>
                    <a:pt x="510" y="2148"/>
                  </a:cubicBezTo>
                  <a:cubicBezTo>
                    <a:pt x="510" y="2143"/>
                    <a:pt x="509" y="2110"/>
                    <a:pt x="511" y="2105"/>
                  </a:cubicBezTo>
                  <a:cubicBezTo>
                    <a:pt x="517" y="2085"/>
                    <a:pt x="544" y="1849"/>
                    <a:pt x="544" y="1847"/>
                  </a:cubicBezTo>
                  <a:cubicBezTo>
                    <a:pt x="547" y="1823"/>
                    <a:pt x="555" y="1690"/>
                    <a:pt x="558" y="1646"/>
                  </a:cubicBezTo>
                  <a:cubicBezTo>
                    <a:pt x="559" y="1646"/>
                    <a:pt x="561" y="1646"/>
                    <a:pt x="562" y="1646"/>
                  </a:cubicBezTo>
                  <a:cubicBezTo>
                    <a:pt x="565" y="1689"/>
                    <a:pt x="573" y="1823"/>
                    <a:pt x="576" y="1847"/>
                  </a:cubicBezTo>
                  <a:cubicBezTo>
                    <a:pt x="576" y="1849"/>
                    <a:pt x="603" y="2085"/>
                    <a:pt x="609" y="2105"/>
                  </a:cubicBezTo>
                  <a:cubicBezTo>
                    <a:pt x="611" y="2110"/>
                    <a:pt x="610" y="2143"/>
                    <a:pt x="610" y="2148"/>
                  </a:cubicBezTo>
                  <a:cubicBezTo>
                    <a:pt x="610" y="2177"/>
                    <a:pt x="589" y="2306"/>
                    <a:pt x="586" y="2348"/>
                  </a:cubicBezTo>
                  <a:cubicBezTo>
                    <a:pt x="581" y="2421"/>
                    <a:pt x="600" y="2480"/>
                    <a:pt x="600" y="2516"/>
                  </a:cubicBezTo>
                  <a:cubicBezTo>
                    <a:pt x="600" y="2535"/>
                    <a:pt x="612" y="2639"/>
                    <a:pt x="607" y="2669"/>
                  </a:cubicBezTo>
                  <a:cubicBezTo>
                    <a:pt x="603" y="2700"/>
                    <a:pt x="590" y="2715"/>
                    <a:pt x="593" y="2733"/>
                  </a:cubicBezTo>
                  <a:cubicBezTo>
                    <a:pt x="594" y="2741"/>
                    <a:pt x="583" y="2801"/>
                    <a:pt x="584" y="2815"/>
                  </a:cubicBezTo>
                  <a:cubicBezTo>
                    <a:pt x="586" y="2832"/>
                    <a:pt x="595" y="2835"/>
                    <a:pt x="596" y="2846"/>
                  </a:cubicBezTo>
                  <a:cubicBezTo>
                    <a:pt x="598" y="2864"/>
                    <a:pt x="600" y="2864"/>
                    <a:pt x="597" y="2879"/>
                  </a:cubicBezTo>
                  <a:cubicBezTo>
                    <a:pt x="595" y="2894"/>
                    <a:pt x="601" y="2899"/>
                    <a:pt x="609" y="2905"/>
                  </a:cubicBezTo>
                  <a:cubicBezTo>
                    <a:pt x="610" y="2906"/>
                    <a:pt x="611" y="2907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2" y="2908"/>
                    <a:pt x="612" y="2908"/>
                    <a:pt x="612" y="2908"/>
                  </a:cubicBezTo>
                  <a:cubicBezTo>
                    <a:pt x="614" y="2909"/>
                    <a:pt x="615" y="2911"/>
                    <a:pt x="617" y="2913"/>
                  </a:cubicBezTo>
                  <a:cubicBezTo>
                    <a:pt x="617" y="2913"/>
                    <a:pt x="618" y="2913"/>
                    <a:pt x="618" y="2913"/>
                  </a:cubicBezTo>
                  <a:cubicBezTo>
                    <a:pt x="619" y="2914"/>
                    <a:pt x="619" y="2914"/>
                    <a:pt x="620" y="2915"/>
                  </a:cubicBezTo>
                  <a:cubicBezTo>
                    <a:pt x="620" y="2915"/>
                    <a:pt x="621" y="2915"/>
                    <a:pt x="621" y="2916"/>
                  </a:cubicBezTo>
                  <a:cubicBezTo>
                    <a:pt x="622" y="2916"/>
                    <a:pt x="622" y="2917"/>
                    <a:pt x="623" y="2917"/>
                  </a:cubicBezTo>
                  <a:cubicBezTo>
                    <a:pt x="624" y="2917"/>
                    <a:pt x="624" y="2918"/>
                    <a:pt x="624" y="2918"/>
                  </a:cubicBezTo>
                  <a:cubicBezTo>
                    <a:pt x="625" y="2918"/>
                    <a:pt x="626" y="2919"/>
                    <a:pt x="627" y="2919"/>
                  </a:cubicBezTo>
                  <a:cubicBezTo>
                    <a:pt x="627" y="2919"/>
                    <a:pt x="628" y="2920"/>
                    <a:pt x="628" y="2920"/>
                  </a:cubicBezTo>
                  <a:cubicBezTo>
                    <a:pt x="629" y="2920"/>
                    <a:pt x="630" y="2921"/>
                    <a:pt x="631" y="2921"/>
                  </a:cubicBezTo>
                  <a:cubicBezTo>
                    <a:pt x="631" y="2921"/>
                    <a:pt x="632" y="2921"/>
                    <a:pt x="632" y="2921"/>
                  </a:cubicBezTo>
                  <a:cubicBezTo>
                    <a:pt x="634" y="2922"/>
                    <a:pt x="635" y="2922"/>
                    <a:pt x="637" y="2923"/>
                  </a:cubicBezTo>
                  <a:cubicBezTo>
                    <a:pt x="638" y="2923"/>
                    <a:pt x="639" y="2923"/>
                    <a:pt x="639" y="2923"/>
                  </a:cubicBezTo>
                  <a:cubicBezTo>
                    <a:pt x="640" y="2923"/>
                    <a:pt x="640" y="2923"/>
                    <a:pt x="641" y="2923"/>
                  </a:cubicBezTo>
                  <a:cubicBezTo>
                    <a:pt x="641" y="2923"/>
                    <a:pt x="642" y="2924"/>
                    <a:pt x="642" y="2924"/>
                  </a:cubicBezTo>
                  <a:cubicBezTo>
                    <a:pt x="643" y="2924"/>
                    <a:pt x="644" y="2924"/>
                    <a:pt x="644" y="2924"/>
                  </a:cubicBezTo>
                  <a:cubicBezTo>
                    <a:pt x="645" y="2924"/>
                    <a:pt x="645" y="2924"/>
                    <a:pt x="645" y="2924"/>
                  </a:cubicBezTo>
                  <a:cubicBezTo>
                    <a:pt x="646" y="2924"/>
                    <a:pt x="647" y="2924"/>
                    <a:pt x="648" y="2924"/>
                  </a:cubicBezTo>
                  <a:cubicBezTo>
                    <a:pt x="648" y="2924"/>
                    <a:pt x="648" y="2924"/>
                    <a:pt x="648" y="2924"/>
                  </a:cubicBezTo>
                  <a:cubicBezTo>
                    <a:pt x="660" y="2925"/>
                    <a:pt x="674" y="292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4"/>
                    <a:pt x="679" y="2914"/>
                    <a:pt x="679" y="2914"/>
                  </a:cubicBezTo>
                  <a:cubicBezTo>
                    <a:pt x="679" y="2913"/>
                    <a:pt x="679" y="2913"/>
                    <a:pt x="680" y="2912"/>
                  </a:cubicBezTo>
                  <a:cubicBezTo>
                    <a:pt x="680" y="2912"/>
                    <a:pt x="680" y="2912"/>
                    <a:pt x="680" y="2912"/>
                  </a:cubicBezTo>
                  <a:cubicBezTo>
                    <a:pt x="685" y="2918"/>
                    <a:pt x="695" y="2920"/>
                    <a:pt x="704" y="2919"/>
                  </a:cubicBezTo>
                  <a:cubicBezTo>
                    <a:pt x="704" y="2919"/>
                    <a:pt x="704" y="2919"/>
                    <a:pt x="704" y="2919"/>
                  </a:cubicBezTo>
                  <a:cubicBezTo>
                    <a:pt x="706" y="2919"/>
                    <a:pt x="707" y="2919"/>
                    <a:pt x="709" y="2918"/>
                  </a:cubicBezTo>
                  <a:cubicBezTo>
                    <a:pt x="710" y="2918"/>
                    <a:pt x="710" y="2918"/>
                    <a:pt x="711" y="2918"/>
                  </a:cubicBezTo>
                  <a:cubicBezTo>
                    <a:pt x="712" y="2917"/>
                    <a:pt x="713" y="2917"/>
                    <a:pt x="714" y="2917"/>
                  </a:cubicBezTo>
                  <a:cubicBezTo>
                    <a:pt x="716" y="2916"/>
                    <a:pt x="717" y="2916"/>
                    <a:pt x="718" y="2915"/>
                  </a:cubicBezTo>
                  <a:cubicBezTo>
                    <a:pt x="726" y="2923"/>
                    <a:pt x="746" y="2919"/>
                    <a:pt x="752" y="2910"/>
                  </a:cubicBezTo>
                  <a:cubicBezTo>
                    <a:pt x="754" y="2908"/>
                    <a:pt x="754" y="2905"/>
                    <a:pt x="755" y="2903"/>
                  </a:cubicBezTo>
                  <a:cubicBezTo>
                    <a:pt x="756" y="2904"/>
                    <a:pt x="756" y="2904"/>
                    <a:pt x="756" y="2904"/>
                  </a:cubicBezTo>
                  <a:cubicBezTo>
                    <a:pt x="765" y="2905"/>
                    <a:pt x="775" y="2902"/>
                    <a:pt x="776" y="2896"/>
                  </a:cubicBezTo>
                  <a:cubicBezTo>
                    <a:pt x="777" y="2894"/>
                    <a:pt x="777" y="2892"/>
                    <a:pt x="777" y="2889"/>
                  </a:cubicBezTo>
                  <a:cubicBezTo>
                    <a:pt x="777" y="2889"/>
                    <a:pt x="777" y="2889"/>
                    <a:pt x="777" y="2889"/>
                  </a:cubicBezTo>
                  <a:cubicBezTo>
                    <a:pt x="778" y="2888"/>
                    <a:pt x="779" y="2888"/>
                    <a:pt x="780" y="2887"/>
                  </a:cubicBezTo>
                  <a:cubicBezTo>
                    <a:pt x="787" y="2881"/>
                    <a:pt x="778" y="2869"/>
                    <a:pt x="775" y="2861"/>
                  </a:cubicBezTo>
                  <a:cubicBezTo>
                    <a:pt x="771" y="2850"/>
                    <a:pt x="766" y="2845"/>
                    <a:pt x="756" y="2840"/>
                  </a:cubicBezTo>
                  <a:cubicBezTo>
                    <a:pt x="747" y="2835"/>
                    <a:pt x="743" y="2827"/>
                    <a:pt x="731" y="2817"/>
                  </a:cubicBezTo>
                  <a:cubicBezTo>
                    <a:pt x="718" y="2808"/>
                    <a:pt x="694" y="2756"/>
                    <a:pt x="695" y="2755"/>
                  </a:cubicBezTo>
                  <a:cubicBezTo>
                    <a:pt x="702" y="2740"/>
                    <a:pt x="700" y="2722"/>
                    <a:pt x="698" y="2713"/>
                  </a:cubicBezTo>
                  <a:cubicBezTo>
                    <a:pt x="695" y="2703"/>
                    <a:pt x="700" y="2661"/>
                    <a:pt x="714" y="2609"/>
                  </a:cubicBezTo>
                  <a:cubicBezTo>
                    <a:pt x="727" y="2556"/>
                    <a:pt x="761" y="2481"/>
                    <a:pt x="764" y="2399"/>
                  </a:cubicBezTo>
                  <a:cubicBezTo>
                    <a:pt x="766" y="2349"/>
                    <a:pt x="759" y="2259"/>
                    <a:pt x="760" y="2189"/>
                  </a:cubicBezTo>
                  <a:cubicBezTo>
                    <a:pt x="761" y="2145"/>
                    <a:pt x="775" y="2114"/>
                    <a:pt x="776" y="2107"/>
                  </a:cubicBezTo>
                  <a:cubicBezTo>
                    <a:pt x="782" y="2079"/>
                    <a:pt x="782" y="2029"/>
                    <a:pt x="787" y="2014"/>
                  </a:cubicBezTo>
                  <a:cubicBezTo>
                    <a:pt x="869" y="1762"/>
                    <a:pt x="825" y="1562"/>
                    <a:pt x="822" y="1512"/>
                  </a:cubicBezTo>
                  <a:cubicBezTo>
                    <a:pt x="823" y="1512"/>
                    <a:pt x="823" y="1512"/>
                    <a:pt x="823" y="1512"/>
                  </a:cubicBezTo>
                  <a:cubicBezTo>
                    <a:pt x="821" y="1472"/>
                    <a:pt x="828" y="1447"/>
                    <a:pt x="825" y="1429"/>
                  </a:cubicBezTo>
                  <a:cubicBezTo>
                    <a:pt x="825" y="1428"/>
                    <a:pt x="825" y="1426"/>
                    <a:pt x="825" y="1425"/>
                  </a:cubicBezTo>
                  <a:cubicBezTo>
                    <a:pt x="825" y="1425"/>
                    <a:pt x="825" y="1424"/>
                    <a:pt x="825" y="1424"/>
                  </a:cubicBezTo>
                  <a:cubicBezTo>
                    <a:pt x="825" y="1423"/>
                    <a:pt x="824" y="1422"/>
                    <a:pt x="824" y="1421"/>
                  </a:cubicBezTo>
                  <a:cubicBezTo>
                    <a:pt x="824" y="1421"/>
                    <a:pt x="824" y="1420"/>
                    <a:pt x="824" y="1420"/>
                  </a:cubicBezTo>
                  <a:cubicBezTo>
                    <a:pt x="824" y="1419"/>
                    <a:pt x="824" y="1418"/>
                    <a:pt x="824" y="1417"/>
                  </a:cubicBezTo>
                  <a:cubicBezTo>
                    <a:pt x="824" y="1416"/>
                    <a:pt x="824" y="1416"/>
                    <a:pt x="824" y="1415"/>
                  </a:cubicBezTo>
                  <a:cubicBezTo>
                    <a:pt x="824" y="1414"/>
                    <a:pt x="824" y="1413"/>
                    <a:pt x="823" y="1412"/>
                  </a:cubicBezTo>
                  <a:cubicBezTo>
                    <a:pt x="823" y="1411"/>
                    <a:pt x="823" y="1411"/>
                    <a:pt x="823" y="1410"/>
                  </a:cubicBezTo>
                  <a:cubicBezTo>
                    <a:pt x="823" y="1409"/>
                    <a:pt x="823" y="1408"/>
                    <a:pt x="823" y="1407"/>
                  </a:cubicBezTo>
                  <a:cubicBezTo>
                    <a:pt x="823" y="1406"/>
                    <a:pt x="823" y="1406"/>
                    <a:pt x="822" y="1405"/>
                  </a:cubicBezTo>
                  <a:cubicBezTo>
                    <a:pt x="822" y="1404"/>
                    <a:pt x="822" y="1403"/>
                    <a:pt x="822" y="1401"/>
                  </a:cubicBezTo>
                  <a:cubicBezTo>
                    <a:pt x="822" y="1401"/>
                    <a:pt x="822" y="1400"/>
                    <a:pt x="822" y="1399"/>
                  </a:cubicBezTo>
                  <a:cubicBezTo>
                    <a:pt x="821" y="1398"/>
                    <a:pt x="821" y="1397"/>
                    <a:pt x="821" y="1396"/>
                  </a:cubicBezTo>
                  <a:cubicBezTo>
                    <a:pt x="821" y="1395"/>
                    <a:pt x="821" y="1394"/>
                    <a:pt x="821" y="1394"/>
                  </a:cubicBezTo>
                  <a:cubicBezTo>
                    <a:pt x="821" y="1392"/>
                    <a:pt x="820" y="1391"/>
                    <a:pt x="820" y="1390"/>
                  </a:cubicBezTo>
                  <a:cubicBezTo>
                    <a:pt x="820" y="1389"/>
                    <a:pt x="820" y="1388"/>
                    <a:pt x="820" y="1387"/>
                  </a:cubicBezTo>
                  <a:cubicBezTo>
                    <a:pt x="820" y="1386"/>
                    <a:pt x="819" y="1385"/>
                    <a:pt x="819" y="1384"/>
                  </a:cubicBezTo>
                  <a:cubicBezTo>
                    <a:pt x="819" y="1383"/>
                    <a:pt x="819" y="1382"/>
                    <a:pt x="819" y="1381"/>
                  </a:cubicBezTo>
                  <a:cubicBezTo>
                    <a:pt x="818" y="1380"/>
                    <a:pt x="818" y="1379"/>
                    <a:pt x="818" y="1377"/>
                  </a:cubicBezTo>
                  <a:cubicBezTo>
                    <a:pt x="818" y="1376"/>
                    <a:pt x="818" y="1376"/>
                    <a:pt x="818" y="1375"/>
                  </a:cubicBezTo>
                  <a:cubicBezTo>
                    <a:pt x="817" y="1374"/>
                    <a:pt x="817" y="1372"/>
                    <a:pt x="817" y="1371"/>
                  </a:cubicBezTo>
                  <a:cubicBezTo>
                    <a:pt x="817" y="1370"/>
                    <a:pt x="816" y="1369"/>
                    <a:pt x="816" y="1369"/>
                  </a:cubicBezTo>
                  <a:cubicBezTo>
                    <a:pt x="816" y="1367"/>
                    <a:pt x="816" y="1366"/>
                    <a:pt x="816" y="1364"/>
                  </a:cubicBezTo>
                  <a:cubicBezTo>
                    <a:pt x="815" y="1363"/>
                    <a:pt x="815" y="1363"/>
                    <a:pt x="815" y="1362"/>
                  </a:cubicBezTo>
                  <a:cubicBezTo>
                    <a:pt x="815" y="1360"/>
                    <a:pt x="815" y="1359"/>
                    <a:pt x="814" y="1358"/>
                  </a:cubicBezTo>
                  <a:cubicBezTo>
                    <a:pt x="814" y="1357"/>
                    <a:pt x="814" y="1356"/>
                    <a:pt x="814" y="1355"/>
                  </a:cubicBezTo>
                  <a:cubicBezTo>
                    <a:pt x="814" y="1354"/>
                    <a:pt x="813" y="1352"/>
                    <a:pt x="813" y="1351"/>
                  </a:cubicBezTo>
                  <a:cubicBezTo>
                    <a:pt x="813" y="1350"/>
                    <a:pt x="813" y="1349"/>
                    <a:pt x="812" y="1348"/>
                  </a:cubicBezTo>
                  <a:cubicBezTo>
                    <a:pt x="812" y="1347"/>
                    <a:pt x="812" y="1346"/>
                    <a:pt x="812" y="1345"/>
                  </a:cubicBezTo>
                  <a:cubicBezTo>
                    <a:pt x="811" y="1344"/>
                    <a:pt x="811" y="1343"/>
                    <a:pt x="811" y="1342"/>
                  </a:cubicBezTo>
                  <a:cubicBezTo>
                    <a:pt x="811" y="1341"/>
                    <a:pt x="811" y="1339"/>
                    <a:pt x="810" y="1338"/>
                  </a:cubicBezTo>
                  <a:cubicBezTo>
                    <a:pt x="810" y="1337"/>
                    <a:pt x="810" y="1336"/>
                    <a:pt x="810" y="1335"/>
                  </a:cubicBezTo>
                  <a:cubicBezTo>
                    <a:pt x="809" y="1334"/>
                    <a:pt x="809" y="1333"/>
                    <a:pt x="809" y="1332"/>
                  </a:cubicBezTo>
                  <a:cubicBezTo>
                    <a:pt x="809" y="1331"/>
                    <a:pt x="808" y="1330"/>
                    <a:pt x="808" y="1329"/>
                  </a:cubicBezTo>
                  <a:cubicBezTo>
                    <a:pt x="808" y="1328"/>
                    <a:pt x="808" y="1326"/>
                    <a:pt x="808" y="1325"/>
                  </a:cubicBezTo>
                  <a:cubicBezTo>
                    <a:pt x="807" y="1324"/>
                    <a:pt x="807" y="1323"/>
                    <a:pt x="807" y="1322"/>
                  </a:cubicBezTo>
                  <a:cubicBezTo>
                    <a:pt x="807" y="1321"/>
                    <a:pt x="806" y="1320"/>
                    <a:pt x="806" y="1319"/>
                  </a:cubicBezTo>
                  <a:cubicBezTo>
                    <a:pt x="806" y="1318"/>
                    <a:pt x="806" y="1317"/>
                    <a:pt x="805" y="1316"/>
                  </a:cubicBezTo>
                  <a:cubicBezTo>
                    <a:pt x="805" y="1315"/>
                    <a:pt x="805" y="1314"/>
                    <a:pt x="805" y="1314"/>
                  </a:cubicBezTo>
                  <a:cubicBezTo>
                    <a:pt x="805" y="1312"/>
                    <a:pt x="804" y="1311"/>
                    <a:pt x="804" y="1310"/>
                  </a:cubicBezTo>
                  <a:cubicBezTo>
                    <a:pt x="804" y="1309"/>
                    <a:pt x="804" y="1309"/>
                    <a:pt x="804" y="1308"/>
                  </a:cubicBezTo>
                  <a:cubicBezTo>
                    <a:pt x="803" y="1307"/>
                    <a:pt x="803" y="1305"/>
                    <a:pt x="803" y="1304"/>
                  </a:cubicBezTo>
                  <a:cubicBezTo>
                    <a:pt x="803" y="1304"/>
                    <a:pt x="802" y="1303"/>
                    <a:pt x="802" y="1303"/>
                  </a:cubicBezTo>
                  <a:cubicBezTo>
                    <a:pt x="802" y="1301"/>
                    <a:pt x="802" y="1300"/>
                    <a:pt x="801" y="1299"/>
                  </a:cubicBezTo>
                  <a:cubicBezTo>
                    <a:pt x="801" y="1298"/>
                    <a:pt x="801" y="1298"/>
                    <a:pt x="801" y="1298"/>
                  </a:cubicBezTo>
                  <a:cubicBezTo>
                    <a:pt x="798" y="1284"/>
                    <a:pt x="795" y="1273"/>
                    <a:pt x="793" y="1268"/>
                  </a:cubicBezTo>
                  <a:cubicBezTo>
                    <a:pt x="793" y="1268"/>
                    <a:pt x="793" y="1268"/>
                    <a:pt x="793" y="1268"/>
                  </a:cubicBezTo>
                  <a:cubicBezTo>
                    <a:pt x="793" y="1267"/>
                    <a:pt x="793" y="1266"/>
                    <a:pt x="792" y="1266"/>
                  </a:cubicBezTo>
                  <a:cubicBezTo>
                    <a:pt x="792" y="1266"/>
                    <a:pt x="792" y="1266"/>
                    <a:pt x="792" y="1266"/>
                  </a:cubicBezTo>
                  <a:cubicBezTo>
                    <a:pt x="792" y="1265"/>
                    <a:pt x="793" y="1265"/>
                    <a:pt x="793" y="1265"/>
                  </a:cubicBezTo>
                  <a:cubicBezTo>
                    <a:pt x="792" y="1264"/>
                    <a:pt x="792" y="1264"/>
                    <a:pt x="792" y="1264"/>
                  </a:cubicBezTo>
                  <a:cubicBezTo>
                    <a:pt x="792" y="1264"/>
                    <a:pt x="806" y="1107"/>
                    <a:pt x="803" y="1098"/>
                  </a:cubicBezTo>
                  <a:cubicBezTo>
                    <a:pt x="804" y="1068"/>
                    <a:pt x="820" y="1011"/>
                    <a:pt x="818" y="980"/>
                  </a:cubicBezTo>
                  <a:cubicBezTo>
                    <a:pt x="820" y="942"/>
                    <a:pt x="825" y="918"/>
                    <a:pt x="825" y="904"/>
                  </a:cubicBezTo>
                  <a:cubicBezTo>
                    <a:pt x="825" y="902"/>
                    <a:pt x="825" y="902"/>
                    <a:pt x="825" y="902"/>
                  </a:cubicBezTo>
                  <a:cubicBezTo>
                    <a:pt x="826" y="915"/>
                    <a:pt x="827" y="926"/>
                    <a:pt x="827" y="932"/>
                  </a:cubicBezTo>
                  <a:cubicBezTo>
                    <a:pt x="829" y="942"/>
                    <a:pt x="829" y="957"/>
                    <a:pt x="831" y="960"/>
                  </a:cubicBezTo>
                  <a:cubicBezTo>
                    <a:pt x="833" y="975"/>
                    <a:pt x="845" y="1059"/>
                    <a:pt x="846" y="1090"/>
                  </a:cubicBezTo>
                  <a:cubicBezTo>
                    <a:pt x="840" y="1132"/>
                    <a:pt x="839" y="1159"/>
                    <a:pt x="851" y="1219"/>
                  </a:cubicBezTo>
                  <a:cubicBezTo>
                    <a:pt x="856" y="1251"/>
                    <a:pt x="914" y="1393"/>
                    <a:pt x="917" y="1409"/>
                  </a:cubicBezTo>
                  <a:cubicBezTo>
                    <a:pt x="920" y="1425"/>
                    <a:pt x="924" y="1441"/>
                    <a:pt x="926" y="1445"/>
                  </a:cubicBezTo>
                  <a:cubicBezTo>
                    <a:pt x="928" y="1449"/>
                    <a:pt x="914" y="1471"/>
                    <a:pt x="918" y="1486"/>
                  </a:cubicBezTo>
                  <a:cubicBezTo>
                    <a:pt x="922" y="1500"/>
                    <a:pt x="896" y="1546"/>
                    <a:pt x="904" y="1589"/>
                  </a:cubicBezTo>
                  <a:cubicBezTo>
                    <a:pt x="912" y="1632"/>
                    <a:pt x="913" y="1638"/>
                    <a:pt x="914" y="1647"/>
                  </a:cubicBezTo>
                  <a:cubicBezTo>
                    <a:pt x="915" y="1657"/>
                    <a:pt x="921" y="1667"/>
                    <a:pt x="924" y="1679"/>
                  </a:cubicBezTo>
                  <a:cubicBezTo>
                    <a:pt x="927" y="1691"/>
                    <a:pt x="932" y="1720"/>
                    <a:pt x="939" y="1720"/>
                  </a:cubicBezTo>
                  <a:cubicBezTo>
                    <a:pt x="940" y="1720"/>
                    <a:pt x="941" y="1720"/>
                    <a:pt x="941" y="1720"/>
                  </a:cubicBezTo>
                  <a:cubicBezTo>
                    <a:pt x="942" y="1720"/>
                    <a:pt x="942" y="1720"/>
                    <a:pt x="942" y="1720"/>
                  </a:cubicBezTo>
                  <a:cubicBezTo>
                    <a:pt x="942" y="1720"/>
                    <a:pt x="943" y="1720"/>
                    <a:pt x="943" y="1720"/>
                  </a:cubicBezTo>
                  <a:cubicBezTo>
                    <a:pt x="943" y="1720"/>
                    <a:pt x="943" y="1720"/>
                    <a:pt x="944" y="1720"/>
                  </a:cubicBezTo>
                  <a:cubicBezTo>
                    <a:pt x="944" y="1720"/>
                    <a:pt x="944" y="1720"/>
                    <a:pt x="944" y="1719"/>
                  </a:cubicBezTo>
                  <a:cubicBezTo>
                    <a:pt x="945" y="1719"/>
                    <a:pt x="945" y="1719"/>
                    <a:pt x="945" y="1719"/>
                  </a:cubicBezTo>
                  <a:cubicBezTo>
                    <a:pt x="945" y="1719"/>
                    <a:pt x="945" y="1719"/>
                    <a:pt x="945" y="1719"/>
                  </a:cubicBezTo>
                  <a:cubicBezTo>
                    <a:pt x="946" y="1718"/>
                    <a:pt x="946" y="1718"/>
                    <a:pt x="947" y="1717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7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7"/>
                    <a:pt x="947" y="1717"/>
                    <a:pt x="947" y="1717"/>
                  </a:cubicBezTo>
                  <a:cubicBezTo>
                    <a:pt x="947" y="1717"/>
                    <a:pt x="947" y="1716"/>
                    <a:pt x="947" y="1716"/>
                  </a:cubicBezTo>
                  <a:cubicBezTo>
                    <a:pt x="947" y="1716"/>
                    <a:pt x="947" y="1716"/>
                    <a:pt x="947" y="1716"/>
                  </a:cubicBezTo>
                  <a:cubicBezTo>
                    <a:pt x="947" y="1716"/>
                    <a:pt x="947" y="1715"/>
                    <a:pt x="947" y="1715"/>
                  </a:cubicBezTo>
                  <a:cubicBezTo>
                    <a:pt x="947" y="1715"/>
                    <a:pt x="949" y="1742"/>
                    <a:pt x="963" y="1742"/>
                  </a:cubicBezTo>
                  <a:cubicBezTo>
                    <a:pt x="972" y="1741"/>
                    <a:pt x="972" y="1733"/>
                    <a:pt x="972" y="1733"/>
                  </a:cubicBezTo>
                  <a:cubicBezTo>
                    <a:pt x="972" y="1733"/>
                    <a:pt x="974" y="1755"/>
                    <a:pt x="987" y="1753"/>
                  </a:cubicBezTo>
                  <a:cubicBezTo>
                    <a:pt x="999" y="1751"/>
                    <a:pt x="999" y="1739"/>
                    <a:pt x="999" y="1739"/>
                  </a:cubicBezTo>
                  <a:cubicBezTo>
                    <a:pt x="1007" y="1743"/>
                    <a:pt x="1020" y="1742"/>
                    <a:pt x="1023" y="1728"/>
                  </a:cubicBezTo>
                  <a:cubicBezTo>
                    <a:pt x="1026" y="1714"/>
                    <a:pt x="1033" y="1686"/>
                    <a:pt x="1032" y="1675"/>
                  </a:cubicBezTo>
                  <a:cubicBezTo>
                    <a:pt x="1032" y="1665"/>
                    <a:pt x="1039" y="1642"/>
                    <a:pt x="1039" y="1633"/>
                  </a:cubicBezTo>
                  <a:cubicBezTo>
                    <a:pt x="1046" y="1606"/>
                    <a:pt x="1053" y="1597"/>
                    <a:pt x="1051" y="1589"/>
                  </a:cubicBezTo>
                  <a:cubicBezTo>
                    <a:pt x="1060" y="1599"/>
                    <a:pt x="1068" y="1609"/>
                    <a:pt x="1072" y="1611"/>
                  </a:cubicBezTo>
                  <a:cubicBezTo>
                    <a:pt x="1074" y="1627"/>
                    <a:pt x="1090" y="1651"/>
                    <a:pt x="1103" y="1652"/>
                  </a:cubicBezTo>
                  <a:cubicBezTo>
                    <a:pt x="1120" y="1653"/>
                    <a:pt x="1116" y="1641"/>
                    <a:pt x="1111" y="1628"/>
                  </a:cubicBezTo>
                  <a:close/>
                  <a:moveTo>
                    <a:pt x="672" y="310"/>
                  </a:move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ubicBezTo>
                    <a:pt x="672" y="310"/>
                    <a:pt x="672" y="310"/>
                    <a:pt x="672" y="310"/>
                  </a:cubicBezTo>
                  <a:close/>
                </a:path>
              </a:pathLst>
            </a:custGeom>
            <a:noFill/>
            <a:ln w="4763" cap="rnd" cmpd="sng">
              <a:solidFill>
                <a:srgbClr val="343434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66566" name="Group 46"/>
          <p:cNvGrpSpPr/>
          <p:nvPr/>
        </p:nvGrpSpPr>
        <p:grpSpPr>
          <a:xfrm>
            <a:off x="6283325" y="796925"/>
            <a:ext cx="137795" cy="424180"/>
            <a:chOff x="4703" y="1718"/>
            <a:chExt cx="751" cy="2304"/>
          </a:xfrm>
        </p:grpSpPr>
        <p:sp>
          <p:nvSpPr>
            <p:cNvPr id="66576" name="Freeform 47"/>
            <p:cNvSpPr>
              <a:spLocks noEditPoints="1"/>
            </p:cNvSpPr>
            <p:nvPr/>
          </p:nvSpPr>
          <p:spPr>
            <a:xfrm>
              <a:off x="4703" y="1718"/>
              <a:ext cx="751" cy="2304"/>
            </a:xfrm>
            <a:custGeom>
              <a:avLst/>
              <a:gdLst/>
              <a:ahLst/>
              <a:cxnLst>
                <a:cxn ang="0">
                  <a:pos x="430" y="628"/>
                </a:cxn>
                <a:cxn ang="0">
                  <a:pos x="388" y="260"/>
                </a:cxn>
                <a:cxn ang="0">
                  <a:pos x="257" y="150"/>
                </a:cxn>
                <a:cxn ang="0">
                  <a:pos x="265" y="133"/>
                </a:cxn>
                <a:cxn ang="0">
                  <a:pos x="267" y="123"/>
                </a:cxn>
                <a:cxn ang="0">
                  <a:pos x="270" y="116"/>
                </a:cxn>
                <a:cxn ang="0">
                  <a:pos x="273" y="113"/>
                </a:cxn>
                <a:cxn ang="0">
                  <a:pos x="284" y="67"/>
                </a:cxn>
                <a:cxn ang="0">
                  <a:pos x="274" y="88"/>
                </a:cxn>
                <a:cxn ang="0">
                  <a:pos x="279" y="73"/>
                </a:cxn>
                <a:cxn ang="0">
                  <a:pos x="276" y="32"/>
                </a:cxn>
                <a:cxn ang="0">
                  <a:pos x="238" y="5"/>
                </a:cxn>
                <a:cxn ang="0">
                  <a:pos x="204" y="2"/>
                </a:cxn>
                <a:cxn ang="0">
                  <a:pos x="188" y="5"/>
                </a:cxn>
                <a:cxn ang="0">
                  <a:pos x="153" y="63"/>
                </a:cxn>
                <a:cxn ang="0">
                  <a:pos x="157" y="85"/>
                </a:cxn>
                <a:cxn ang="0">
                  <a:pos x="153" y="69"/>
                </a:cxn>
                <a:cxn ang="0">
                  <a:pos x="159" y="113"/>
                </a:cxn>
                <a:cxn ang="0">
                  <a:pos x="165" y="117"/>
                </a:cxn>
                <a:cxn ang="0">
                  <a:pos x="165" y="122"/>
                </a:cxn>
                <a:cxn ang="0">
                  <a:pos x="166" y="129"/>
                </a:cxn>
                <a:cxn ang="0">
                  <a:pos x="167" y="134"/>
                </a:cxn>
                <a:cxn ang="0">
                  <a:pos x="169" y="140"/>
                </a:cxn>
                <a:cxn ang="0">
                  <a:pos x="106" y="216"/>
                </a:cxn>
                <a:cxn ang="0">
                  <a:pos x="8" y="576"/>
                </a:cxn>
                <a:cxn ang="0">
                  <a:pos x="2" y="636"/>
                </a:cxn>
                <a:cxn ang="0">
                  <a:pos x="11" y="733"/>
                </a:cxn>
                <a:cxn ang="0">
                  <a:pos x="50" y="774"/>
                </a:cxn>
                <a:cxn ang="0">
                  <a:pos x="61" y="768"/>
                </a:cxn>
                <a:cxn ang="0">
                  <a:pos x="75" y="746"/>
                </a:cxn>
                <a:cxn ang="0">
                  <a:pos x="61" y="733"/>
                </a:cxn>
                <a:cxn ang="0">
                  <a:pos x="48" y="694"/>
                </a:cxn>
                <a:cxn ang="0">
                  <a:pos x="50" y="650"/>
                </a:cxn>
                <a:cxn ang="0">
                  <a:pos x="84" y="473"/>
                </a:cxn>
                <a:cxn ang="0">
                  <a:pos x="89" y="666"/>
                </a:cxn>
                <a:cxn ang="0">
                  <a:pos x="145" y="1168"/>
                </a:cxn>
                <a:cxn ang="0">
                  <a:pos x="113" y="1290"/>
                </a:cxn>
                <a:cxn ang="0">
                  <a:pos x="127" y="1306"/>
                </a:cxn>
                <a:cxn ang="0">
                  <a:pos x="192" y="1305"/>
                </a:cxn>
                <a:cxn ang="0">
                  <a:pos x="204" y="1266"/>
                </a:cxn>
                <a:cxn ang="0">
                  <a:pos x="194" y="936"/>
                </a:cxn>
                <a:cxn ang="0">
                  <a:pos x="239" y="937"/>
                </a:cxn>
                <a:cxn ang="0">
                  <a:pos x="232" y="1225"/>
                </a:cxn>
                <a:cxn ang="0">
                  <a:pos x="241" y="1305"/>
                </a:cxn>
                <a:cxn ang="0">
                  <a:pos x="307" y="1303"/>
                </a:cxn>
                <a:cxn ang="0">
                  <a:pos x="320" y="1294"/>
                </a:cxn>
                <a:cxn ang="0">
                  <a:pos x="288" y="1167"/>
                </a:cxn>
                <a:cxn ang="0">
                  <a:pos x="317" y="937"/>
                </a:cxn>
                <a:cxn ang="0">
                  <a:pos x="343" y="494"/>
                </a:cxn>
                <a:cxn ang="0">
                  <a:pos x="352" y="502"/>
                </a:cxn>
                <a:cxn ang="0">
                  <a:pos x="383" y="646"/>
                </a:cxn>
                <a:cxn ang="0">
                  <a:pos x="381" y="698"/>
                </a:cxn>
                <a:cxn ang="0">
                  <a:pos x="387" y="702"/>
                </a:cxn>
                <a:cxn ang="0">
                  <a:pos x="361" y="730"/>
                </a:cxn>
                <a:cxn ang="0">
                  <a:pos x="353" y="757"/>
                </a:cxn>
                <a:cxn ang="0">
                  <a:pos x="373" y="769"/>
                </a:cxn>
                <a:cxn ang="0">
                  <a:pos x="390" y="770"/>
                </a:cxn>
                <a:cxn ang="0">
                  <a:pos x="430" y="646"/>
                </a:cxn>
                <a:cxn ang="0">
                  <a:pos x="158" y="89"/>
                </a:cxn>
                <a:cxn ang="0">
                  <a:pos x="68" y="745"/>
                </a:cxn>
              </a:cxnLst>
              <a:pathLst>
                <a:path w="989" h="3051">
                  <a:moveTo>
                    <a:pt x="888" y="1603"/>
                  </a:moveTo>
                  <a:cubicBezTo>
                    <a:pt x="888" y="1602"/>
                    <a:pt x="888" y="1602"/>
                    <a:pt x="888" y="1602"/>
                  </a:cubicBezTo>
                  <a:cubicBezTo>
                    <a:pt x="888" y="1602"/>
                    <a:pt x="886" y="1602"/>
                    <a:pt x="888" y="1603"/>
                  </a:cubicBezTo>
                  <a:close/>
                  <a:moveTo>
                    <a:pt x="989" y="1500"/>
                  </a:moveTo>
                  <a:cubicBezTo>
                    <a:pt x="987" y="1497"/>
                    <a:pt x="987" y="1487"/>
                    <a:pt x="986" y="1476"/>
                  </a:cubicBezTo>
                  <a:cubicBezTo>
                    <a:pt x="986" y="1476"/>
                    <a:pt x="986" y="1476"/>
                    <a:pt x="986" y="1475"/>
                  </a:cubicBezTo>
                  <a:cubicBezTo>
                    <a:pt x="986" y="1470"/>
                    <a:pt x="985" y="1464"/>
                    <a:pt x="983" y="1459"/>
                  </a:cubicBezTo>
                  <a:cubicBezTo>
                    <a:pt x="979" y="1444"/>
                    <a:pt x="980" y="1429"/>
                    <a:pt x="976" y="1412"/>
                  </a:cubicBezTo>
                  <a:cubicBezTo>
                    <a:pt x="972" y="1395"/>
                    <a:pt x="971" y="1360"/>
                    <a:pt x="970" y="1337"/>
                  </a:cubicBezTo>
                  <a:cubicBezTo>
                    <a:pt x="969" y="1297"/>
                    <a:pt x="969" y="1139"/>
                    <a:pt x="946" y="1082"/>
                  </a:cubicBezTo>
                  <a:cubicBezTo>
                    <a:pt x="941" y="1064"/>
                    <a:pt x="936" y="1035"/>
                    <a:pt x="937" y="994"/>
                  </a:cubicBezTo>
                  <a:cubicBezTo>
                    <a:pt x="934" y="881"/>
                    <a:pt x="909" y="816"/>
                    <a:pt x="911" y="782"/>
                  </a:cubicBezTo>
                  <a:cubicBezTo>
                    <a:pt x="918" y="731"/>
                    <a:pt x="909" y="681"/>
                    <a:pt x="899" y="638"/>
                  </a:cubicBezTo>
                  <a:cubicBezTo>
                    <a:pt x="896" y="626"/>
                    <a:pt x="892" y="615"/>
                    <a:pt x="886" y="604"/>
                  </a:cubicBezTo>
                  <a:cubicBezTo>
                    <a:pt x="852" y="537"/>
                    <a:pt x="771" y="512"/>
                    <a:pt x="741" y="505"/>
                  </a:cubicBezTo>
                  <a:cubicBezTo>
                    <a:pt x="718" y="499"/>
                    <a:pt x="656" y="468"/>
                    <a:pt x="636" y="459"/>
                  </a:cubicBezTo>
                  <a:cubicBezTo>
                    <a:pt x="634" y="458"/>
                    <a:pt x="632" y="457"/>
                    <a:pt x="630" y="456"/>
                  </a:cubicBezTo>
                  <a:cubicBezTo>
                    <a:pt x="627" y="454"/>
                    <a:pt x="624" y="453"/>
                    <a:pt x="621" y="451"/>
                  </a:cubicBezTo>
                  <a:cubicBezTo>
                    <a:pt x="620" y="450"/>
                    <a:pt x="618" y="449"/>
                    <a:pt x="616" y="448"/>
                  </a:cubicBezTo>
                  <a:cubicBezTo>
                    <a:pt x="589" y="427"/>
                    <a:pt x="583" y="399"/>
                    <a:pt x="584" y="375"/>
                  </a:cubicBezTo>
                  <a:cubicBezTo>
                    <a:pt x="585" y="364"/>
                    <a:pt x="587" y="354"/>
                    <a:pt x="588" y="349"/>
                  </a:cubicBezTo>
                  <a:cubicBezTo>
                    <a:pt x="588" y="349"/>
                    <a:pt x="588" y="348"/>
                    <a:pt x="588" y="348"/>
                  </a:cubicBezTo>
                  <a:cubicBezTo>
                    <a:pt x="594" y="340"/>
                    <a:pt x="598" y="332"/>
                    <a:pt x="600" y="327"/>
                  </a:cubicBezTo>
                  <a:cubicBezTo>
                    <a:pt x="600" y="325"/>
                    <a:pt x="601" y="323"/>
                    <a:pt x="602" y="321"/>
                  </a:cubicBezTo>
                  <a:cubicBezTo>
                    <a:pt x="602" y="321"/>
                    <a:pt x="602" y="321"/>
                    <a:pt x="602" y="321"/>
                  </a:cubicBezTo>
                  <a:cubicBezTo>
                    <a:pt x="603" y="319"/>
                    <a:pt x="603" y="317"/>
                    <a:pt x="604" y="315"/>
                  </a:cubicBezTo>
                  <a:cubicBezTo>
                    <a:pt x="604" y="315"/>
                    <a:pt x="604" y="314"/>
                    <a:pt x="604" y="314"/>
                  </a:cubicBezTo>
                  <a:cubicBezTo>
                    <a:pt x="605" y="312"/>
                    <a:pt x="605" y="310"/>
                    <a:pt x="606" y="308"/>
                  </a:cubicBezTo>
                  <a:cubicBezTo>
                    <a:pt x="606" y="308"/>
                    <a:pt x="606" y="307"/>
                    <a:pt x="606" y="307"/>
                  </a:cubicBezTo>
                  <a:cubicBezTo>
                    <a:pt x="606" y="305"/>
                    <a:pt x="607" y="303"/>
                    <a:pt x="608" y="300"/>
                  </a:cubicBezTo>
                  <a:cubicBezTo>
                    <a:pt x="608" y="300"/>
                    <a:pt x="608" y="300"/>
                    <a:pt x="608" y="300"/>
                  </a:cubicBezTo>
                  <a:cubicBezTo>
                    <a:pt x="608" y="298"/>
                    <a:pt x="609" y="295"/>
                    <a:pt x="609" y="293"/>
                  </a:cubicBezTo>
                  <a:cubicBezTo>
                    <a:pt x="609" y="293"/>
                    <a:pt x="609" y="293"/>
                    <a:pt x="609" y="293"/>
                  </a:cubicBezTo>
                  <a:cubicBezTo>
                    <a:pt x="610" y="290"/>
                    <a:pt x="610" y="288"/>
                    <a:pt x="611" y="286"/>
                  </a:cubicBezTo>
                  <a:cubicBezTo>
                    <a:pt x="611" y="286"/>
                    <a:pt x="611" y="286"/>
                    <a:pt x="611" y="286"/>
                  </a:cubicBezTo>
                  <a:cubicBezTo>
                    <a:pt x="611" y="283"/>
                    <a:pt x="611" y="281"/>
                    <a:pt x="612" y="279"/>
                  </a:cubicBezTo>
                  <a:cubicBezTo>
                    <a:pt x="612" y="279"/>
                    <a:pt x="612" y="279"/>
                    <a:pt x="612" y="279"/>
                  </a:cubicBezTo>
                  <a:cubicBezTo>
                    <a:pt x="612" y="277"/>
                    <a:pt x="612" y="275"/>
                    <a:pt x="612" y="273"/>
                  </a:cubicBezTo>
                  <a:cubicBezTo>
                    <a:pt x="612" y="273"/>
                    <a:pt x="612" y="273"/>
                    <a:pt x="612" y="273"/>
                  </a:cubicBezTo>
                  <a:cubicBezTo>
                    <a:pt x="612" y="273"/>
                    <a:pt x="613" y="272"/>
                    <a:pt x="613" y="272"/>
                  </a:cubicBezTo>
                  <a:cubicBezTo>
                    <a:pt x="613" y="272"/>
                    <a:pt x="613" y="272"/>
                    <a:pt x="613" y="272"/>
                  </a:cubicBezTo>
                  <a:cubicBezTo>
                    <a:pt x="614" y="271"/>
                    <a:pt x="616" y="270"/>
                    <a:pt x="618" y="269"/>
                  </a:cubicBezTo>
                  <a:cubicBezTo>
                    <a:pt x="618" y="269"/>
                    <a:pt x="618" y="269"/>
                    <a:pt x="618" y="269"/>
                  </a:cubicBezTo>
                  <a:cubicBezTo>
                    <a:pt x="618" y="268"/>
                    <a:pt x="619" y="268"/>
                    <a:pt x="620" y="268"/>
                  </a:cubicBezTo>
                  <a:cubicBezTo>
                    <a:pt x="620" y="267"/>
                    <a:pt x="620" y="267"/>
                    <a:pt x="620" y="267"/>
                  </a:cubicBezTo>
                  <a:cubicBezTo>
                    <a:pt x="621" y="267"/>
                    <a:pt x="621" y="266"/>
                    <a:pt x="622" y="266"/>
                  </a:cubicBezTo>
                  <a:cubicBezTo>
                    <a:pt x="622" y="266"/>
                    <a:pt x="622" y="265"/>
                    <a:pt x="622" y="265"/>
                  </a:cubicBezTo>
                  <a:cubicBezTo>
                    <a:pt x="623" y="265"/>
                    <a:pt x="623" y="265"/>
                    <a:pt x="623" y="264"/>
                  </a:cubicBezTo>
                  <a:cubicBezTo>
                    <a:pt x="624" y="264"/>
                    <a:pt x="624" y="264"/>
                    <a:pt x="624" y="263"/>
                  </a:cubicBezTo>
                  <a:cubicBezTo>
                    <a:pt x="625" y="263"/>
                    <a:pt x="625" y="263"/>
                    <a:pt x="625" y="263"/>
                  </a:cubicBezTo>
                  <a:cubicBezTo>
                    <a:pt x="625" y="262"/>
                    <a:pt x="626" y="261"/>
                    <a:pt x="626" y="261"/>
                  </a:cubicBezTo>
                  <a:cubicBezTo>
                    <a:pt x="630" y="256"/>
                    <a:pt x="631" y="251"/>
                    <a:pt x="634" y="246"/>
                  </a:cubicBezTo>
                  <a:cubicBezTo>
                    <a:pt x="638" y="240"/>
                    <a:pt x="636" y="236"/>
                    <a:pt x="640" y="226"/>
                  </a:cubicBezTo>
                  <a:cubicBezTo>
                    <a:pt x="643" y="217"/>
                    <a:pt x="645" y="202"/>
                    <a:pt x="645" y="196"/>
                  </a:cubicBezTo>
                  <a:cubicBezTo>
                    <a:pt x="645" y="190"/>
                    <a:pt x="652" y="174"/>
                    <a:pt x="652" y="166"/>
                  </a:cubicBezTo>
                  <a:cubicBezTo>
                    <a:pt x="652" y="161"/>
                    <a:pt x="650" y="157"/>
                    <a:pt x="648" y="156"/>
                  </a:cubicBezTo>
                  <a:cubicBezTo>
                    <a:pt x="647" y="155"/>
                    <a:pt x="646" y="155"/>
                    <a:pt x="645" y="155"/>
                  </a:cubicBezTo>
                  <a:cubicBezTo>
                    <a:pt x="644" y="154"/>
                    <a:pt x="643" y="155"/>
                    <a:pt x="642" y="155"/>
                  </a:cubicBezTo>
                  <a:cubicBezTo>
                    <a:pt x="632" y="187"/>
                    <a:pt x="632" y="187"/>
                    <a:pt x="632" y="187"/>
                  </a:cubicBezTo>
                  <a:cubicBezTo>
                    <a:pt x="630" y="196"/>
                    <a:pt x="630" y="196"/>
                    <a:pt x="630" y="196"/>
                  </a:cubicBezTo>
                  <a:cubicBezTo>
                    <a:pt x="628" y="204"/>
                    <a:pt x="622" y="215"/>
                    <a:pt x="622" y="215"/>
                  </a:cubicBezTo>
                  <a:cubicBezTo>
                    <a:pt x="622" y="214"/>
                    <a:pt x="622" y="214"/>
                    <a:pt x="622" y="214"/>
                  </a:cubicBezTo>
                  <a:cubicBezTo>
                    <a:pt x="623" y="211"/>
                    <a:pt x="625" y="207"/>
                    <a:pt x="627" y="202"/>
                  </a:cubicBezTo>
                  <a:cubicBezTo>
                    <a:pt x="627" y="201"/>
                    <a:pt x="628" y="199"/>
                    <a:pt x="629" y="197"/>
                  </a:cubicBezTo>
                  <a:cubicBezTo>
                    <a:pt x="629" y="196"/>
                    <a:pt x="629" y="196"/>
                    <a:pt x="630" y="195"/>
                  </a:cubicBezTo>
                  <a:cubicBezTo>
                    <a:pt x="630" y="193"/>
                    <a:pt x="631" y="191"/>
                    <a:pt x="632" y="188"/>
                  </a:cubicBezTo>
                  <a:cubicBezTo>
                    <a:pt x="632" y="188"/>
                    <a:pt x="632" y="187"/>
                    <a:pt x="632" y="187"/>
                  </a:cubicBezTo>
                  <a:cubicBezTo>
                    <a:pt x="633" y="185"/>
                    <a:pt x="634" y="182"/>
                    <a:pt x="635" y="180"/>
                  </a:cubicBezTo>
                  <a:cubicBezTo>
                    <a:pt x="635" y="180"/>
                    <a:pt x="635" y="179"/>
                    <a:pt x="635" y="179"/>
                  </a:cubicBezTo>
                  <a:cubicBezTo>
                    <a:pt x="636" y="176"/>
                    <a:pt x="636" y="173"/>
                    <a:pt x="637" y="171"/>
                  </a:cubicBezTo>
                  <a:cubicBezTo>
                    <a:pt x="637" y="170"/>
                    <a:pt x="637" y="170"/>
                    <a:pt x="638" y="169"/>
                  </a:cubicBezTo>
                  <a:cubicBezTo>
                    <a:pt x="638" y="166"/>
                    <a:pt x="639" y="163"/>
                    <a:pt x="639" y="160"/>
                  </a:cubicBezTo>
                  <a:cubicBezTo>
                    <a:pt x="639" y="160"/>
                    <a:pt x="639" y="159"/>
                    <a:pt x="639" y="159"/>
                  </a:cubicBezTo>
                  <a:cubicBezTo>
                    <a:pt x="640" y="156"/>
                    <a:pt x="640" y="153"/>
                    <a:pt x="640" y="149"/>
                  </a:cubicBezTo>
                  <a:cubicBezTo>
                    <a:pt x="641" y="148"/>
                    <a:pt x="641" y="146"/>
                    <a:pt x="641" y="144"/>
                  </a:cubicBezTo>
                  <a:cubicBezTo>
                    <a:pt x="641" y="143"/>
                    <a:pt x="641" y="143"/>
                    <a:pt x="641" y="143"/>
                  </a:cubicBezTo>
                  <a:cubicBezTo>
                    <a:pt x="642" y="127"/>
                    <a:pt x="641" y="101"/>
                    <a:pt x="630" y="76"/>
                  </a:cubicBezTo>
                  <a:cubicBezTo>
                    <a:pt x="630" y="74"/>
                    <a:pt x="630" y="73"/>
                    <a:pt x="629" y="71"/>
                  </a:cubicBezTo>
                  <a:cubicBezTo>
                    <a:pt x="625" y="55"/>
                    <a:pt x="616" y="40"/>
                    <a:pt x="599" y="33"/>
                  </a:cubicBezTo>
                  <a:cubicBezTo>
                    <a:pt x="602" y="35"/>
                    <a:pt x="605" y="36"/>
                    <a:pt x="608" y="37"/>
                  </a:cubicBezTo>
                  <a:cubicBezTo>
                    <a:pt x="599" y="28"/>
                    <a:pt x="583" y="17"/>
                    <a:pt x="570" y="15"/>
                  </a:cubicBezTo>
                  <a:cubicBezTo>
                    <a:pt x="577" y="15"/>
                    <a:pt x="584" y="21"/>
                    <a:pt x="592" y="21"/>
                  </a:cubicBezTo>
                  <a:cubicBezTo>
                    <a:pt x="586" y="15"/>
                    <a:pt x="575" y="9"/>
                    <a:pt x="566" y="8"/>
                  </a:cubicBezTo>
                  <a:cubicBezTo>
                    <a:pt x="560" y="7"/>
                    <a:pt x="551" y="12"/>
                    <a:pt x="544" y="12"/>
                  </a:cubicBezTo>
                  <a:cubicBezTo>
                    <a:pt x="543" y="11"/>
                    <a:pt x="542" y="11"/>
                    <a:pt x="541" y="11"/>
                  </a:cubicBezTo>
                  <a:cubicBezTo>
                    <a:pt x="539" y="10"/>
                    <a:pt x="537" y="9"/>
                    <a:pt x="535" y="8"/>
                  </a:cubicBezTo>
                  <a:cubicBezTo>
                    <a:pt x="528" y="4"/>
                    <a:pt x="521" y="4"/>
                    <a:pt x="513" y="2"/>
                  </a:cubicBezTo>
                  <a:cubicBezTo>
                    <a:pt x="499" y="0"/>
                    <a:pt x="486" y="0"/>
                    <a:pt x="472" y="1"/>
                  </a:cubicBezTo>
                  <a:cubicBezTo>
                    <a:pt x="475" y="1"/>
                    <a:pt x="478" y="3"/>
                    <a:pt x="482" y="4"/>
                  </a:cubicBezTo>
                  <a:cubicBezTo>
                    <a:pt x="480" y="3"/>
                    <a:pt x="478" y="3"/>
                    <a:pt x="476" y="3"/>
                  </a:cubicBezTo>
                  <a:cubicBezTo>
                    <a:pt x="472" y="4"/>
                    <a:pt x="469" y="4"/>
                    <a:pt x="465" y="5"/>
                  </a:cubicBezTo>
                  <a:cubicBezTo>
                    <a:pt x="463" y="5"/>
                    <a:pt x="462" y="6"/>
                    <a:pt x="460" y="6"/>
                  </a:cubicBezTo>
                  <a:cubicBezTo>
                    <a:pt x="457" y="7"/>
                    <a:pt x="453" y="7"/>
                    <a:pt x="450" y="7"/>
                  </a:cubicBezTo>
                  <a:cubicBezTo>
                    <a:pt x="442" y="8"/>
                    <a:pt x="433" y="8"/>
                    <a:pt x="425" y="10"/>
                  </a:cubicBezTo>
                  <a:cubicBezTo>
                    <a:pt x="424" y="10"/>
                    <a:pt x="422" y="10"/>
                    <a:pt x="421" y="11"/>
                  </a:cubicBezTo>
                  <a:cubicBezTo>
                    <a:pt x="422" y="12"/>
                    <a:pt x="423" y="12"/>
                    <a:pt x="424" y="12"/>
                  </a:cubicBezTo>
                  <a:cubicBezTo>
                    <a:pt x="425" y="12"/>
                    <a:pt x="426" y="12"/>
                    <a:pt x="427" y="12"/>
                  </a:cubicBezTo>
                  <a:cubicBezTo>
                    <a:pt x="427" y="12"/>
                    <a:pt x="428" y="12"/>
                    <a:pt x="429" y="12"/>
                  </a:cubicBezTo>
                  <a:cubicBezTo>
                    <a:pt x="423" y="14"/>
                    <a:pt x="418" y="16"/>
                    <a:pt x="413" y="18"/>
                  </a:cubicBezTo>
                  <a:cubicBezTo>
                    <a:pt x="410" y="19"/>
                    <a:pt x="407" y="20"/>
                    <a:pt x="404" y="21"/>
                  </a:cubicBezTo>
                  <a:cubicBezTo>
                    <a:pt x="394" y="25"/>
                    <a:pt x="387" y="33"/>
                    <a:pt x="378" y="39"/>
                  </a:cubicBezTo>
                  <a:cubicBezTo>
                    <a:pt x="380" y="37"/>
                    <a:pt x="383" y="36"/>
                    <a:pt x="385" y="35"/>
                  </a:cubicBezTo>
                  <a:cubicBezTo>
                    <a:pt x="381" y="40"/>
                    <a:pt x="374" y="43"/>
                    <a:pt x="370" y="48"/>
                  </a:cubicBezTo>
                  <a:cubicBezTo>
                    <a:pt x="368" y="52"/>
                    <a:pt x="367" y="56"/>
                    <a:pt x="366" y="60"/>
                  </a:cubicBezTo>
                  <a:cubicBezTo>
                    <a:pt x="343" y="95"/>
                    <a:pt x="348" y="137"/>
                    <a:pt x="349" y="147"/>
                  </a:cubicBezTo>
                  <a:cubicBezTo>
                    <a:pt x="349" y="147"/>
                    <a:pt x="349" y="148"/>
                    <a:pt x="349" y="148"/>
                  </a:cubicBezTo>
                  <a:cubicBezTo>
                    <a:pt x="350" y="149"/>
                    <a:pt x="350" y="149"/>
                    <a:pt x="350" y="150"/>
                  </a:cubicBezTo>
                  <a:cubicBezTo>
                    <a:pt x="350" y="150"/>
                    <a:pt x="350" y="150"/>
                    <a:pt x="350" y="150"/>
                  </a:cubicBezTo>
                  <a:cubicBezTo>
                    <a:pt x="350" y="151"/>
                    <a:pt x="350" y="152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2" y="159"/>
                    <a:pt x="353" y="169"/>
                    <a:pt x="356" y="179"/>
                  </a:cubicBezTo>
                  <a:cubicBezTo>
                    <a:pt x="357" y="187"/>
                    <a:pt x="358" y="194"/>
                    <a:pt x="359" y="199"/>
                  </a:cubicBezTo>
                  <a:cubicBezTo>
                    <a:pt x="359" y="199"/>
                    <a:pt x="359" y="199"/>
                    <a:pt x="359" y="199"/>
                  </a:cubicBezTo>
                  <a:cubicBezTo>
                    <a:pt x="357" y="190"/>
                    <a:pt x="355" y="181"/>
                    <a:pt x="355" y="179"/>
                  </a:cubicBezTo>
                  <a:cubicBezTo>
                    <a:pt x="355" y="179"/>
                    <a:pt x="355" y="179"/>
                    <a:pt x="355" y="178"/>
                  </a:cubicBezTo>
                  <a:cubicBezTo>
                    <a:pt x="355" y="178"/>
                    <a:pt x="355" y="178"/>
                    <a:pt x="355" y="178"/>
                  </a:cubicBezTo>
                  <a:cubicBezTo>
                    <a:pt x="355" y="178"/>
                    <a:pt x="353" y="172"/>
                    <a:pt x="352" y="166"/>
                  </a:cubicBezTo>
                  <a:cubicBezTo>
                    <a:pt x="351" y="164"/>
                    <a:pt x="350" y="162"/>
                    <a:pt x="350" y="160"/>
                  </a:cubicBezTo>
                  <a:cubicBezTo>
                    <a:pt x="350" y="160"/>
                    <a:pt x="350" y="160"/>
                    <a:pt x="350" y="160"/>
                  </a:cubicBezTo>
                  <a:cubicBezTo>
                    <a:pt x="350" y="158"/>
                    <a:pt x="346" y="155"/>
                    <a:pt x="346" y="155"/>
                  </a:cubicBezTo>
                  <a:cubicBezTo>
                    <a:pt x="341" y="152"/>
                    <a:pt x="337" y="158"/>
                    <a:pt x="337" y="166"/>
                  </a:cubicBezTo>
                  <a:cubicBezTo>
                    <a:pt x="337" y="174"/>
                    <a:pt x="343" y="190"/>
                    <a:pt x="343" y="196"/>
                  </a:cubicBezTo>
                  <a:cubicBezTo>
                    <a:pt x="343" y="202"/>
                    <a:pt x="345" y="217"/>
                    <a:pt x="349" y="226"/>
                  </a:cubicBezTo>
                  <a:cubicBezTo>
                    <a:pt x="352" y="236"/>
                    <a:pt x="351" y="240"/>
                    <a:pt x="354" y="246"/>
                  </a:cubicBezTo>
                  <a:cubicBezTo>
                    <a:pt x="357" y="251"/>
                    <a:pt x="359" y="256"/>
                    <a:pt x="362" y="261"/>
                  </a:cubicBezTo>
                  <a:cubicBezTo>
                    <a:pt x="362" y="261"/>
                    <a:pt x="363" y="262"/>
                    <a:pt x="363" y="263"/>
                  </a:cubicBezTo>
                  <a:cubicBezTo>
                    <a:pt x="364" y="263"/>
                    <a:pt x="364" y="263"/>
                    <a:pt x="364" y="263"/>
                  </a:cubicBezTo>
                  <a:cubicBezTo>
                    <a:pt x="364" y="264"/>
                    <a:pt x="365" y="264"/>
                    <a:pt x="365" y="264"/>
                  </a:cubicBezTo>
                  <a:cubicBezTo>
                    <a:pt x="365" y="265"/>
                    <a:pt x="366" y="265"/>
                    <a:pt x="366" y="265"/>
                  </a:cubicBezTo>
                  <a:cubicBezTo>
                    <a:pt x="366" y="266"/>
                    <a:pt x="367" y="266"/>
                    <a:pt x="367" y="266"/>
                  </a:cubicBezTo>
                  <a:cubicBezTo>
                    <a:pt x="368" y="267"/>
                    <a:pt x="368" y="267"/>
                    <a:pt x="369" y="267"/>
                  </a:cubicBezTo>
                  <a:cubicBezTo>
                    <a:pt x="369" y="267"/>
                    <a:pt x="369" y="268"/>
                    <a:pt x="369" y="268"/>
                  </a:cubicBezTo>
                  <a:cubicBezTo>
                    <a:pt x="372" y="270"/>
                    <a:pt x="374" y="271"/>
                    <a:pt x="376" y="272"/>
                  </a:cubicBezTo>
                  <a:cubicBezTo>
                    <a:pt x="376" y="272"/>
                    <a:pt x="376" y="272"/>
                    <a:pt x="376" y="272"/>
                  </a:cubicBezTo>
                  <a:cubicBezTo>
                    <a:pt x="376" y="274"/>
                    <a:pt x="376" y="276"/>
                    <a:pt x="376" y="278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7" y="279"/>
                    <a:pt x="377" y="280"/>
                    <a:pt x="377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2"/>
                    <a:pt x="377" y="283"/>
                    <a:pt x="377" y="285"/>
                  </a:cubicBezTo>
                  <a:cubicBezTo>
                    <a:pt x="377" y="285"/>
                    <a:pt x="377" y="285"/>
                    <a:pt x="377" y="285"/>
                  </a:cubicBezTo>
                  <a:cubicBezTo>
                    <a:pt x="377" y="286"/>
                    <a:pt x="377" y="287"/>
                    <a:pt x="378" y="288"/>
                  </a:cubicBezTo>
                  <a:cubicBezTo>
                    <a:pt x="378" y="288"/>
                    <a:pt x="378" y="289"/>
                    <a:pt x="378" y="289"/>
                  </a:cubicBezTo>
                  <a:cubicBezTo>
                    <a:pt x="378" y="290"/>
                    <a:pt x="378" y="291"/>
                    <a:pt x="378" y="292"/>
                  </a:cubicBezTo>
                  <a:cubicBezTo>
                    <a:pt x="378" y="292"/>
                    <a:pt x="378" y="293"/>
                    <a:pt x="378" y="293"/>
                  </a:cubicBezTo>
                  <a:cubicBezTo>
                    <a:pt x="378" y="294"/>
                    <a:pt x="378" y="295"/>
                    <a:pt x="379" y="296"/>
                  </a:cubicBezTo>
                  <a:cubicBezTo>
                    <a:pt x="379" y="296"/>
                    <a:pt x="379" y="297"/>
                    <a:pt x="379" y="297"/>
                  </a:cubicBezTo>
                  <a:cubicBezTo>
                    <a:pt x="379" y="298"/>
                    <a:pt x="379" y="299"/>
                    <a:pt x="379" y="300"/>
                  </a:cubicBezTo>
                  <a:cubicBezTo>
                    <a:pt x="379" y="300"/>
                    <a:pt x="379" y="301"/>
                    <a:pt x="379" y="301"/>
                  </a:cubicBezTo>
                  <a:cubicBezTo>
                    <a:pt x="380" y="302"/>
                    <a:pt x="380" y="303"/>
                    <a:pt x="380" y="304"/>
                  </a:cubicBezTo>
                  <a:cubicBezTo>
                    <a:pt x="380" y="304"/>
                    <a:pt x="380" y="305"/>
                    <a:pt x="380" y="305"/>
                  </a:cubicBezTo>
                  <a:cubicBezTo>
                    <a:pt x="380" y="306"/>
                    <a:pt x="381" y="307"/>
                    <a:pt x="381" y="307"/>
                  </a:cubicBezTo>
                  <a:cubicBezTo>
                    <a:pt x="381" y="308"/>
                    <a:pt x="381" y="309"/>
                    <a:pt x="381" y="309"/>
                  </a:cubicBezTo>
                  <a:cubicBezTo>
                    <a:pt x="381" y="310"/>
                    <a:pt x="381" y="311"/>
                    <a:pt x="382" y="311"/>
                  </a:cubicBezTo>
                  <a:cubicBezTo>
                    <a:pt x="382" y="312"/>
                    <a:pt x="382" y="312"/>
                    <a:pt x="382" y="313"/>
                  </a:cubicBezTo>
                  <a:cubicBezTo>
                    <a:pt x="382" y="313"/>
                    <a:pt x="382" y="314"/>
                    <a:pt x="382" y="315"/>
                  </a:cubicBezTo>
                  <a:cubicBezTo>
                    <a:pt x="383" y="315"/>
                    <a:pt x="383" y="316"/>
                    <a:pt x="383" y="316"/>
                  </a:cubicBezTo>
                  <a:cubicBezTo>
                    <a:pt x="383" y="317"/>
                    <a:pt x="383" y="318"/>
                    <a:pt x="383" y="318"/>
                  </a:cubicBezTo>
                  <a:cubicBezTo>
                    <a:pt x="384" y="319"/>
                    <a:pt x="384" y="319"/>
                    <a:pt x="384" y="320"/>
                  </a:cubicBezTo>
                  <a:cubicBezTo>
                    <a:pt x="384" y="320"/>
                    <a:pt x="384" y="321"/>
                    <a:pt x="384" y="321"/>
                  </a:cubicBezTo>
                  <a:cubicBezTo>
                    <a:pt x="385" y="322"/>
                    <a:pt x="385" y="322"/>
                    <a:pt x="385" y="323"/>
                  </a:cubicBezTo>
                  <a:cubicBezTo>
                    <a:pt x="385" y="323"/>
                    <a:pt x="385" y="324"/>
                    <a:pt x="385" y="324"/>
                  </a:cubicBezTo>
                  <a:cubicBezTo>
                    <a:pt x="386" y="325"/>
                    <a:pt x="386" y="326"/>
                    <a:pt x="387" y="327"/>
                  </a:cubicBezTo>
                  <a:cubicBezTo>
                    <a:pt x="389" y="330"/>
                    <a:pt x="392" y="336"/>
                    <a:pt x="397" y="343"/>
                  </a:cubicBezTo>
                  <a:cubicBezTo>
                    <a:pt x="397" y="350"/>
                    <a:pt x="399" y="360"/>
                    <a:pt x="399" y="371"/>
                  </a:cubicBezTo>
                  <a:cubicBezTo>
                    <a:pt x="400" y="385"/>
                    <a:pt x="398" y="401"/>
                    <a:pt x="393" y="415"/>
                  </a:cubicBezTo>
                  <a:cubicBezTo>
                    <a:pt x="386" y="432"/>
                    <a:pt x="373" y="448"/>
                    <a:pt x="349" y="461"/>
                  </a:cubicBezTo>
                  <a:cubicBezTo>
                    <a:pt x="346" y="462"/>
                    <a:pt x="342" y="464"/>
                    <a:pt x="338" y="465"/>
                  </a:cubicBezTo>
                  <a:cubicBezTo>
                    <a:pt x="309" y="477"/>
                    <a:pt x="270" y="497"/>
                    <a:pt x="244" y="502"/>
                  </a:cubicBezTo>
                  <a:cubicBezTo>
                    <a:pt x="224" y="505"/>
                    <a:pt x="117" y="546"/>
                    <a:pt x="96" y="637"/>
                  </a:cubicBezTo>
                  <a:cubicBezTo>
                    <a:pt x="87" y="666"/>
                    <a:pt x="78" y="702"/>
                    <a:pt x="76" y="737"/>
                  </a:cubicBezTo>
                  <a:cubicBezTo>
                    <a:pt x="75" y="753"/>
                    <a:pt x="75" y="768"/>
                    <a:pt x="77" y="784"/>
                  </a:cubicBezTo>
                  <a:cubicBezTo>
                    <a:pt x="79" y="818"/>
                    <a:pt x="54" y="883"/>
                    <a:pt x="51" y="996"/>
                  </a:cubicBezTo>
                  <a:cubicBezTo>
                    <a:pt x="52" y="1036"/>
                    <a:pt x="48" y="1064"/>
                    <a:pt x="43" y="1082"/>
                  </a:cubicBezTo>
                  <a:cubicBezTo>
                    <a:pt x="41" y="1086"/>
                    <a:pt x="40" y="1090"/>
                    <a:pt x="39" y="1094"/>
                  </a:cubicBezTo>
                  <a:cubicBezTo>
                    <a:pt x="19" y="1158"/>
                    <a:pt x="19" y="1301"/>
                    <a:pt x="18" y="1338"/>
                  </a:cubicBezTo>
                  <a:cubicBezTo>
                    <a:pt x="17" y="1362"/>
                    <a:pt x="16" y="1396"/>
                    <a:pt x="12" y="1413"/>
                  </a:cubicBezTo>
                  <a:cubicBezTo>
                    <a:pt x="9" y="1426"/>
                    <a:pt x="10" y="1438"/>
                    <a:pt x="9" y="1450"/>
                  </a:cubicBezTo>
                  <a:cubicBezTo>
                    <a:pt x="9" y="1450"/>
                    <a:pt x="9" y="1450"/>
                    <a:pt x="9" y="1450"/>
                  </a:cubicBezTo>
                  <a:cubicBezTo>
                    <a:pt x="9" y="1451"/>
                    <a:pt x="9" y="1453"/>
                    <a:pt x="8" y="1454"/>
                  </a:cubicBezTo>
                  <a:cubicBezTo>
                    <a:pt x="8" y="1455"/>
                    <a:pt x="8" y="1457"/>
                    <a:pt x="7" y="1458"/>
                  </a:cubicBezTo>
                  <a:cubicBezTo>
                    <a:pt x="7" y="1459"/>
                    <a:pt x="7" y="1460"/>
                    <a:pt x="7" y="1461"/>
                  </a:cubicBezTo>
                  <a:cubicBezTo>
                    <a:pt x="5" y="1467"/>
                    <a:pt x="3" y="1469"/>
                    <a:pt x="4" y="1477"/>
                  </a:cubicBezTo>
                  <a:cubicBezTo>
                    <a:pt x="5" y="1498"/>
                    <a:pt x="5" y="1498"/>
                    <a:pt x="5" y="1498"/>
                  </a:cubicBezTo>
                  <a:cubicBezTo>
                    <a:pt x="5" y="1499"/>
                    <a:pt x="5" y="1500"/>
                    <a:pt x="4" y="1501"/>
                  </a:cubicBezTo>
                  <a:cubicBezTo>
                    <a:pt x="5" y="1502"/>
                    <a:pt x="5" y="1519"/>
                    <a:pt x="5" y="1523"/>
                  </a:cubicBezTo>
                  <a:cubicBezTo>
                    <a:pt x="6" y="1523"/>
                    <a:pt x="6" y="1523"/>
                    <a:pt x="6" y="1523"/>
                  </a:cubicBezTo>
                  <a:cubicBezTo>
                    <a:pt x="6" y="1541"/>
                    <a:pt x="7" y="1569"/>
                    <a:pt x="4" y="1585"/>
                  </a:cubicBezTo>
                  <a:cubicBezTo>
                    <a:pt x="0" y="1611"/>
                    <a:pt x="3" y="1626"/>
                    <a:pt x="4" y="1642"/>
                  </a:cubicBezTo>
                  <a:cubicBezTo>
                    <a:pt x="6" y="1658"/>
                    <a:pt x="22" y="1682"/>
                    <a:pt x="26" y="1701"/>
                  </a:cubicBezTo>
                  <a:cubicBezTo>
                    <a:pt x="36" y="1743"/>
                    <a:pt x="48" y="1744"/>
                    <a:pt x="57" y="1757"/>
                  </a:cubicBezTo>
                  <a:cubicBezTo>
                    <a:pt x="65" y="1770"/>
                    <a:pt x="85" y="1779"/>
                    <a:pt x="91" y="1784"/>
                  </a:cubicBezTo>
                  <a:cubicBezTo>
                    <a:pt x="91" y="1784"/>
                    <a:pt x="91" y="1784"/>
                    <a:pt x="91" y="1784"/>
                  </a:cubicBezTo>
                  <a:cubicBezTo>
                    <a:pt x="92" y="1785"/>
                    <a:pt x="92" y="1785"/>
                    <a:pt x="92" y="1785"/>
                  </a:cubicBezTo>
                  <a:cubicBezTo>
                    <a:pt x="92" y="1785"/>
                    <a:pt x="93" y="1785"/>
                    <a:pt x="93" y="1785"/>
                  </a:cubicBezTo>
                  <a:cubicBezTo>
                    <a:pt x="96" y="1789"/>
                    <a:pt x="104" y="1796"/>
                    <a:pt x="114" y="1797"/>
                  </a:cubicBezTo>
                  <a:cubicBezTo>
                    <a:pt x="114" y="1797"/>
                    <a:pt x="114" y="1797"/>
                    <a:pt x="114" y="1797"/>
                  </a:cubicBezTo>
                  <a:cubicBezTo>
                    <a:pt x="114" y="1798"/>
                    <a:pt x="114" y="1798"/>
                    <a:pt x="115" y="1798"/>
                  </a:cubicBezTo>
                  <a:cubicBezTo>
                    <a:pt x="115" y="1798"/>
                    <a:pt x="115" y="1798"/>
                    <a:pt x="115" y="1798"/>
                  </a:cubicBezTo>
                  <a:cubicBezTo>
                    <a:pt x="116" y="1798"/>
                    <a:pt x="117" y="1798"/>
                    <a:pt x="117" y="1798"/>
                  </a:cubicBezTo>
                  <a:cubicBezTo>
                    <a:pt x="118" y="1797"/>
                    <a:pt x="119" y="1798"/>
                    <a:pt x="119" y="1797"/>
                  </a:cubicBezTo>
                  <a:cubicBezTo>
                    <a:pt x="121" y="1797"/>
                    <a:pt x="122" y="1797"/>
                    <a:pt x="123" y="1796"/>
                  </a:cubicBezTo>
                  <a:cubicBezTo>
                    <a:pt x="130" y="1793"/>
                    <a:pt x="130" y="1785"/>
                    <a:pt x="130" y="1783"/>
                  </a:cubicBezTo>
                  <a:cubicBezTo>
                    <a:pt x="131" y="1783"/>
                    <a:pt x="134" y="1784"/>
                    <a:pt x="138" y="1784"/>
                  </a:cubicBezTo>
                  <a:cubicBezTo>
                    <a:pt x="142" y="1784"/>
                    <a:pt x="156" y="1785"/>
                    <a:pt x="163" y="1783"/>
                  </a:cubicBezTo>
                  <a:cubicBezTo>
                    <a:pt x="165" y="1783"/>
                    <a:pt x="167" y="1782"/>
                    <a:pt x="167" y="1781"/>
                  </a:cubicBezTo>
                  <a:cubicBezTo>
                    <a:pt x="179" y="1770"/>
                    <a:pt x="164" y="1759"/>
                    <a:pt x="163" y="1758"/>
                  </a:cubicBezTo>
                  <a:cubicBezTo>
                    <a:pt x="174" y="1757"/>
                    <a:pt x="174" y="1757"/>
                    <a:pt x="174" y="1757"/>
                  </a:cubicBezTo>
                  <a:cubicBezTo>
                    <a:pt x="174" y="1757"/>
                    <a:pt x="174" y="1757"/>
                    <a:pt x="175" y="1757"/>
                  </a:cubicBezTo>
                  <a:cubicBezTo>
                    <a:pt x="175" y="1756"/>
                    <a:pt x="175" y="1756"/>
                    <a:pt x="175" y="1756"/>
                  </a:cubicBezTo>
                  <a:cubicBezTo>
                    <a:pt x="189" y="1748"/>
                    <a:pt x="171" y="1732"/>
                    <a:pt x="171" y="1732"/>
                  </a:cubicBezTo>
                  <a:cubicBezTo>
                    <a:pt x="171" y="1731"/>
                    <a:pt x="170" y="1731"/>
                    <a:pt x="167" y="1730"/>
                  </a:cubicBezTo>
                  <a:cubicBezTo>
                    <a:pt x="151" y="1721"/>
                    <a:pt x="151" y="1721"/>
                    <a:pt x="151" y="1721"/>
                  </a:cubicBezTo>
                  <a:cubicBezTo>
                    <a:pt x="160" y="1718"/>
                    <a:pt x="172" y="1715"/>
                    <a:pt x="172" y="1713"/>
                  </a:cubicBezTo>
                  <a:cubicBezTo>
                    <a:pt x="171" y="1713"/>
                    <a:pt x="171" y="1713"/>
                    <a:pt x="171" y="1712"/>
                  </a:cubicBezTo>
                  <a:cubicBezTo>
                    <a:pt x="172" y="1712"/>
                    <a:pt x="172" y="1712"/>
                    <a:pt x="172" y="1712"/>
                  </a:cubicBezTo>
                  <a:cubicBezTo>
                    <a:pt x="171" y="1697"/>
                    <a:pt x="165" y="1694"/>
                    <a:pt x="158" y="1694"/>
                  </a:cubicBezTo>
                  <a:cubicBezTo>
                    <a:pt x="151" y="1695"/>
                    <a:pt x="144" y="1698"/>
                    <a:pt x="139" y="1701"/>
                  </a:cubicBezTo>
                  <a:cubicBezTo>
                    <a:pt x="137" y="1702"/>
                    <a:pt x="136" y="1702"/>
                    <a:pt x="135" y="1703"/>
                  </a:cubicBezTo>
                  <a:cubicBezTo>
                    <a:pt x="133" y="1703"/>
                    <a:pt x="132" y="1704"/>
                    <a:pt x="131" y="1703"/>
                  </a:cubicBezTo>
                  <a:cubicBezTo>
                    <a:pt x="123" y="1692"/>
                    <a:pt x="116" y="1696"/>
                    <a:pt x="111" y="1694"/>
                  </a:cubicBezTo>
                  <a:cubicBezTo>
                    <a:pt x="99" y="1629"/>
                    <a:pt x="99" y="1629"/>
                    <a:pt x="99" y="1629"/>
                  </a:cubicBezTo>
                  <a:cubicBezTo>
                    <a:pt x="99" y="1629"/>
                    <a:pt x="99" y="1628"/>
                    <a:pt x="99" y="1627"/>
                  </a:cubicBezTo>
                  <a:cubicBezTo>
                    <a:pt x="105" y="1618"/>
                    <a:pt x="92" y="1598"/>
                    <a:pt x="92" y="1598"/>
                  </a:cubicBezTo>
                  <a:cubicBezTo>
                    <a:pt x="92" y="1598"/>
                    <a:pt x="101" y="1603"/>
                    <a:pt x="109" y="1612"/>
                  </a:cubicBezTo>
                  <a:cubicBezTo>
                    <a:pt x="110" y="1614"/>
                    <a:pt x="111" y="1616"/>
                    <a:pt x="112" y="1618"/>
                  </a:cubicBezTo>
                  <a:cubicBezTo>
                    <a:pt x="117" y="1631"/>
                    <a:pt x="129" y="1652"/>
                    <a:pt x="143" y="1658"/>
                  </a:cubicBezTo>
                  <a:cubicBezTo>
                    <a:pt x="150" y="1661"/>
                    <a:pt x="157" y="1661"/>
                    <a:pt x="165" y="1656"/>
                  </a:cubicBezTo>
                  <a:cubicBezTo>
                    <a:pt x="184" y="1644"/>
                    <a:pt x="165" y="1611"/>
                    <a:pt x="148" y="1590"/>
                  </a:cubicBezTo>
                  <a:cubicBezTo>
                    <a:pt x="144" y="1585"/>
                    <a:pt x="139" y="1580"/>
                    <a:pt x="136" y="1577"/>
                  </a:cubicBezTo>
                  <a:cubicBezTo>
                    <a:pt x="134" y="1575"/>
                    <a:pt x="133" y="1574"/>
                    <a:pt x="132" y="1573"/>
                  </a:cubicBezTo>
                  <a:cubicBezTo>
                    <a:pt x="121" y="1556"/>
                    <a:pt x="119" y="1528"/>
                    <a:pt x="115" y="1510"/>
                  </a:cubicBezTo>
                  <a:cubicBezTo>
                    <a:pt x="114" y="1496"/>
                    <a:pt x="106" y="1481"/>
                    <a:pt x="106" y="1476"/>
                  </a:cubicBezTo>
                  <a:cubicBezTo>
                    <a:pt x="107" y="1475"/>
                    <a:pt x="107" y="1473"/>
                    <a:pt x="108" y="1471"/>
                  </a:cubicBezTo>
                  <a:cubicBezTo>
                    <a:pt x="110" y="1464"/>
                    <a:pt x="113" y="1450"/>
                    <a:pt x="116" y="1436"/>
                  </a:cubicBezTo>
                  <a:cubicBezTo>
                    <a:pt x="117" y="1426"/>
                    <a:pt x="134" y="1366"/>
                    <a:pt x="148" y="1311"/>
                  </a:cubicBezTo>
                  <a:cubicBezTo>
                    <a:pt x="159" y="1275"/>
                    <a:pt x="168" y="1242"/>
                    <a:pt x="169" y="1232"/>
                  </a:cubicBezTo>
                  <a:cubicBezTo>
                    <a:pt x="178" y="1188"/>
                    <a:pt x="188" y="1163"/>
                    <a:pt x="191" y="1137"/>
                  </a:cubicBezTo>
                  <a:cubicBezTo>
                    <a:pt x="193" y="1125"/>
                    <a:pt x="193" y="1113"/>
                    <a:pt x="191" y="1098"/>
                  </a:cubicBezTo>
                  <a:cubicBezTo>
                    <a:pt x="192" y="1066"/>
                    <a:pt x="204" y="980"/>
                    <a:pt x="207" y="961"/>
                  </a:cubicBezTo>
                  <a:cubicBezTo>
                    <a:pt x="207" y="969"/>
                    <a:pt x="207" y="976"/>
                    <a:pt x="207" y="984"/>
                  </a:cubicBezTo>
                  <a:cubicBezTo>
                    <a:pt x="207" y="984"/>
                    <a:pt x="207" y="984"/>
                    <a:pt x="207" y="984"/>
                  </a:cubicBezTo>
                  <a:cubicBezTo>
                    <a:pt x="197" y="1045"/>
                    <a:pt x="200" y="1084"/>
                    <a:pt x="202" y="1117"/>
                  </a:cubicBezTo>
                  <a:cubicBezTo>
                    <a:pt x="202" y="1120"/>
                    <a:pt x="202" y="1125"/>
                    <a:pt x="202" y="1131"/>
                  </a:cubicBezTo>
                  <a:cubicBezTo>
                    <a:pt x="193" y="1258"/>
                    <a:pt x="214" y="1421"/>
                    <a:pt x="213" y="1459"/>
                  </a:cubicBezTo>
                  <a:cubicBezTo>
                    <a:pt x="210" y="1478"/>
                    <a:pt x="205" y="1504"/>
                    <a:pt x="203" y="1547"/>
                  </a:cubicBezTo>
                  <a:cubicBezTo>
                    <a:pt x="202" y="1562"/>
                    <a:pt x="202" y="1588"/>
                    <a:pt x="203" y="1625"/>
                  </a:cubicBezTo>
                  <a:cubicBezTo>
                    <a:pt x="203" y="1725"/>
                    <a:pt x="212" y="1867"/>
                    <a:pt x="247" y="2046"/>
                  </a:cubicBezTo>
                  <a:cubicBezTo>
                    <a:pt x="249" y="2058"/>
                    <a:pt x="251" y="2069"/>
                    <a:pt x="253" y="2081"/>
                  </a:cubicBezTo>
                  <a:cubicBezTo>
                    <a:pt x="256" y="2097"/>
                    <a:pt x="258" y="2150"/>
                    <a:pt x="264" y="2179"/>
                  </a:cubicBezTo>
                  <a:cubicBezTo>
                    <a:pt x="265" y="2186"/>
                    <a:pt x="280" y="2220"/>
                    <a:pt x="281" y="2266"/>
                  </a:cubicBezTo>
                  <a:cubicBezTo>
                    <a:pt x="283" y="2340"/>
                    <a:pt x="274" y="2437"/>
                    <a:pt x="277" y="2490"/>
                  </a:cubicBezTo>
                  <a:cubicBezTo>
                    <a:pt x="280" y="2576"/>
                    <a:pt x="317" y="2656"/>
                    <a:pt x="331" y="2712"/>
                  </a:cubicBezTo>
                  <a:cubicBezTo>
                    <a:pt x="344" y="2768"/>
                    <a:pt x="350" y="2812"/>
                    <a:pt x="347" y="2823"/>
                  </a:cubicBezTo>
                  <a:cubicBezTo>
                    <a:pt x="345" y="2833"/>
                    <a:pt x="342" y="2851"/>
                    <a:pt x="351" y="2867"/>
                  </a:cubicBezTo>
                  <a:cubicBezTo>
                    <a:pt x="351" y="2867"/>
                    <a:pt x="351" y="2867"/>
                    <a:pt x="351" y="2867"/>
                  </a:cubicBezTo>
                  <a:cubicBezTo>
                    <a:pt x="347" y="2877"/>
                    <a:pt x="325" y="2923"/>
                    <a:pt x="312" y="2932"/>
                  </a:cubicBezTo>
                  <a:cubicBezTo>
                    <a:pt x="300" y="2942"/>
                    <a:pt x="296" y="2950"/>
                    <a:pt x="286" y="2956"/>
                  </a:cubicBezTo>
                  <a:cubicBezTo>
                    <a:pt x="276" y="2962"/>
                    <a:pt x="270" y="2967"/>
                    <a:pt x="266" y="2978"/>
                  </a:cubicBezTo>
                  <a:cubicBezTo>
                    <a:pt x="264" y="2984"/>
                    <a:pt x="260" y="2990"/>
                    <a:pt x="258" y="2996"/>
                  </a:cubicBezTo>
                  <a:cubicBezTo>
                    <a:pt x="257" y="3000"/>
                    <a:pt x="256" y="3004"/>
                    <a:pt x="260" y="3007"/>
                  </a:cubicBezTo>
                  <a:cubicBezTo>
                    <a:pt x="261" y="3008"/>
                    <a:pt x="263" y="3009"/>
                    <a:pt x="263" y="3010"/>
                  </a:cubicBezTo>
                  <a:cubicBezTo>
                    <a:pt x="264" y="3009"/>
                    <a:pt x="264" y="3009"/>
                    <a:pt x="264" y="3009"/>
                  </a:cubicBezTo>
                  <a:cubicBezTo>
                    <a:pt x="263" y="3013"/>
                    <a:pt x="263" y="3015"/>
                    <a:pt x="265" y="3017"/>
                  </a:cubicBezTo>
                  <a:cubicBezTo>
                    <a:pt x="269" y="3025"/>
                    <a:pt x="276" y="3026"/>
                    <a:pt x="286" y="3025"/>
                  </a:cubicBezTo>
                  <a:cubicBezTo>
                    <a:pt x="287" y="3024"/>
                    <a:pt x="287" y="3024"/>
                    <a:pt x="287" y="3024"/>
                  </a:cubicBezTo>
                  <a:cubicBezTo>
                    <a:pt x="287" y="3027"/>
                    <a:pt x="288" y="3029"/>
                    <a:pt x="290" y="3032"/>
                  </a:cubicBezTo>
                  <a:cubicBezTo>
                    <a:pt x="296" y="3041"/>
                    <a:pt x="317" y="3045"/>
                    <a:pt x="325" y="3037"/>
                  </a:cubicBezTo>
                  <a:cubicBezTo>
                    <a:pt x="336" y="3043"/>
                    <a:pt x="358" y="3044"/>
                    <a:pt x="366" y="3034"/>
                  </a:cubicBezTo>
                  <a:cubicBezTo>
                    <a:pt x="367" y="3035"/>
                    <a:pt x="367" y="3036"/>
                    <a:pt x="367" y="3036"/>
                  </a:cubicBezTo>
                  <a:cubicBezTo>
                    <a:pt x="367" y="3036"/>
                    <a:pt x="367" y="3036"/>
                    <a:pt x="367" y="3036"/>
                  </a:cubicBezTo>
                  <a:cubicBezTo>
                    <a:pt x="374" y="3051"/>
                    <a:pt x="398" y="3048"/>
                    <a:pt x="412" y="3045"/>
                  </a:cubicBezTo>
                  <a:cubicBezTo>
                    <a:pt x="425" y="3043"/>
                    <a:pt x="431" y="3036"/>
                    <a:pt x="438" y="3030"/>
                  </a:cubicBezTo>
                  <a:cubicBezTo>
                    <a:pt x="438" y="3030"/>
                    <a:pt x="438" y="3030"/>
                    <a:pt x="438" y="3030"/>
                  </a:cubicBezTo>
                  <a:cubicBezTo>
                    <a:pt x="439" y="3030"/>
                    <a:pt x="439" y="3029"/>
                    <a:pt x="439" y="3029"/>
                  </a:cubicBezTo>
                  <a:cubicBezTo>
                    <a:pt x="440" y="3028"/>
                    <a:pt x="441" y="3028"/>
                    <a:pt x="442" y="3027"/>
                  </a:cubicBezTo>
                  <a:cubicBezTo>
                    <a:pt x="447" y="3023"/>
                    <a:pt x="452" y="3018"/>
                    <a:pt x="453" y="3012"/>
                  </a:cubicBezTo>
                  <a:cubicBezTo>
                    <a:pt x="455" y="3008"/>
                    <a:pt x="455" y="3003"/>
                    <a:pt x="454" y="2997"/>
                  </a:cubicBezTo>
                  <a:cubicBezTo>
                    <a:pt x="452" y="2981"/>
                    <a:pt x="454" y="2981"/>
                    <a:pt x="456" y="2962"/>
                  </a:cubicBezTo>
                  <a:cubicBezTo>
                    <a:pt x="456" y="2961"/>
                    <a:pt x="456" y="2960"/>
                    <a:pt x="456" y="2959"/>
                  </a:cubicBezTo>
                  <a:cubicBezTo>
                    <a:pt x="459" y="2953"/>
                    <a:pt x="464" y="2948"/>
                    <a:pt x="466" y="2939"/>
                  </a:cubicBezTo>
                  <a:cubicBezTo>
                    <a:pt x="467" y="2936"/>
                    <a:pt x="468" y="2933"/>
                    <a:pt x="468" y="2929"/>
                  </a:cubicBezTo>
                  <a:cubicBezTo>
                    <a:pt x="469" y="2914"/>
                    <a:pt x="458" y="2851"/>
                    <a:pt x="459" y="2843"/>
                  </a:cubicBezTo>
                  <a:cubicBezTo>
                    <a:pt x="462" y="2823"/>
                    <a:pt x="448" y="2807"/>
                    <a:pt x="444" y="2775"/>
                  </a:cubicBezTo>
                  <a:cubicBezTo>
                    <a:pt x="439" y="2742"/>
                    <a:pt x="452" y="2632"/>
                    <a:pt x="452" y="2612"/>
                  </a:cubicBezTo>
                  <a:cubicBezTo>
                    <a:pt x="452" y="2574"/>
                    <a:pt x="472" y="2511"/>
                    <a:pt x="467" y="2434"/>
                  </a:cubicBezTo>
                  <a:cubicBezTo>
                    <a:pt x="463" y="2389"/>
                    <a:pt x="441" y="2252"/>
                    <a:pt x="441" y="2221"/>
                  </a:cubicBezTo>
                  <a:cubicBezTo>
                    <a:pt x="441" y="2215"/>
                    <a:pt x="440" y="2181"/>
                    <a:pt x="442" y="2175"/>
                  </a:cubicBezTo>
                  <a:cubicBezTo>
                    <a:pt x="448" y="2155"/>
                    <a:pt x="465" y="1903"/>
                    <a:pt x="465" y="1900"/>
                  </a:cubicBezTo>
                  <a:cubicBezTo>
                    <a:pt x="468" y="1870"/>
                    <a:pt x="489" y="1711"/>
                    <a:pt x="489" y="1711"/>
                  </a:cubicBezTo>
                  <a:cubicBezTo>
                    <a:pt x="490" y="1711"/>
                    <a:pt x="490" y="1711"/>
                    <a:pt x="490" y="1711"/>
                  </a:cubicBezTo>
                  <a:cubicBezTo>
                    <a:pt x="492" y="1711"/>
                    <a:pt x="494" y="1712"/>
                    <a:pt x="496" y="1712"/>
                  </a:cubicBezTo>
                  <a:cubicBezTo>
                    <a:pt x="497" y="1712"/>
                    <a:pt x="498" y="1712"/>
                    <a:pt x="499" y="1712"/>
                  </a:cubicBezTo>
                  <a:cubicBezTo>
                    <a:pt x="500" y="1719"/>
                    <a:pt x="523" y="1868"/>
                    <a:pt x="525" y="1897"/>
                  </a:cubicBezTo>
                  <a:cubicBezTo>
                    <a:pt x="525" y="1900"/>
                    <a:pt x="539" y="2156"/>
                    <a:pt x="546" y="2177"/>
                  </a:cubicBezTo>
                  <a:cubicBezTo>
                    <a:pt x="548" y="2183"/>
                    <a:pt x="546" y="2217"/>
                    <a:pt x="546" y="2223"/>
                  </a:cubicBezTo>
                  <a:cubicBezTo>
                    <a:pt x="546" y="2254"/>
                    <a:pt x="524" y="2390"/>
                    <a:pt x="521" y="2435"/>
                  </a:cubicBezTo>
                  <a:cubicBezTo>
                    <a:pt x="516" y="2513"/>
                    <a:pt x="536" y="2576"/>
                    <a:pt x="536" y="2613"/>
                  </a:cubicBezTo>
                  <a:cubicBezTo>
                    <a:pt x="536" y="2634"/>
                    <a:pt x="549" y="2744"/>
                    <a:pt x="544" y="2776"/>
                  </a:cubicBezTo>
                  <a:cubicBezTo>
                    <a:pt x="543" y="2784"/>
                    <a:pt x="541" y="2791"/>
                    <a:pt x="539" y="2798"/>
                  </a:cubicBezTo>
                  <a:cubicBezTo>
                    <a:pt x="537" y="2807"/>
                    <a:pt x="533" y="2815"/>
                    <a:pt x="531" y="2822"/>
                  </a:cubicBezTo>
                  <a:cubicBezTo>
                    <a:pt x="529" y="2829"/>
                    <a:pt x="528" y="2837"/>
                    <a:pt x="529" y="2844"/>
                  </a:cubicBezTo>
                  <a:cubicBezTo>
                    <a:pt x="530" y="2853"/>
                    <a:pt x="518" y="2916"/>
                    <a:pt x="519" y="2931"/>
                  </a:cubicBezTo>
                  <a:cubicBezTo>
                    <a:pt x="521" y="2949"/>
                    <a:pt x="531" y="2953"/>
                    <a:pt x="532" y="2963"/>
                  </a:cubicBezTo>
                  <a:cubicBezTo>
                    <a:pt x="534" y="2983"/>
                    <a:pt x="536" y="2983"/>
                    <a:pt x="533" y="2999"/>
                  </a:cubicBezTo>
                  <a:cubicBezTo>
                    <a:pt x="531" y="3014"/>
                    <a:pt x="537" y="3020"/>
                    <a:pt x="545" y="3027"/>
                  </a:cubicBezTo>
                  <a:cubicBezTo>
                    <a:pt x="546" y="3028"/>
                    <a:pt x="547" y="3028"/>
                    <a:pt x="548" y="3029"/>
                  </a:cubicBezTo>
                  <a:cubicBezTo>
                    <a:pt x="548" y="3029"/>
                    <a:pt x="549" y="3030"/>
                    <a:pt x="549" y="3030"/>
                  </a:cubicBezTo>
                  <a:cubicBezTo>
                    <a:pt x="549" y="3030"/>
                    <a:pt x="549" y="3030"/>
                    <a:pt x="549" y="3030"/>
                  </a:cubicBezTo>
                  <a:cubicBezTo>
                    <a:pt x="556" y="3036"/>
                    <a:pt x="562" y="3043"/>
                    <a:pt x="575" y="3045"/>
                  </a:cubicBezTo>
                  <a:cubicBezTo>
                    <a:pt x="589" y="3048"/>
                    <a:pt x="613" y="3050"/>
                    <a:pt x="620" y="3036"/>
                  </a:cubicBezTo>
                  <a:cubicBezTo>
                    <a:pt x="620" y="3036"/>
                    <a:pt x="620" y="3036"/>
                    <a:pt x="620" y="3036"/>
                  </a:cubicBezTo>
                  <a:cubicBezTo>
                    <a:pt x="620" y="3035"/>
                    <a:pt x="620" y="3035"/>
                    <a:pt x="621" y="3034"/>
                  </a:cubicBezTo>
                  <a:cubicBezTo>
                    <a:pt x="629" y="3044"/>
                    <a:pt x="651" y="3043"/>
                    <a:pt x="662" y="3037"/>
                  </a:cubicBezTo>
                  <a:cubicBezTo>
                    <a:pt x="670" y="3045"/>
                    <a:pt x="691" y="3041"/>
                    <a:pt x="697" y="3032"/>
                  </a:cubicBezTo>
                  <a:cubicBezTo>
                    <a:pt x="699" y="3030"/>
                    <a:pt x="699" y="3028"/>
                    <a:pt x="700" y="3027"/>
                  </a:cubicBezTo>
                  <a:cubicBezTo>
                    <a:pt x="700" y="3026"/>
                    <a:pt x="700" y="3025"/>
                    <a:pt x="701" y="3024"/>
                  </a:cubicBezTo>
                  <a:cubicBezTo>
                    <a:pt x="701" y="3025"/>
                    <a:pt x="701" y="3025"/>
                    <a:pt x="701" y="3025"/>
                  </a:cubicBezTo>
                  <a:cubicBezTo>
                    <a:pt x="711" y="3026"/>
                    <a:pt x="721" y="3023"/>
                    <a:pt x="723" y="3017"/>
                  </a:cubicBezTo>
                  <a:cubicBezTo>
                    <a:pt x="723" y="3017"/>
                    <a:pt x="723" y="3016"/>
                    <a:pt x="724" y="3015"/>
                  </a:cubicBezTo>
                  <a:cubicBezTo>
                    <a:pt x="724" y="3013"/>
                    <a:pt x="724" y="3011"/>
                    <a:pt x="724" y="3009"/>
                  </a:cubicBezTo>
                  <a:cubicBezTo>
                    <a:pt x="725" y="3009"/>
                    <a:pt x="726" y="3008"/>
                    <a:pt x="727" y="3007"/>
                  </a:cubicBezTo>
                  <a:cubicBezTo>
                    <a:pt x="729" y="3006"/>
                    <a:pt x="730" y="3005"/>
                    <a:pt x="730" y="3003"/>
                  </a:cubicBezTo>
                  <a:cubicBezTo>
                    <a:pt x="733" y="2996"/>
                    <a:pt x="725" y="2986"/>
                    <a:pt x="722" y="2978"/>
                  </a:cubicBezTo>
                  <a:cubicBezTo>
                    <a:pt x="718" y="2967"/>
                    <a:pt x="713" y="2962"/>
                    <a:pt x="702" y="2956"/>
                  </a:cubicBezTo>
                  <a:cubicBezTo>
                    <a:pt x="692" y="2950"/>
                    <a:pt x="689" y="2942"/>
                    <a:pt x="676" y="2932"/>
                  </a:cubicBezTo>
                  <a:cubicBezTo>
                    <a:pt x="662" y="2922"/>
                    <a:pt x="638" y="2869"/>
                    <a:pt x="637" y="2865"/>
                  </a:cubicBezTo>
                  <a:cubicBezTo>
                    <a:pt x="638" y="2863"/>
                    <a:pt x="639" y="2861"/>
                    <a:pt x="640" y="2859"/>
                  </a:cubicBezTo>
                  <a:cubicBezTo>
                    <a:pt x="645" y="2845"/>
                    <a:pt x="642" y="2830"/>
                    <a:pt x="640" y="2822"/>
                  </a:cubicBezTo>
                  <a:cubicBezTo>
                    <a:pt x="638" y="2810"/>
                    <a:pt x="643" y="2766"/>
                    <a:pt x="657" y="2710"/>
                  </a:cubicBezTo>
                  <a:cubicBezTo>
                    <a:pt x="659" y="2703"/>
                    <a:pt x="661" y="2696"/>
                    <a:pt x="663" y="2689"/>
                  </a:cubicBezTo>
                  <a:cubicBezTo>
                    <a:pt x="670" y="2666"/>
                    <a:pt x="679" y="2640"/>
                    <a:pt x="687" y="2612"/>
                  </a:cubicBezTo>
                  <a:cubicBezTo>
                    <a:pt x="699" y="2574"/>
                    <a:pt x="709" y="2532"/>
                    <a:pt x="711" y="2488"/>
                  </a:cubicBezTo>
                  <a:cubicBezTo>
                    <a:pt x="713" y="2435"/>
                    <a:pt x="705" y="2339"/>
                    <a:pt x="706" y="2265"/>
                  </a:cubicBezTo>
                  <a:cubicBezTo>
                    <a:pt x="707" y="2236"/>
                    <a:pt x="713" y="2213"/>
                    <a:pt x="718" y="2197"/>
                  </a:cubicBezTo>
                  <a:cubicBezTo>
                    <a:pt x="720" y="2189"/>
                    <a:pt x="722" y="2184"/>
                    <a:pt x="723" y="2181"/>
                  </a:cubicBezTo>
                  <a:cubicBezTo>
                    <a:pt x="723" y="2179"/>
                    <a:pt x="724" y="2178"/>
                    <a:pt x="724" y="2177"/>
                  </a:cubicBezTo>
                  <a:cubicBezTo>
                    <a:pt x="730" y="2148"/>
                    <a:pt x="732" y="2095"/>
                    <a:pt x="735" y="2079"/>
                  </a:cubicBezTo>
                  <a:cubicBezTo>
                    <a:pt x="778" y="1831"/>
                    <a:pt x="786" y="1666"/>
                    <a:pt x="786" y="1588"/>
                  </a:cubicBezTo>
                  <a:cubicBezTo>
                    <a:pt x="786" y="1570"/>
                    <a:pt x="786" y="1555"/>
                    <a:pt x="786" y="1546"/>
                  </a:cubicBezTo>
                  <a:cubicBezTo>
                    <a:pt x="786" y="1546"/>
                    <a:pt x="783" y="1527"/>
                    <a:pt x="781" y="1506"/>
                  </a:cubicBezTo>
                  <a:cubicBezTo>
                    <a:pt x="779" y="1486"/>
                    <a:pt x="777" y="1466"/>
                    <a:pt x="775" y="1458"/>
                  </a:cubicBezTo>
                  <a:cubicBezTo>
                    <a:pt x="775" y="1453"/>
                    <a:pt x="775" y="1443"/>
                    <a:pt x="775" y="1430"/>
                  </a:cubicBezTo>
                  <a:cubicBezTo>
                    <a:pt x="778" y="1367"/>
                    <a:pt x="788" y="1235"/>
                    <a:pt x="784" y="1147"/>
                  </a:cubicBezTo>
                  <a:cubicBezTo>
                    <a:pt x="785" y="1125"/>
                    <a:pt x="784" y="1112"/>
                    <a:pt x="784" y="1110"/>
                  </a:cubicBezTo>
                  <a:cubicBezTo>
                    <a:pt x="785" y="1084"/>
                    <a:pt x="783" y="1044"/>
                    <a:pt x="781" y="1012"/>
                  </a:cubicBezTo>
                  <a:cubicBezTo>
                    <a:pt x="781" y="1004"/>
                    <a:pt x="781" y="997"/>
                    <a:pt x="780" y="988"/>
                  </a:cubicBezTo>
                  <a:cubicBezTo>
                    <a:pt x="781" y="978"/>
                    <a:pt x="781" y="968"/>
                    <a:pt x="780" y="959"/>
                  </a:cubicBezTo>
                  <a:cubicBezTo>
                    <a:pt x="780" y="960"/>
                    <a:pt x="781" y="961"/>
                    <a:pt x="781" y="962"/>
                  </a:cubicBezTo>
                  <a:cubicBezTo>
                    <a:pt x="783" y="978"/>
                    <a:pt x="796" y="1067"/>
                    <a:pt x="797" y="1100"/>
                  </a:cubicBezTo>
                  <a:cubicBezTo>
                    <a:pt x="794" y="1125"/>
                    <a:pt x="798" y="1143"/>
                    <a:pt x="804" y="1166"/>
                  </a:cubicBezTo>
                  <a:cubicBezTo>
                    <a:pt x="808" y="1183"/>
                    <a:pt x="814" y="1202"/>
                    <a:pt x="819" y="1228"/>
                  </a:cubicBezTo>
                  <a:cubicBezTo>
                    <a:pt x="820" y="1233"/>
                    <a:pt x="823" y="1245"/>
                    <a:pt x="827" y="1260"/>
                  </a:cubicBezTo>
                  <a:cubicBezTo>
                    <a:pt x="840" y="1317"/>
                    <a:pt x="870" y="1424"/>
                    <a:pt x="872" y="1438"/>
                  </a:cubicBezTo>
                  <a:cubicBezTo>
                    <a:pt x="875" y="1455"/>
                    <a:pt x="880" y="1473"/>
                    <a:pt x="882" y="1477"/>
                  </a:cubicBezTo>
                  <a:cubicBezTo>
                    <a:pt x="882" y="1477"/>
                    <a:pt x="882" y="1478"/>
                    <a:pt x="882" y="1480"/>
                  </a:cubicBezTo>
                  <a:cubicBezTo>
                    <a:pt x="880" y="1485"/>
                    <a:pt x="877" y="1493"/>
                    <a:pt x="875" y="1501"/>
                  </a:cubicBezTo>
                  <a:cubicBezTo>
                    <a:pt x="874" y="1501"/>
                    <a:pt x="874" y="1501"/>
                    <a:pt x="874" y="1501"/>
                  </a:cubicBezTo>
                  <a:cubicBezTo>
                    <a:pt x="873" y="1503"/>
                    <a:pt x="872" y="1505"/>
                    <a:pt x="871" y="1507"/>
                  </a:cubicBezTo>
                  <a:cubicBezTo>
                    <a:pt x="861" y="1522"/>
                    <a:pt x="861" y="1558"/>
                    <a:pt x="848" y="1576"/>
                  </a:cubicBezTo>
                  <a:cubicBezTo>
                    <a:pt x="848" y="1577"/>
                    <a:pt x="847" y="1578"/>
                    <a:pt x="846" y="1579"/>
                  </a:cubicBezTo>
                  <a:cubicBezTo>
                    <a:pt x="843" y="1582"/>
                    <a:pt x="838" y="1587"/>
                    <a:pt x="834" y="1592"/>
                  </a:cubicBezTo>
                  <a:cubicBezTo>
                    <a:pt x="817" y="1613"/>
                    <a:pt x="798" y="1646"/>
                    <a:pt x="817" y="1658"/>
                  </a:cubicBezTo>
                  <a:cubicBezTo>
                    <a:pt x="825" y="1663"/>
                    <a:pt x="832" y="1663"/>
                    <a:pt x="839" y="1660"/>
                  </a:cubicBezTo>
                  <a:cubicBezTo>
                    <a:pt x="854" y="1654"/>
                    <a:pt x="865" y="1633"/>
                    <a:pt x="870" y="1620"/>
                  </a:cubicBezTo>
                  <a:cubicBezTo>
                    <a:pt x="871" y="1618"/>
                    <a:pt x="872" y="1616"/>
                    <a:pt x="873" y="1615"/>
                  </a:cubicBezTo>
                  <a:cubicBezTo>
                    <a:pt x="881" y="1605"/>
                    <a:pt x="890" y="1600"/>
                    <a:pt x="890" y="1600"/>
                  </a:cubicBezTo>
                  <a:cubicBezTo>
                    <a:pt x="890" y="1600"/>
                    <a:pt x="889" y="1601"/>
                    <a:pt x="888" y="1603"/>
                  </a:cubicBezTo>
                  <a:cubicBezTo>
                    <a:pt x="888" y="1603"/>
                    <a:pt x="888" y="1603"/>
                    <a:pt x="888" y="1603"/>
                  </a:cubicBezTo>
                  <a:cubicBezTo>
                    <a:pt x="888" y="1604"/>
                    <a:pt x="888" y="1604"/>
                    <a:pt x="888" y="1604"/>
                  </a:cubicBezTo>
                  <a:cubicBezTo>
                    <a:pt x="885" y="1610"/>
                    <a:pt x="879" y="1622"/>
                    <a:pt x="883" y="1629"/>
                  </a:cubicBezTo>
                  <a:cubicBezTo>
                    <a:pt x="883" y="1630"/>
                    <a:pt x="883" y="1630"/>
                    <a:pt x="884" y="1631"/>
                  </a:cubicBezTo>
                  <a:cubicBezTo>
                    <a:pt x="871" y="1696"/>
                    <a:pt x="871" y="1696"/>
                    <a:pt x="871" y="1696"/>
                  </a:cubicBezTo>
                  <a:cubicBezTo>
                    <a:pt x="866" y="1698"/>
                    <a:pt x="859" y="1693"/>
                    <a:pt x="851" y="1705"/>
                  </a:cubicBezTo>
                  <a:cubicBezTo>
                    <a:pt x="850" y="1705"/>
                    <a:pt x="849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6" y="1704"/>
                    <a:pt x="844" y="1704"/>
                    <a:pt x="843" y="1703"/>
                  </a:cubicBezTo>
                  <a:cubicBezTo>
                    <a:pt x="837" y="1700"/>
                    <a:pt x="830" y="1696"/>
                    <a:pt x="824" y="1696"/>
                  </a:cubicBezTo>
                  <a:cubicBezTo>
                    <a:pt x="817" y="1696"/>
                    <a:pt x="811" y="1699"/>
                    <a:pt x="810" y="1714"/>
                  </a:cubicBezTo>
                  <a:cubicBezTo>
                    <a:pt x="810" y="1714"/>
                    <a:pt x="811" y="1714"/>
                    <a:pt x="811" y="1714"/>
                  </a:cubicBezTo>
                  <a:cubicBezTo>
                    <a:pt x="811" y="1715"/>
                    <a:pt x="811" y="1715"/>
                    <a:pt x="811" y="1715"/>
                  </a:cubicBezTo>
                  <a:cubicBezTo>
                    <a:pt x="810" y="1717"/>
                    <a:pt x="822" y="1720"/>
                    <a:pt x="831" y="1723"/>
                  </a:cubicBezTo>
                  <a:cubicBezTo>
                    <a:pt x="815" y="1732"/>
                    <a:pt x="815" y="1732"/>
                    <a:pt x="815" y="1732"/>
                  </a:cubicBezTo>
                  <a:cubicBezTo>
                    <a:pt x="812" y="1733"/>
                    <a:pt x="811" y="1733"/>
                    <a:pt x="811" y="1734"/>
                  </a:cubicBezTo>
                  <a:cubicBezTo>
                    <a:pt x="811" y="1734"/>
                    <a:pt x="793" y="1750"/>
                    <a:pt x="807" y="1758"/>
                  </a:cubicBezTo>
                  <a:cubicBezTo>
                    <a:pt x="808" y="1758"/>
                    <a:pt x="808" y="1758"/>
                    <a:pt x="808" y="1758"/>
                  </a:cubicBezTo>
                  <a:cubicBezTo>
                    <a:pt x="808" y="1758"/>
                    <a:pt x="808" y="1759"/>
                    <a:pt x="808" y="1759"/>
                  </a:cubicBezTo>
                  <a:cubicBezTo>
                    <a:pt x="819" y="1760"/>
                    <a:pt x="819" y="1760"/>
                    <a:pt x="819" y="1760"/>
                  </a:cubicBezTo>
                  <a:cubicBezTo>
                    <a:pt x="818" y="1761"/>
                    <a:pt x="803" y="1772"/>
                    <a:pt x="815" y="1783"/>
                  </a:cubicBezTo>
                  <a:cubicBezTo>
                    <a:pt x="815" y="1784"/>
                    <a:pt x="817" y="1785"/>
                    <a:pt x="819" y="1785"/>
                  </a:cubicBezTo>
                  <a:cubicBezTo>
                    <a:pt x="826" y="1787"/>
                    <a:pt x="840" y="1786"/>
                    <a:pt x="844" y="1786"/>
                  </a:cubicBezTo>
                  <a:cubicBezTo>
                    <a:pt x="848" y="1786"/>
                    <a:pt x="851" y="1785"/>
                    <a:pt x="852" y="1785"/>
                  </a:cubicBezTo>
                  <a:cubicBezTo>
                    <a:pt x="852" y="1787"/>
                    <a:pt x="852" y="1795"/>
                    <a:pt x="859" y="1798"/>
                  </a:cubicBezTo>
                  <a:cubicBezTo>
                    <a:pt x="860" y="1799"/>
                    <a:pt x="861" y="1799"/>
                    <a:pt x="863" y="1799"/>
                  </a:cubicBezTo>
                  <a:cubicBezTo>
                    <a:pt x="863" y="1799"/>
                    <a:pt x="864" y="1799"/>
                    <a:pt x="864" y="1799"/>
                  </a:cubicBezTo>
                  <a:cubicBezTo>
                    <a:pt x="865" y="1800"/>
                    <a:pt x="866" y="1800"/>
                    <a:pt x="868" y="1799"/>
                  </a:cubicBezTo>
                  <a:cubicBezTo>
                    <a:pt x="868" y="1799"/>
                    <a:pt x="868" y="1799"/>
                    <a:pt x="868" y="1799"/>
                  </a:cubicBezTo>
                  <a:cubicBezTo>
                    <a:pt x="878" y="1798"/>
                    <a:pt x="886" y="1791"/>
                    <a:pt x="889" y="1787"/>
                  </a:cubicBezTo>
                  <a:cubicBezTo>
                    <a:pt x="889" y="1787"/>
                    <a:pt x="890" y="1787"/>
                    <a:pt x="890" y="1787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7" y="1781"/>
                    <a:pt x="917" y="1772"/>
                    <a:pt x="925" y="1759"/>
                  </a:cubicBezTo>
                  <a:cubicBezTo>
                    <a:pt x="934" y="1746"/>
                    <a:pt x="946" y="1745"/>
                    <a:pt x="956" y="1703"/>
                  </a:cubicBezTo>
                  <a:cubicBezTo>
                    <a:pt x="960" y="1684"/>
                    <a:pt x="976" y="1659"/>
                    <a:pt x="978" y="1644"/>
                  </a:cubicBezTo>
                  <a:cubicBezTo>
                    <a:pt x="979" y="1628"/>
                    <a:pt x="982" y="1613"/>
                    <a:pt x="978" y="1587"/>
                  </a:cubicBezTo>
                  <a:cubicBezTo>
                    <a:pt x="975" y="1569"/>
                    <a:pt x="980" y="1528"/>
                    <a:pt x="983" y="1501"/>
                  </a:cubicBezTo>
                  <a:lnTo>
                    <a:pt x="989" y="1500"/>
                  </a:lnTo>
                  <a:close/>
                  <a:moveTo>
                    <a:pt x="612" y="272"/>
                  </a:move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lose/>
                  <a:moveTo>
                    <a:pt x="361" y="207"/>
                  </a:moveTo>
                  <a:cubicBezTo>
                    <a:pt x="361" y="207"/>
                    <a:pt x="361" y="207"/>
                    <a:pt x="361" y="207"/>
                  </a:cubicBezTo>
                  <a:cubicBezTo>
                    <a:pt x="361" y="206"/>
                    <a:pt x="361" y="205"/>
                    <a:pt x="361" y="204"/>
                  </a:cubicBezTo>
                  <a:cubicBezTo>
                    <a:pt x="361" y="204"/>
                    <a:pt x="361" y="204"/>
                    <a:pt x="360" y="204"/>
                  </a:cubicBezTo>
                  <a:cubicBezTo>
                    <a:pt x="361" y="204"/>
                    <a:pt x="361" y="204"/>
                    <a:pt x="361" y="204"/>
                  </a:cubicBezTo>
                  <a:cubicBezTo>
                    <a:pt x="361" y="207"/>
                    <a:pt x="362" y="209"/>
                    <a:pt x="362" y="210"/>
                  </a:cubicBezTo>
                  <a:cubicBezTo>
                    <a:pt x="362" y="209"/>
                    <a:pt x="362" y="208"/>
                    <a:pt x="361" y="207"/>
                  </a:cubicBezTo>
                  <a:close/>
                  <a:moveTo>
                    <a:pt x="160" y="1730"/>
                  </a:moveTo>
                  <a:cubicBezTo>
                    <a:pt x="159" y="1730"/>
                    <a:pt x="158" y="1730"/>
                    <a:pt x="157" y="1730"/>
                  </a:cubicBezTo>
                  <a:cubicBezTo>
                    <a:pt x="156" y="1729"/>
                    <a:pt x="154" y="1729"/>
                    <a:pt x="152" y="1729"/>
                  </a:cubicBezTo>
                  <a:cubicBezTo>
                    <a:pt x="155" y="1729"/>
                    <a:pt x="158" y="1729"/>
                    <a:pt x="160" y="1730"/>
                  </a:cubicBezTo>
                  <a:close/>
                  <a:moveTo>
                    <a:pt x="824" y="1731"/>
                  </a:moveTo>
                  <a:cubicBezTo>
                    <a:pt x="823" y="1732"/>
                    <a:pt x="822" y="1732"/>
                    <a:pt x="821" y="1732"/>
                  </a:cubicBezTo>
                  <a:cubicBezTo>
                    <a:pt x="824" y="1731"/>
                    <a:pt x="827" y="1731"/>
                    <a:pt x="830" y="1731"/>
                  </a:cubicBezTo>
                  <a:cubicBezTo>
                    <a:pt x="828" y="1731"/>
                    <a:pt x="826" y="1731"/>
                    <a:pt x="824" y="1731"/>
                  </a:cubicBezTo>
                  <a:close/>
                </a:path>
              </a:pathLst>
            </a:custGeom>
            <a:solidFill>
              <a:srgbClr val="B1DFF5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6577" name="Freeform 48"/>
            <p:cNvSpPr>
              <a:spLocks noEditPoints="1"/>
            </p:cNvSpPr>
            <p:nvPr/>
          </p:nvSpPr>
          <p:spPr>
            <a:xfrm>
              <a:off x="4703" y="1718"/>
              <a:ext cx="751" cy="2304"/>
            </a:xfrm>
            <a:custGeom>
              <a:avLst/>
              <a:gdLst/>
              <a:ahLst/>
              <a:cxnLst>
                <a:cxn ang="0">
                  <a:pos x="280" y="64"/>
                </a:cxn>
                <a:cxn ang="0">
                  <a:pos x="250" y="6"/>
                </a:cxn>
                <a:cxn ang="0">
                  <a:pos x="207" y="1"/>
                </a:cxn>
                <a:cxn ang="0">
                  <a:pos x="185" y="5"/>
                </a:cxn>
                <a:cxn ang="0">
                  <a:pos x="169" y="15"/>
                </a:cxn>
                <a:cxn ang="0">
                  <a:pos x="153" y="66"/>
                </a:cxn>
                <a:cxn ang="0">
                  <a:pos x="153" y="97"/>
                </a:cxn>
                <a:cxn ang="0">
                  <a:pos x="161" y="115"/>
                </a:cxn>
                <a:cxn ang="0">
                  <a:pos x="165" y="121"/>
                </a:cxn>
                <a:cxn ang="0">
                  <a:pos x="166" y="126"/>
                </a:cxn>
                <a:cxn ang="0">
                  <a:pos x="166" y="132"/>
                </a:cxn>
                <a:cxn ang="0">
                  <a:pos x="169" y="138"/>
                </a:cxn>
                <a:cxn ang="0">
                  <a:pos x="172" y="178"/>
                </a:cxn>
                <a:cxn ang="0">
                  <a:pos x="23" y="429"/>
                </a:cxn>
                <a:cxn ang="0">
                  <a:pos x="4" y="626"/>
                </a:cxn>
                <a:cxn ang="0">
                  <a:pos x="3" y="655"/>
                </a:cxn>
                <a:cxn ang="0">
                  <a:pos x="40" y="769"/>
                </a:cxn>
                <a:cxn ang="0">
                  <a:pos x="52" y="774"/>
                </a:cxn>
                <a:cxn ang="0">
                  <a:pos x="76" y="757"/>
                </a:cxn>
                <a:cxn ang="0">
                  <a:pos x="75" y="737"/>
                </a:cxn>
                <a:cxn ang="0">
                  <a:pos x="43" y="702"/>
                </a:cxn>
                <a:cxn ang="0">
                  <a:pos x="65" y="685"/>
                </a:cxn>
                <a:cxn ang="0">
                  <a:pos x="65" y="565"/>
                </a:cxn>
                <a:cxn ang="0">
                  <a:pos x="88" y="481"/>
                </a:cxn>
                <a:cxn ang="0">
                  <a:pos x="115" y="938"/>
                </a:cxn>
                <a:cxn ang="0">
                  <a:pos x="137" y="1263"/>
                </a:cxn>
                <a:cxn ang="0">
                  <a:pos x="116" y="1299"/>
                </a:cxn>
                <a:cxn ang="0">
                  <a:pos x="161" y="1308"/>
                </a:cxn>
                <a:cxn ang="0">
                  <a:pos x="199" y="1291"/>
                </a:cxn>
                <a:cxn ang="0">
                  <a:pos x="197" y="1124"/>
                </a:cxn>
                <a:cxn ang="0">
                  <a:pos x="217" y="737"/>
                </a:cxn>
                <a:cxn ang="0">
                  <a:pos x="238" y="1195"/>
                </a:cxn>
                <a:cxn ang="0">
                  <a:pos x="238" y="1303"/>
                </a:cxn>
                <a:cxn ang="0">
                  <a:pos x="272" y="1306"/>
                </a:cxn>
                <a:cxn ang="0">
                  <a:pos x="317" y="1299"/>
                </a:cxn>
                <a:cxn ang="0">
                  <a:pos x="279" y="1234"/>
                </a:cxn>
                <a:cxn ang="0">
                  <a:pos x="309" y="975"/>
                </a:cxn>
                <a:cxn ang="0">
                  <a:pos x="342" y="649"/>
                </a:cxn>
                <a:cxn ang="0">
                  <a:pos x="342" y="413"/>
                </a:cxn>
                <a:cxn ang="0">
                  <a:pos x="387" y="636"/>
                </a:cxn>
                <a:cxn ang="0">
                  <a:pos x="365" y="686"/>
                </a:cxn>
                <a:cxn ang="0">
                  <a:pos x="389" y="691"/>
                </a:cxn>
                <a:cxn ang="0">
                  <a:pos x="371" y="735"/>
                </a:cxn>
                <a:cxn ang="0">
                  <a:pos x="364" y="742"/>
                </a:cxn>
                <a:cxn ang="0">
                  <a:pos x="357" y="767"/>
                </a:cxn>
                <a:cxn ang="0">
                  <a:pos x="380" y="775"/>
                </a:cxn>
                <a:cxn ang="0">
                  <a:pos x="418" y="733"/>
                </a:cxn>
                <a:cxn ang="0">
                  <a:pos x="430" y="628"/>
                </a:cxn>
                <a:cxn ang="0">
                  <a:pos x="388" y="260"/>
                </a:cxn>
                <a:cxn ang="0">
                  <a:pos x="257" y="150"/>
                </a:cxn>
                <a:cxn ang="0">
                  <a:pos x="265" y="133"/>
                </a:cxn>
                <a:cxn ang="0">
                  <a:pos x="267" y="123"/>
                </a:cxn>
                <a:cxn ang="0">
                  <a:pos x="270" y="116"/>
                </a:cxn>
                <a:cxn ang="0">
                  <a:pos x="273" y="113"/>
                </a:cxn>
                <a:cxn ang="0">
                  <a:pos x="284" y="67"/>
                </a:cxn>
                <a:cxn ang="0">
                  <a:pos x="70" y="745"/>
                </a:cxn>
                <a:cxn ang="0">
                  <a:pos x="361" y="745"/>
                </a:cxn>
              </a:cxnLst>
              <a:pathLst>
                <a:path w="989" h="3051">
                  <a:moveTo>
                    <a:pt x="888" y="1603"/>
                  </a:moveTo>
                  <a:cubicBezTo>
                    <a:pt x="888" y="1602"/>
                    <a:pt x="888" y="1602"/>
                    <a:pt x="888" y="1602"/>
                  </a:cubicBezTo>
                  <a:cubicBezTo>
                    <a:pt x="888" y="1602"/>
                    <a:pt x="886" y="1602"/>
                    <a:pt x="888" y="1603"/>
                  </a:cubicBezTo>
                  <a:close/>
                  <a:moveTo>
                    <a:pt x="638" y="169"/>
                  </a:moveTo>
                  <a:cubicBezTo>
                    <a:pt x="638" y="166"/>
                    <a:pt x="639" y="163"/>
                    <a:pt x="639" y="160"/>
                  </a:cubicBezTo>
                  <a:cubicBezTo>
                    <a:pt x="639" y="160"/>
                    <a:pt x="639" y="159"/>
                    <a:pt x="639" y="159"/>
                  </a:cubicBezTo>
                  <a:cubicBezTo>
                    <a:pt x="640" y="156"/>
                    <a:pt x="640" y="153"/>
                    <a:pt x="640" y="149"/>
                  </a:cubicBezTo>
                  <a:cubicBezTo>
                    <a:pt x="641" y="148"/>
                    <a:pt x="641" y="146"/>
                    <a:pt x="641" y="144"/>
                  </a:cubicBezTo>
                  <a:cubicBezTo>
                    <a:pt x="641" y="143"/>
                    <a:pt x="641" y="143"/>
                    <a:pt x="641" y="143"/>
                  </a:cubicBezTo>
                  <a:cubicBezTo>
                    <a:pt x="642" y="127"/>
                    <a:pt x="641" y="101"/>
                    <a:pt x="630" y="76"/>
                  </a:cubicBezTo>
                  <a:cubicBezTo>
                    <a:pt x="630" y="74"/>
                    <a:pt x="630" y="73"/>
                    <a:pt x="629" y="71"/>
                  </a:cubicBezTo>
                  <a:cubicBezTo>
                    <a:pt x="625" y="55"/>
                    <a:pt x="616" y="40"/>
                    <a:pt x="599" y="33"/>
                  </a:cubicBezTo>
                  <a:cubicBezTo>
                    <a:pt x="602" y="35"/>
                    <a:pt x="605" y="36"/>
                    <a:pt x="608" y="37"/>
                  </a:cubicBezTo>
                  <a:cubicBezTo>
                    <a:pt x="599" y="28"/>
                    <a:pt x="583" y="17"/>
                    <a:pt x="570" y="15"/>
                  </a:cubicBezTo>
                  <a:cubicBezTo>
                    <a:pt x="577" y="15"/>
                    <a:pt x="584" y="21"/>
                    <a:pt x="592" y="21"/>
                  </a:cubicBezTo>
                  <a:cubicBezTo>
                    <a:pt x="586" y="15"/>
                    <a:pt x="575" y="9"/>
                    <a:pt x="566" y="8"/>
                  </a:cubicBezTo>
                  <a:cubicBezTo>
                    <a:pt x="560" y="7"/>
                    <a:pt x="551" y="12"/>
                    <a:pt x="544" y="12"/>
                  </a:cubicBezTo>
                  <a:cubicBezTo>
                    <a:pt x="543" y="11"/>
                    <a:pt x="542" y="11"/>
                    <a:pt x="541" y="11"/>
                  </a:cubicBezTo>
                  <a:cubicBezTo>
                    <a:pt x="539" y="10"/>
                    <a:pt x="537" y="9"/>
                    <a:pt x="535" y="8"/>
                  </a:cubicBezTo>
                  <a:cubicBezTo>
                    <a:pt x="528" y="4"/>
                    <a:pt x="521" y="4"/>
                    <a:pt x="513" y="2"/>
                  </a:cubicBezTo>
                  <a:cubicBezTo>
                    <a:pt x="499" y="0"/>
                    <a:pt x="486" y="0"/>
                    <a:pt x="472" y="1"/>
                  </a:cubicBezTo>
                  <a:cubicBezTo>
                    <a:pt x="475" y="1"/>
                    <a:pt x="478" y="3"/>
                    <a:pt x="482" y="4"/>
                  </a:cubicBezTo>
                  <a:cubicBezTo>
                    <a:pt x="480" y="3"/>
                    <a:pt x="478" y="3"/>
                    <a:pt x="476" y="3"/>
                  </a:cubicBezTo>
                  <a:cubicBezTo>
                    <a:pt x="472" y="4"/>
                    <a:pt x="469" y="4"/>
                    <a:pt x="465" y="5"/>
                  </a:cubicBezTo>
                  <a:cubicBezTo>
                    <a:pt x="463" y="5"/>
                    <a:pt x="462" y="6"/>
                    <a:pt x="460" y="6"/>
                  </a:cubicBezTo>
                  <a:cubicBezTo>
                    <a:pt x="457" y="7"/>
                    <a:pt x="453" y="7"/>
                    <a:pt x="450" y="7"/>
                  </a:cubicBezTo>
                  <a:cubicBezTo>
                    <a:pt x="442" y="8"/>
                    <a:pt x="433" y="8"/>
                    <a:pt x="425" y="10"/>
                  </a:cubicBezTo>
                  <a:cubicBezTo>
                    <a:pt x="424" y="10"/>
                    <a:pt x="422" y="10"/>
                    <a:pt x="421" y="11"/>
                  </a:cubicBezTo>
                  <a:cubicBezTo>
                    <a:pt x="422" y="12"/>
                    <a:pt x="423" y="12"/>
                    <a:pt x="424" y="12"/>
                  </a:cubicBezTo>
                  <a:cubicBezTo>
                    <a:pt x="425" y="12"/>
                    <a:pt x="426" y="12"/>
                    <a:pt x="427" y="12"/>
                  </a:cubicBezTo>
                  <a:cubicBezTo>
                    <a:pt x="427" y="12"/>
                    <a:pt x="428" y="12"/>
                    <a:pt x="429" y="12"/>
                  </a:cubicBezTo>
                  <a:cubicBezTo>
                    <a:pt x="423" y="14"/>
                    <a:pt x="418" y="16"/>
                    <a:pt x="413" y="18"/>
                  </a:cubicBezTo>
                  <a:cubicBezTo>
                    <a:pt x="410" y="19"/>
                    <a:pt x="407" y="20"/>
                    <a:pt x="404" y="21"/>
                  </a:cubicBezTo>
                  <a:cubicBezTo>
                    <a:pt x="394" y="25"/>
                    <a:pt x="387" y="33"/>
                    <a:pt x="378" y="39"/>
                  </a:cubicBezTo>
                  <a:cubicBezTo>
                    <a:pt x="380" y="37"/>
                    <a:pt x="383" y="36"/>
                    <a:pt x="385" y="35"/>
                  </a:cubicBezTo>
                  <a:cubicBezTo>
                    <a:pt x="381" y="40"/>
                    <a:pt x="374" y="43"/>
                    <a:pt x="370" y="48"/>
                  </a:cubicBezTo>
                  <a:cubicBezTo>
                    <a:pt x="368" y="52"/>
                    <a:pt x="367" y="56"/>
                    <a:pt x="366" y="60"/>
                  </a:cubicBezTo>
                  <a:cubicBezTo>
                    <a:pt x="343" y="95"/>
                    <a:pt x="348" y="137"/>
                    <a:pt x="349" y="147"/>
                  </a:cubicBezTo>
                  <a:cubicBezTo>
                    <a:pt x="349" y="147"/>
                    <a:pt x="349" y="148"/>
                    <a:pt x="349" y="148"/>
                  </a:cubicBezTo>
                  <a:cubicBezTo>
                    <a:pt x="350" y="149"/>
                    <a:pt x="350" y="149"/>
                    <a:pt x="350" y="150"/>
                  </a:cubicBezTo>
                  <a:cubicBezTo>
                    <a:pt x="350" y="150"/>
                    <a:pt x="350" y="150"/>
                    <a:pt x="350" y="150"/>
                  </a:cubicBezTo>
                  <a:cubicBezTo>
                    <a:pt x="350" y="151"/>
                    <a:pt x="350" y="153"/>
                    <a:pt x="350" y="153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4"/>
                    <a:pt x="350" y="162"/>
                    <a:pt x="350" y="160"/>
                  </a:cubicBezTo>
                  <a:cubicBezTo>
                    <a:pt x="350" y="160"/>
                    <a:pt x="350" y="160"/>
                    <a:pt x="350" y="160"/>
                  </a:cubicBezTo>
                  <a:cubicBezTo>
                    <a:pt x="350" y="158"/>
                    <a:pt x="346" y="155"/>
                    <a:pt x="346" y="155"/>
                  </a:cubicBezTo>
                  <a:cubicBezTo>
                    <a:pt x="341" y="152"/>
                    <a:pt x="337" y="158"/>
                    <a:pt x="337" y="166"/>
                  </a:cubicBezTo>
                  <a:cubicBezTo>
                    <a:pt x="337" y="174"/>
                    <a:pt x="343" y="190"/>
                    <a:pt x="343" y="196"/>
                  </a:cubicBezTo>
                  <a:cubicBezTo>
                    <a:pt x="343" y="202"/>
                    <a:pt x="345" y="217"/>
                    <a:pt x="349" y="226"/>
                  </a:cubicBezTo>
                  <a:cubicBezTo>
                    <a:pt x="352" y="236"/>
                    <a:pt x="351" y="240"/>
                    <a:pt x="354" y="246"/>
                  </a:cubicBezTo>
                  <a:cubicBezTo>
                    <a:pt x="357" y="251"/>
                    <a:pt x="359" y="256"/>
                    <a:pt x="362" y="261"/>
                  </a:cubicBezTo>
                  <a:cubicBezTo>
                    <a:pt x="362" y="261"/>
                    <a:pt x="363" y="262"/>
                    <a:pt x="363" y="263"/>
                  </a:cubicBezTo>
                  <a:cubicBezTo>
                    <a:pt x="364" y="263"/>
                    <a:pt x="364" y="263"/>
                    <a:pt x="364" y="263"/>
                  </a:cubicBezTo>
                  <a:cubicBezTo>
                    <a:pt x="364" y="264"/>
                    <a:pt x="365" y="264"/>
                    <a:pt x="365" y="264"/>
                  </a:cubicBezTo>
                  <a:cubicBezTo>
                    <a:pt x="365" y="265"/>
                    <a:pt x="366" y="265"/>
                    <a:pt x="366" y="265"/>
                  </a:cubicBezTo>
                  <a:cubicBezTo>
                    <a:pt x="366" y="266"/>
                    <a:pt x="367" y="266"/>
                    <a:pt x="367" y="266"/>
                  </a:cubicBezTo>
                  <a:cubicBezTo>
                    <a:pt x="368" y="267"/>
                    <a:pt x="368" y="267"/>
                    <a:pt x="369" y="267"/>
                  </a:cubicBezTo>
                  <a:cubicBezTo>
                    <a:pt x="369" y="267"/>
                    <a:pt x="369" y="268"/>
                    <a:pt x="369" y="268"/>
                  </a:cubicBezTo>
                  <a:cubicBezTo>
                    <a:pt x="372" y="270"/>
                    <a:pt x="374" y="271"/>
                    <a:pt x="376" y="272"/>
                  </a:cubicBezTo>
                  <a:cubicBezTo>
                    <a:pt x="376" y="272"/>
                    <a:pt x="376" y="272"/>
                    <a:pt x="376" y="272"/>
                  </a:cubicBezTo>
                  <a:cubicBezTo>
                    <a:pt x="376" y="274"/>
                    <a:pt x="376" y="276"/>
                    <a:pt x="376" y="278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377" y="279"/>
                    <a:pt x="377" y="280"/>
                    <a:pt x="377" y="281"/>
                  </a:cubicBezTo>
                  <a:cubicBezTo>
                    <a:pt x="377" y="281"/>
                    <a:pt x="377" y="281"/>
                    <a:pt x="377" y="281"/>
                  </a:cubicBezTo>
                  <a:cubicBezTo>
                    <a:pt x="377" y="282"/>
                    <a:pt x="377" y="283"/>
                    <a:pt x="377" y="285"/>
                  </a:cubicBezTo>
                  <a:cubicBezTo>
                    <a:pt x="377" y="285"/>
                    <a:pt x="377" y="285"/>
                    <a:pt x="377" y="285"/>
                  </a:cubicBezTo>
                  <a:cubicBezTo>
                    <a:pt x="377" y="286"/>
                    <a:pt x="377" y="287"/>
                    <a:pt x="378" y="288"/>
                  </a:cubicBezTo>
                  <a:cubicBezTo>
                    <a:pt x="378" y="288"/>
                    <a:pt x="378" y="289"/>
                    <a:pt x="378" y="289"/>
                  </a:cubicBezTo>
                  <a:cubicBezTo>
                    <a:pt x="378" y="290"/>
                    <a:pt x="378" y="291"/>
                    <a:pt x="378" y="292"/>
                  </a:cubicBezTo>
                  <a:cubicBezTo>
                    <a:pt x="378" y="292"/>
                    <a:pt x="378" y="293"/>
                    <a:pt x="378" y="293"/>
                  </a:cubicBezTo>
                  <a:cubicBezTo>
                    <a:pt x="378" y="294"/>
                    <a:pt x="378" y="295"/>
                    <a:pt x="379" y="296"/>
                  </a:cubicBezTo>
                  <a:cubicBezTo>
                    <a:pt x="379" y="296"/>
                    <a:pt x="379" y="297"/>
                    <a:pt x="379" y="297"/>
                  </a:cubicBezTo>
                  <a:cubicBezTo>
                    <a:pt x="379" y="298"/>
                    <a:pt x="379" y="299"/>
                    <a:pt x="379" y="300"/>
                  </a:cubicBezTo>
                  <a:cubicBezTo>
                    <a:pt x="379" y="300"/>
                    <a:pt x="379" y="301"/>
                    <a:pt x="379" y="301"/>
                  </a:cubicBezTo>
                  <a:cubicBezTo>
                    <a:pt x="380" y="302"/>
                    <a:pt x="380" y="303"/>
                    <a:pt x="380" y="304"/>
                  </a:cubicBezTo>
                  <a:cubicBezTo>
                    <a:pt x="380" y="304"/>
                    <a:pt x="380" y="305"/>
                    <a:pt x="380" y="305"/>
                  </a:cubicBezTo>
                  <a:cubicBezTo>
                    <a:pt x="380" y="306"/>
                    <a:pt x="381" y="307"/>
                    <a:pt x="381" y="307"/>
                  </a:cubicBezTo>
                  <a:cubicBezTo>
                    <a:pt x="381" y="308"/>
                    <a:pt x="381" y="309"/>
                    <a:pt x="381" y="309"/>
                  </a:cubicBezTo>
                  <a:cubicBezTo>
                    <a:pt x="381" y="310"/>
                    <a:pt x="381" y="311"/>
                    <a:pt x="382" y="311"/>
                  </a:cubicBezTo>
                  <a:cubicBezTo>
                    <a:pt x="382" y="312"/>
                    <a:pt x="382" y="312"/>
                    <a:pt x="382" y="313"/>
                  </a:cubicBezTo>
                  <a:cubicBezTo>
                    <a:pt x="382" y="313"/>
                    <a:pt x="382" y="314"/>
                    <a:pt x="382" y="315"/>
                  </a:cubicBezTo>
                  <a:cubicBezTo>
                    <a:pt x="383" y="315"/>
                    <a:pt x="383" y="316"/>
                    <a:pt x="383" y="316"/>
                  </a:cubicBezTo>
                  <a:cubicBezTo>
                    <a:pt x="383" y="317"/>
                    <a:pt x="383" y="318"/>
                    <a:pt x="383" y="318"/>
                  </a:cubicBezTo>
                  <a:cubicBezTo>
                    <a:pt x="384" y="319"/>
                    <a:pt x="384" y="319"/>
                    <a:pt x="384" y="320"/>
                  </a:cubicBezTo>
                  <a:cubicBezTo>
                    <a:pt x="384" y="320"/>
                    <a:pt x="384" y="321"/>
                    <a:pt x="384" y="321"/>
                  </a:cubicBezTo>
                  <a:cubicBezTo>
                    <a:pt x="385" y="322"/>
                    <a:pt x="385" y="322"/>
                    <a:pt x="385" y="323"/>
                  </a:cubicBezTo>
                  <a:cubicBezTo>
                    <a:pt x="385" y="323"/>
                    <a:pt x="385" y="324"/>
                    <a:pt x="385" y="324"/>
                  </a:cubicBezTo>
                  <a:cubicBezTo>
                    <a:pt x="386" y="325"/>
                    <a:pt x="386" y="326"/>
                    <a:pt x="387" y="327"/>
                  </a:cubicBezTo>
                  <a:cubicBezTo>
                    <a:pt x="389" y="330"/>
                    <a:pt x="392" y="336"/>
                    <a:pt x="397" y="343"/>
                  </a:cubicBezTo>
                  <a:cubicBezTo>
                    <a:pt x="397" y="350"/>
                    <a:pt x="399" y="360"/>
                    <a:pt x="399" y="371"/>
                  </a:cubicBezTo>
                  <a:cubicBezTo>
                    <a:pt x="400" y="385"/>
                    <a:pt x="398" y="401"/>
                    <a:pt x="393" y="415"/>
                  </a:cubicBezTo>
                  <a:cubicBezTo>
                    <a:pt x="386" y="432"/>
                    <a:pt x="373" y="448"/>
                    <a:pt x="349" y="461"/>
                  </a:cubicBezTo>
                  <a:cubicBezTo>
                    <a:pt x="346" y="462"/>
                    <a:pt x="342" y="464"/>
                    <a:pt x="338" y="465"/>
                  </a:cubicBezTo>
                  <a:cubicBezTo>
                    <a:pt x="309" y="477"/>
                    <a:pt x="270" y="497"/>
                    <a:pt x="244" y="502"/>
                  </a:cubicBezTo>
                  <a:cubicBezTo>
                    <a:pt x="224" y="505"/>
                    <a:pt x="117" y="546"/>
                    <a:pt x="96" y="637"/>
                  </a:cubicBezTo>
                  <a:cubicBezTo>
                    <a:pt x="87" y="666"/>
                    <a:pt x="78" y="702"/>
                    <a:pt x="76" y="737"/>
                  </a:cubicBezTo>
                  <a:cubicBezTo>
                    <a:pt x="75" y="753"/>
                    <a:pt x="75" y="768"/>
                    <a:pt x="77" y="784"/>
                  </a:cubicBezTo>
                  <a:cubicBezTo>
                    <a:pt x="79" y="818"/>
                    <a:pt x="54" y="883"/>
                    <a:pt x="51" y="996"/>
                  </a:cubicBezTo>
                  <a:cubicBezTo>
                    <a:pt x="52" y="1036"/>
                    <a:pt x="48" y="1064"/>
                    <a:pt x="43" y="1082"/>
                  </a:cubicBezTo>
                  <a:cubicBezTo>
                    <a:pt x="41" y="1086"/>
                    <a:pt x="40" y="1090"/>
                    <a:pt x="39" y="1094"/>
                  </a:cubicBezTo>
                  <a:cubicBezTo>
                    <a:pt x="19" y="1158"/>
                    <a:pt x="19" y="1301"/>
                    <a:pt x="18" y="1338"/>
                  </a:cubicBezTo>
                  <a:cubicBezTo>
                    <a:pt x="17" y="1362"/>
                    <a:pt x="16" y="1396"/>
                    <a:pt x="12" y="1413"/>
                  </a:cubicBezTo>
                  <a:cubicBezTo>
                    <a:pt x="9" y="1426"/>
                    <a:pt x="10" y="1438"/>
                    <a:pt x="9" y="1450"/>
                  </a:cubicBezTo>
                  <a:cubicBezTo>
                    <a:pt x="9" y="1450"/>
                    <a:pt x="9" y="1450"/>
                    <a:pt x="9" y="1450"/>
                  </a:cubicBezTo>
                  <a:cubicBezTo>
                    <a:pt x="9" y="1451"/>
                    <a:pt x="9" y="1453"/>
                    <a:pt x="8" y="1454"/>
                  </a:cubicBezTo>
                  <a:cubicBezTo>
                    <a:pt x="8" y="1455"/>
                    <a:pt x="8" y="1457"/>
                    <a:pt x="7" y="1458"/>
                  </a:cubicBezTo>
                  <a:cubicBezTo>
                    <a:pt x="7" y="1459"/>
                    <a:pt x="7" y="1460"/>
                    <a:pt x="7" y="1461"/>
                  </a:cubicBezTo>
                  <a:cubicBezTo>
                    <a:pt x="5" y="1467"/>
                    <a:pt x="3" y="1469"/>
                    <a:pt x="4" y="1477"/>
                  </a:cubicBezTo>
                  <a:cubicBezTo>
                    <a:pt x="5" y="1498"/>
                    <a:pt x="5" y="1498"/>
                    <a:pt x="5" y="1498"/>
                  </a:cubicBezTo>
                  <a:cubicBezTo>
                    <a:pt x="5" y="1499"/>
                    <a:pt x="5" y="1500"/>
                    <a:pt x="4" y="1501"/>
                  </a:cubicBezTo>
                  <a:cubicBezTo>
                    <a:pt x="5" y="1502"/>
                    <a:pt x="5" y="1519"/>
                    <a:pt x="5" y="1523"/>
                  </a:cubicBezTo>
                  <a:cubicBezTo>
                    <a:pt x="6" y="1523"/>
                    <a:pt x="6" y="1523"/>
                    <a:pt x="6" y="1523"/>
                  </a:cubicBezTo>
                  <a:cubicBezTo>
                    <a:pt x="6" y="1541"/>
                    <a:pt x="7" y="1569"/>
                    <a:pt x="4" y="1585"/>
                  </a:cubicBezTo>
                  <a:cubicBezTo>
                    <a:pt x="0" y="1611"/>
                    <a:pt x="3" y="1626"/>
                    <a:pt x="4" y="1642"/>
                  </a:cubicBezTo>
                  <a:cubicBezTo>
                    <a:pt x="6" y="1658"/>
                    <a:pt x="22" y="1682"/>
                    <a:pt x="26" y="1701"/>
                  </a:cubicBezTo>
                  <a:cubicBezTo>
                    <a:pt x="36" y="1743"/>
                    <a:pt x="48" y="1744"/>
                    <a:pt x="57" y="1757"/>
                  </a:cubicBezTo>
                  <a:cubicBezTo>
                    <a:pt x="65" y="1770"/>
                    <a:pt x="85" y="1779"/>
                    <a:pt x="91" y="1784"/>
                  </a:cubicBezTo>
                  <a:cubicBezTo>
                    <a:pt x="91" y="1784"/>
                    <a:pt x="91" y="1784"/>
                    <a:pt x="91" y="1784"/>
                  </a:cubicBezTo>
                  <a:cubicBezTo>
                    <a:pt x="92" y="1785"/>
                    <a:pt x="92" y="1785"/>
                    <a:pt x="92" y="1785"/>
                  </a:cubicBezTo>
                  <a:cubicBezTo>
                    <a:pt x="92" y="1785"/>
                    <a:pt x="93" y="1785"/>
                    <a:pt x="93" y="1785"/>
                  </a:cubicBezTo>
                  <a:cubicBezTo>
                    <a:pt x="96" y="1789"/>
                    <a:pt x="104" y="1796"/>
                    <a:pt x="114" y="1797"/>
                  </a:cubicBezTo>
                  <a:cubicBezTo>
                    <a:pt x="114" y="1797"/>
                    <a:pt x="114" y="1797"/>
                    <a:pt x="114" y="1797"/>
                  </a:cubicBezTo>
                  <a:cubicBezTo>
                    <a:pt x="114" y="1798"/>
                    <a:pt x="114" y="1798"/>
                    <a:pt x="115" y="1798"/>
                  </a:cubicBezTo>
                  <a:cubicBezTo>
                    <a:pt x="115" y="1798"/>
                    <a:pt x="115" y="1798"/>
                    <a:pt x="115" y="1798"/>
                  </a:cubicBezTo>
                  <a:cubicBezTo>
                    <a:pt x="116" y="1798"/>
                    <a:pt x="117" y="1798"/>
                    <a:pt x="117" y="1798"/>
                  </a:cubicBezTo>
                  <a:cubicBezTo>
                    <a:pt x="118" y="1797"/>
                    <a:pt x="119" y="1798"/>
                    <a:pt x="119" y="1797"/>
                  </a:cubicBezTo>
                  <a:cubicBezTo>
                    <a:pt x="121" y="1797"/>
                    <a:pt x="122" y="1797"/>
                    <a:pt x="123" y="1796"/>
                  </a:cubicBezTo>
                  <a:cubicBezTo>
                    <a:pt x="130" y="1793"/>
                    <a:pt x="130" y="1785"/>
                    <a:pt x="130" y="1783"/>
                  </a:cubicBezTo>
                  <a:cubicBezTo>
                    <a:pt x="131" y="1783"/>
                    <a:pt x="134" y="1784"/>
                    <a:pt x="138" y="1784"/>
                  </a:cubicBezTo>
                  <a:cubicBezTo>
                    <a:pt x="142" y="1784"/>
                    <a:pt x="156" y="1785"/>
                    <a:pt x="163" y="1783"/>
                  </a:cubicBezTo>
                  <a:cubicBezTo>
                    <a:pt x="165" y="1783"/>
                    <a:pt x="167" y="1782"/>
                    <a:pt x="167" y="1781"/>
                  </a:cubicBezTo>
                  <a:cubicBezTo>
                    <a:pt x="179" y="1770"/>
                    <a:pt x="164" y="1759"/>
                    <a:pt x="163" y="1758"/>
                  </a:cubicBezTo>
                  <a:cubicBezTo>
                    <a:pt x="174" y="1757"/>
                    <a:pt x="174" y="1757"/>
                    <a:pt x="174" y="1757"/>
                  </a:cubicBezTo>
                  <a:cubicBezTo>
                    <a:pt x="174" y="1757"/>
                    <a:pt x="174" y="1757"/>
                    <a:pt x="175" y="1757"/>
                  </a:cubicBezTo>
                  <a:cubicBezTo>
                    <a:pt x="175" y="1756"/>
                    <a:pt x="175" y="1756"/>
                    <a:pt x="175" y="1756"/>
                  </a:cubicBezTo>
                  <a:cubicBezTo>
                    <a:pt x="189" y="1748"/>
                    <a:pt x="171" y="1732"/>
                    <a:pt x="171" y="1732"/>
                  </a:cubicBezTo>
                  <a:cubicBezTo>
                    <a:pt x="171" y="1731"/>
                    <a:pt x="170" y="1731"/>
                    <a:pt x="167" y="1730"/>
                  </a:cubicBezTo>
                  <a:cubicBezTo>
                    <a:pt x="151" y="1721"/>
                    <a:pt x="151" y="1721"/>
                    <a:pt x="151" y="1721"/>
                  </a:cubicBezTo>
                  <a:cubicBezTo>
                    <a:pt x="160" y="1718"/>
                    <a:pt x="172" y="1715"/>
                    <a:pt x="172" y="1713"/>
                  </a:cubicBezTo>
                  <a:cubicBezTo>
                    <a:pt x="171" y="1713"/>
                    <a:pt x="171" y="1713"/>
                    <a:pt x="171" y="1712"/>
                  </a:cubicBezTo>
                  <a:cubicBezTo>
                    <a:pt x="172" y="1712"/>
                    <a:pt x="172" y="1712"/>
                    <a:pt x="172" y="1712"/>
                  </a:cubicBezTo>
                  <a:cubicBezTo>
                    <a:pt x="171" y="1697"/>
                    <a:pt x="165" y="1694"/>
                    <a:pt x="158" y="1694"/>
                  </a:cubicBezTo>
                  <a:cubicBezTo>
                    <a:pt x="151" y="1695"/>
                    <a:pt x="144" y="1698"/>
                    <a:pt x="139" y="1701"/>
                  </a:cubicBezTo>
                  <a:cubicBezTo>
                    <a:pt x="137" y="1702"/>
                    <a:pt x="136" y="1702"/>
                    <a:pt x="135" y="1703"/>
                  </a:cubicBezTo>
                  <a:cubicBezTo>
                    <a:pt x="133" y="1703"/>
                    <a:pt x="132" y="1704"/>
                    <a:pt x="131" y="1703"/>
                  </a:cubicBezTo>
                  <a:cubicBezTo>
                    <a:pt x="123" y="1692"/>
                    <a:pt x="116" y="1696"/>
                    <a:pt x="111" y="1694"/>
                  </a:cubicBezTo>
                  <a:cubicBezTo>
                    <a:pt x="99" y="1629"/>
                    <a:pt x="99" y="1629"/>
                    <a:pt x="99" y="1629"/>
                  </a:cubicBezTo>
                  <a:cubicBezTo>
                    <a:pt x="99" y="1629"/>
                    <a:pt x="99" y="1628"/>
                    <a:pt x="99" y="1627"/>
                  </a:cubicBezTo>
                  <a:cubicBezTo>
                    <a:pt x="105" y="1618"/>
                    <a:pt x="92" y="1598"/>
                    <a:pt x="92" y="1598"/>
                  </a:cubicBezTo>
                  <a:cubicBezTo>
                    <a:pt x="92" y="1598"/>
                    <a:pt x="101" y="1603"/>
                    <a:pt x="109" y="1612"/>
                  </a:cubicBezTo>
                  <a:cubicBezTo>
                    <a:pt x="110" y="1614"/>
                    <a:pt x="111" y="1616"/>
                    <a:pt x="112" y="1618"/>
                  </a:cubicBezTo>
                  <a:cubicBezTo>
                    <a:pt x="117" y="1631"/>
                    <a:pt x="129" y="1652"/>
                    <a:pt x="143" y="1658"/>
                  </a:cubicBezTo>
                  <a:cubicBezTo>
                    <a:pt x="150" y="1661"/>
                    <a:pt x="157" y="1661"/>
                    <a:pt x="165" y="1656"/>
                  </a:cubicBezTo>
                  <a:cubicBezTo>
                    <a:pt x="184" y="1644"/>
                    <a:pt x="165" y="1611"/>
                    <a:pt x="148" y="1590"/>
                  </a:cubicBezTo>
                  <a:cubicBezTo>
                    <a:pt x="144" y="1585"/>
                    <a:pt x="139" y="1580"/>
                    <a:pt x="136" y="1577"/>
                  </a:cubicBezTo>
                  <a:cubicBezTo>
                    <a:pt x="134" y="1575"/>
                    <a:pt x="133" y="1574"/>
                    <a:pt x="132" y="1573"/>
                  </a:cubicBezTo>
                  <a:cubicBezTo>
                    <a:pt x="121" y="1556"/>
                    <a:pt x="119" y="1528"/>
                    <a:pt x="115" y="1510"/>
                  </a:cubicBezTo>
                  <a:cubicBezTo>
                    <a:pt x="114" y="1496"/>
                    <a:pt x="106" y="1481"/>
                    <a:pt x="106" y="1476"/>
                  </a:cubicBezTo>
                  <a:cubicBezTo>
                    <a:pt x="107" y="1475"/>
                    <a:pt x="107" y="1473"/>
                    <a:pt x="108" y="1471"/>
                  </a:cubicBezTo>
                  <a:cubicBezTo>
                    <a:pt x="110" y="1464"/>
                    <a:pt x="113" y="1450"/>
                    <a:pt x="116" y="1436"/>
                  </a:cubicBezTo>
                  <a:cubicBezTo>
                    <a:pt x="117" y="1426"/>
                    <a:pt x="134" y="1366"/>
                    <a:pt x="148" y="1311"/>
                  </a:cubicBezTo>
                  <a:cubicBezTo>
                    <a:pt x="159" y="1275"/>
                    <a:pt x="168" y="1242"/>
                    <a:pt x="169" y="1232"/>
                  </a:cubicBezTo>
                  <a:cubicBezTo>
                    <a:pt x="178" y="1188"/>
                    <a:pt x="188" y="1163"/>
                    <a:pt x="191" y="1137"/>
                  </a:cubicBezTo>
                  <a:cubicBezTo>
                    <a:pt x="193" y="1125"/>
                    <a:pt x="193" y="1113"/>
                    <a:pt x="191" y="1098"/>
                  </a:cubicBezTo>
                  <a:cubicBezTo>
                    <a:pt x="192" y="1066"/>
                    <a:pt x="204" y="980"/>
                    <a:pt x="207" y="961"/>
                  </a:cubicBezTo>
                  <a:cubicBezTo>
                    <a:pt x="207" y="969"/>
                    <a:pt x="207" y="976"/>
                    <a:pt x="207" y="984"/>
                  </a:cubicBezTo>
                  <a:cubicBezTo>
                    <a:pt x="207" y="984"/>
                    <a:pt x="207" y="984"/>
                    <a:pt x="207" y="984"/>
                  </a:cubicBezTo>
                  <a:cubicBezTo>
                    <a:pt x="197" y="1045"/>
                    <a:pt x="200" y="1084"/>
                    <a:pt x="202" y="1117"/>
                  </a:cubicBezTo>
                  <a:cubicBezTo>
                    <a:pt x="202" y="1120"/>
                    <a:pt x="202" y="1125"/>
                    <a:pt x="202" y="1131"/>
                  </a:cubicBezTo>
                  <a:cubicBezTo>
                    <a:pt x="193" y="1258"/>
                    <a:pt x="214" y="1421"/>
                    <a:pt x="213" y="1459"/>
                  </a:cubicBezTo>
                  <a:cubicBezTo>
                    <a:pt x="210" y="1478"/>
                    <a:pt x="205" y="1504"/>
                    <a:pt x="203" y="1547"/>
                  </a:cubicBezTo>
                  <a:cubicBezTo>
                    <a:pt x="202" y="1562"/>
                    <a:pt x="202" y="1588"/>
                    <a:pt x="203" y="1625"/>
                  </a:cubicBezTo>
                  <a:cubicBezTo>
                    <a:pt x="203" y="1725"/>
                    <a:pt x="212" y="1867"/>
                    <a:pt x="247" y="2046"/>
                  </a:cubicBezTo>
                  <a:cubicBezTo>
                    <a:pt x="249" y="2058"/>
                    <a:pt x="251" y="2069"/>
                    <a:pt x="253" y="2081"/>
                  </a:cubicBezTo>
                  <a:cubicBezTo>
                    <a:pt x="256" y="2097"/>
                    <a:pt x="258" y="2150"/>
                    <a:pt x="264" y="2179"/>
                  </a:cubicBezTo>
                  <a:cubicBezTo>
                    <a:pt x="265" y="2186"/>
                    <a:pt x="280" y="2220"/>
                    <a:pt x="281" y="2266"/>
                  </a:cubicBezTo>
                  <a:cubicBezTo>
                    <a:pt x="283" y="2340"/>
                    <a:pt x="274" y="2437"/>
                    <a:pt x="277" y="2490"/>
                  </a:cubicBezTo>
                  <a:cubicBezTo>
                    <a:pt x="280" y="2576"/>
                    <a:pt x="317" y="2656"/>
                    <a:pt x="331" y="2712"/>
                  </a:cubicBezTo>
                  <a:cubicBezTo>
                    <a:pt x="344" y="2768"/>
                    <a:pt x="350" y="2812"/>
                    <a:pt x="347" y="2823"/>
                  </a:cubicBezTo>
                  <a:cubicBezTo>
                    <a:pt x="345" y="2833"/>
                    <a:pt x="342" y="2851"/>
                    <a:pt x="351" y="2867"/>
                  </a:cubicBezTo>
                  <a:cubicBezTo>
                    <a:pt x="351" y="2867"/>
                    <a:pt x="351" y="2867"/>
                    <a:pt x="351" y="2867"/>
                  </a:cubicBezTo>
                  <a:cubicBezTo>
                    <a:pt x="347" y="2877"/>
                    <a:pt x="325" y="2923"/>
                    <a:pt x="312" y="2932"/>
                  </a:cubicBezTo>
                  <a:cubicBezTo>
                    <a:pt x="300" y="2942"/>
                    <a:pt x="296" y="2950"/>
                    <a:pt x="286" y="2956"/>
                  </a:cubicBezTo>
                  <a:cubicBezTo>
                    <a:pt x="276" y="2962"/>
                    <a:pt x="270" y="2967"/>
                    <a:pt x="266" y="2978"/>
                  </a:cubicBezTo>
                  <a:cubicBezTo>
                    <a:pt x="264" y="2984"/>
                    <a:pt x="260" y="2990"/>
                    <a:pt x="258" y="2996"/>
                  </a:cubicBezTo>
                  <a:cubicBezTo>
                    <a:pt x="257" y="3000"/>
                    <a:pt x="256" y="3004"/>
                    <a:pt x="260" y="3007"/>
                  </a:cubicBezTo>
                  <a:cubicBezTo>
                    <a:pt x="261" y="3008"/>
                    <a:pt x="263" y="3009"/>
                    <a:pt x="263" y="3010"/>
                  </a:cubicBezTo>
                  <a:cubicBezTo>
                    <a:pt x="264" y="3009"/>
                    <a:pt x="264" y="3009"/>
                    <a:pt x="264" y="3009"/>
                  </a:cubicBezTo>
                  <a:cubicBezTo>
                    <a:pt x="263" y="3013"/>
                    <a:pt x="263" y="3015"/>
                    <a:pt x="265" y="3017"/>
                  </a:cubicBezTo>
                  <a:cubicBezTo>
                    <a:pt x="269" y="3025"/>
                    <a:pt x="276" y="3026"/>
                    <a:pt x="286" y="3025"/>
                  </a:cubicBezTo>
                  <a:cubicBezTo>
                    <a:pt x="287" y="3024"/>
                    <a:pt x="287" y="3024"/>
                    <a:pt x="287" y="3024"/>
                  </a:cubicBezTo>
                  <a:cubicBezTo>
                    <a:pt x="287" y="3027"/>
                    <a:pt x="288" y="3029"/>
                    <a:pt x="290" y="3032"/>
                  </a:cubicBezTo>
                  <a:cubicBezTo>
                    <a:pt x="296" y="3041"/>
                    <a:pt x="317" y="3045"/>
                    <a:pt x="325" y="3037"/>
                  </a:cubicBezTo>
                  <a:cubicBezTo>
                    <a:pt x="336" y="3043"/>
                    <a:pt x="358" y="3044"/>
                    <a:pt x="366" y="3034"/>
                  </a:cubicBezTo>
                  <a:cubicBezTo>
                    <a:pt x="367" y="3035"/>
                    <a:pt x="367" y="3036"/>
                    <a:pt x="367" y="3036"/>
                  </a:cubicBezTo>
                  <a:cubicBezTo>
                    <a:pt x="367" y="3036"/>
                    <a:pt x="367" y="3036"/>
                    <a:pt x="367" y="3036"/>
                  </a:cubicBezTo>
                  <a:cubicBezTo>
                    <a:pt x="374" y="3051"/>
                    <a:pt x="398" y="3048"/>
                    <a:pt x="412" y="3045"/>
                  </a:cubicBezTo>
                  <a:cubicBezTo>
                    <a:pt x="425" y="3043"/>
                    <a:pt x="431" y="3036"/>
                    <a:pt x="438" y="3030"/>
                  </a:cubicBezTo>
                  <a:cubicBezTo>
                    <a:pt x="438" y="3030"/>
                    <a:pt x="438" y="3030"/>
                    <a:pt x="438" y="3030"/>
                  </a:cubicBezTo>
                  <a:cubicBezTo>
                    <a:pt x="439" y="3030"/>
                    <a:pt x="439" y="3029"/>
                    <a:pt x="439" y="3029"/>
                  </a:cubicBezTo>
                  <a:cubicBezTo>
                    <a:pt x="440" y="3028"/>
                    <a:pt x="441" y="3028"/>
                    <a:pt x="442" y="3027"/>
                  </a:cubicBezTo>
                  <a:cubicBezTo>
                    <a:pt x="447" y="3023"/>
                    <a:pt x="452" y="3018"/>
                    <a:pt x="453" y="3012"/>
                  </a:cubicBezTo>
                  <a:cubicBezTo>
                    <a:pt x="455" y="3008"/>
                    <a:pt x="455" y="3003"/>
                    <a:pt x="454" y="2997"/>
                  </a:cubicBezTo>
                  <a:cubicBezTo>
                    <a:pt x="452" y="2981"/>
                    <a:pt x="454" y="2981"/>
                    <a:pt x="456" y="2962"/>
                  </a:cubicBezTo>
                  <a:cubicBezTo>
                    <a:pt x="456" y="2961"/>
                    <a:pt x="456" y="2960"/>
                    <a:pt x="456" y="2959"/>
                  </a:cubicBezTo>
                  <a:cubicBezTo>
                    <a:pt x="459" y="2953"/>
                    <a:pt x="464" y="2948"/>
                    <a:pt x="466" y="2939"/>
                  </a:cubicBezTo>
                  <a:cubicBezTo>
                    <a:pt x="467" y="2936"/>
                    <a:pt x="468" y="2933"/>
                    <a:pt x="468" y="2929"/>
                  </a:cubicBezTo>
                  <a:cubicBezTo>
                    <a:pt x="469" y="2914"/>
                    <a:pt x="458" y="2851"/>
                    <a:pt x="459" y="2843"/>
                  </a:cubicBezTo>
                  <a:cubicBezTo>
                    <a:pt x="462" y="2823"/>
                    <a:pt x="448" y="2807"/>
                    <a:pt x="444" y="2775"/>
                  </a:cubicBezTo>
                  <a:cubicBezTo>
                    <a:pt x="439" y="2742"/>
                    <a:pt x="452" y="2632"/>
                    <a:pt x="452" y="2612"/>
                  </a:cubicBezTo>
                  <a:cubicBezTo>
                    <a:pt x="452" y="2574"/>
                    <a:pt x="472" y="2511"/>
                    <a:pt x="467" y="2434"/>
                  </a:cubicBezTo>
                  <a:cubicBezTo>
                    <a:pt x="463" y="2389"/>
                    <a:pt x="441" y="2252"/>
                    <a:pt x="441" y="2221"/>
                  </a:cubicBezTo>
                  <a:cubicBezTo>
                    <a:pt x="441" y="2215"/>
                    <a:pt x="440" y="2181"/>
                    <a:pt x="442" y="2175"/>
                  </a:cubicBezTo>
                  <a:cubicBezTo>
                    <a:pt x="448" y="2155"/>
                    <a:pt x="465" y="1903"/>
                    <a:pt x="465" y="1900"/>
                  </a:cubicBezTo>
                  <a:cubicBezTo>
                    <a:pt x="468" y="1870"/>
                    <a:pt x="489" y="1711"/>
                    <a:pt x="489" y="1711"/>
                  </a:cubicBezTo>
                  <a:cubicBezTo>
                    <a:pt x="490" y="1711"/>
                    <a:pt x="490" y="1711"/>
                    <a:pt x="490" y="1711"/>
                  </a:cubicBezTo>
                  <a:cubicBezTo>
                    <a:pt x="492" y="1711"/>
                    <a:pt x="494" y="1712"/>
                    <a:pt x="496" y="1712"/>
                  </a:cubicBezTo>
                  <a:cubicBezTo>
                    <a:pt x="497" y="1712"/>
                    <a:pt x="498" y="1712"/>
                    <a:pt x="499" y="1712"/>
                  </a:cubicBezTo>
                  <a:cubicBezTo>
                    <a:pt x="500" y="1719"/>
                    <a:pt x="523" y="1868"/>
                    <a:pt x="525" y="1897"/>
                  </a:cubicBezTo>
                  <a:cubicBezTo>
                    <a:pt x="525" y="1900"/>
                    <a:pt x="539" y="2156"/>
                    <a:pt x="546" y="2177"/>
                  </a:cubicBezTo>
                  <a:cubicBezTo>
                    <a:pt x="548" y="2183"/>
                    <a:pt x="546" y="2217"/>
                    <a:pt x="546" y="2223"/>
                  </a:cubicBezTo>
                  <a:cubicBezTo>
                    <a:pt x="546" y="2254"/>
                    <a:pt x="524" y="2390"/>
                    <a:pt x="521" y="2435"/>
                  </a:cubicBezTo>
                  <a:cubicBezTo>
                    <a:pt x="516" y="2513"/>
                    <a:pt x="536" y="2576"/>
                    <a:pt x="536" y="2613"/>
                  </a:cubicBezTo>
                  <a:cubicBezTo>
                    <a:pt x="536" y="2634"/>
                    <a:pt x="549" y="2744"/>
                    <a:pt x="544" y="2776"/>
                  </a:cubicBezTo>
                  <a:cubicBezTo>
                    <a:pt x="543" y="2784"/>
                    <a:pt x="541" y="2791"/>
                    <a:pt x="539" y="2798"/>
                  </a:cubicBezTo>
                  <a:cubicBezTo>
                    <a:pt x="537" y="2807"/>
                    <a:pt x="533" y="2815"/>
                    <a:pt x="531" y="2822"/>
                  </a:cubicBezTo>
                  <a:cubicBezTo>
                    <a:pt x="529" y="2829"/>
                    <a:pt x="528" y="2837"/>
                    <a:pt x="529" y="2844"/>
                  </a:cubicBezTo>
                  <a:cubicBezTo>
                    <a:pt x="530" y="2853"/>
                    <a:pt x="518" y="2916"/>
                    <a:pt x="519" y="2931"/>
                  </a:cubicBezTo>
                  <a:cubicBezTo>
                    <a:pt x="521" y="2949"/>
                    <a:pt x="531" y="2953"/>
                    <a:pt x="532" y="2963"/>
                  </a:cubicBezTo>
                  <a:cubicBezTo>
                    <a:pt x="534" y="2983"/>
                    <a:pt x="536" y="2983"/>
                    <a:pt x="533" y="2999"/>
                  </a:cubicBezTo>
                  <a:cubicBezTo>
                    <a:pt x="531" y="3014"/>
                    <a:pt x="537" y="3020"/>
                    <a:pt x="545" y="3027"/>
                  </a:cubicBezTo>
                  <a:cubicBezTo>
                    <a:pt x="546" y="3028"/>
                    <a:pt x="547" y="3028"/>
                    <a:pt x="548" y="3029"/>
                  </a:cubicBezTo>
                  <a:cubicBezTo>
                    <a:pt x="548" y="3029"/>
                    <a:pt x="549" y="3030"/>
                    <a:pt x="549" y="3030"/>
                  </a:cubicBezTo>
                  <a:cubicBezTo>
                    <a:pt x="549" y="3030"/>
                    <a:pt x="549" y="3030"/>
                    <a:pt x="549" y="3030"/>
                  </a:cubicBezTo>
                  <a:cubicBezTo>
                    <a:pt x="556" y="3036"/>
                    <a:pt x="562" y="3043"/>
                    <a:pt x="575" y="3045"/>
                  </a:cubicBezTo>
                  <a:cubicBezTo>
                    <a:pt x="589" y="3048"/>
                    <a:pt x="613" y="3050"/>
                    <a:pt x="620" y="3036"/>
                  </a:cubicBezTo>
                  <a:cubicBezTo>
                    <a:pt x="620" y="3036"/>
                    <a:pt x="620" y="3036"/>
                    <a:pt x="620" y="3036"/>
                  </a:cubicBezTo>
                  <a:cubicBezTo>
                    <a:pt x="620" y="3035"/>
                    <a:pt x="620" y="3035"/>
                    <a:pt x="621" y="3034"/>
                  </a:cubicBezTo>
                  <a:cubicBezTo>
                    <a:pt x="629" y="3044"/>
                    <a:pt x="651" y="3043"/>
                    <a:pt x="662" y="3037"/>
                  </a:cubicBezTo>
                  <a:cubicBezTo>
                    <a:pt x="670" y="3045"/>
                    <a:pt x="691" y="3041"/>
                    <a:pt x="697" y="3032"/>
                  </a:cubicBezTo>
                  <a:cubicBezTo>
                    <a:pt x="699" y="3030"/>
                    <a:pt x="699" y="3028"/>
                    <a:pt x="700" y="3027"/>
                  </a:cubicBezTo>
                  <a:cubicBezTo>
                    <a:pt x="700" y="3026"/>
                    <a:pt x="700" y="3025"/>
                    <a:pt x="701" y="3024"/>
                  </a:cubicBezTo>
                  <a:cubicBezTo>
                    <a:pt x="701" y="3025"/>
                    <a:pt x="701" y="3025"/>
                    <a:pt x="701" y="3025"/>
                  </a:cubicBezTo>
                  <a:cubicBezTo>
                    <a:pt x="711" y="3026"/>
                    <a:pt x="721" y="3023"/>
                    <a:pt x="723" y="3017"/>
                  </a:cubicBezTo>
                  <a:cubicBezTo>
                    <a:pt x="723" y="3017"/>
                    <a:pt x="723" y="3016"/>
                    <a:pt x="724" y="3015"/>
                  </a:cubicBezTo>
                  <a:cubicBezTo>
                    <a:pt x="724" y="3013"/>
                    <a:pt x="724" y="3011"/>
                    <a:pt x="724" y="3009"/>
                  </a:cubicBezTo>
                  <a:cubicBezTo>
                    <a:pt x="725" y="3009"/>
                    <a:pt x="726" y="3008"/>
                    <a:pt x="727" y="3007"/>
                  </a:cubicBezTo>
                  <a:cubicBezTo>
                    <a:pt x="729" y="3006"/>
                    <a:pt x="730" y="3005"/>
                    <a:pt x="730" y="3003"/>
                  </a:cubicBezTo>
                  <a:cubicBezTo>
                    <a:pt x="733" y="2996"/>
                    <a:pt x="725" y="2986"/>
                    <a:pt x="722" y="2978"/>
                  </a:cubicBezTo>
                  <a:cubicBezTo>
                    <a:pt x="718" y="2967"/>
                    <a:pt x="713" y="2962"/>
                    <a:pt x="702" y="2956"/>
                  </a:cubicBezTo>
                  <a:cubicBezTo>
                    <a:pt x="692" y="2950"/>
                    <a:pt x="689" y="2942"/>
                    <a:pt x="676" y="2932"/>
                  </a:cubicBezTo>
                  <a:cubicBezTo>
                    <a:pt x="662" y="2922"/>
                    <a:pt x="638" y="2869"/>
                    <a:pt x="637" y="2865"/>
                  </a:cubicBezTo>
                  <a:cubicBezTo>
                    <a:pt x="638" y="2863"/>
                    <a:pt x="639" y="2861"/>
                    <a:pt x="640" y="2859"/>
                  </a:cubicBezTo>
                  <a:cubicBezTo>
                    <a:pt x="645" y="2845"/>
                    <a:pt x="642" y="2830"/>
                    <a:pt x="640" y="2822"/>
                  </a:cubicBezTo>
                  <a:cubicBezTo>
                    <a:pt x="638" y="2810"/>
                    <a:pt x="643" y="2766"/>
                    <a:pt x="657" y="2710"/>
                  </a:cubicBezTo>
                  <a:cubicBezTo>
                    <a:pt x="659" y="2703"/>
                    <a:pt x="661" y="2696"/>
                    <a:pt x="663" y="2689"/>
                  </a:cubicBezTo>
                  <a:cubicBezTo>
                    <a:pt x="670" y="2666"/>
                    <a:pt x="679" y="2640"/>
                    <a:pt x="687" y="2612"/>
                  </a:cubicBezTo>
                  <a:cubicBezTo>
                    <a:pt x="699" y="2574"/>
                    <a:pt x="709" y="2532"/>
                    <a:pt x="711" y="2488"/>
                  </a:cubicBezTo>
                  <a:cubicBezTo>
                    <a:pt x="713" y="2435"/>
                    <a:pt x="705" y="2339"/>
                    <a:pt x="706" y="2265"/>
                  </a:cubicBezTo>
                  <a:cubicBezTo>
                    <a:pt x="707" y="2236"/>
                    <a:pt x="713" y="2213"/>
                    <a:pt x="718" y="2197"/>
                  </a:cubicBezTo>
                  <a:cubicBezTo>
                    <a:pt x="720" y="2189"/>
                    <a:pt x="722" y="2184"/>
                    <a:pt x="723" y="2181"/>
                  </a:cubicBezTo>
                  <a:cubicBezTo>
                    <a:pt x="723" y="2179"/>
                    <a:pt x="724" y="2178"/>
                    <a:pt x="724" y="2177"/>
                  </a:cubicBezTo>
                  <a:cubicBezTo>
                    <a:pt x="730" y="2148"/>
                    <a:pt x="732" y="2095"/>
                    <a:pt x="735" y="2079"/>
                  </a:cubicBezTo>
                  <a:cubicBezTo>
                    <a:pt x="778" y="1831"/>
                    <a:pt x="786" y="1666"/>
                    <a:pt x="786" y="1588"/>
                  </a:cubicBezTo>
                  <a:cubicBezTo>
                    <a:pt x="786" y="1570"/>
                    <a:pt x="786" y="1555"/>
                    <a:pt x="786" y="1546"/>
                  </a:cubicBezTo>
                  <a:cubicBezTo>
                    <a:pt x="786" y="1546"/>
                    <a:pt x="783" y="1527"/>
                    <a:pt x="781" y="1506"/>
                  </a:cubicBezTo>
                  <a:cubicBezTo>
                    <a:pt x="779" y="1486"/>
                    <a:pt x="777" y="1466"/>
                    <a:pt x="775" y="1458"/>
                  </a:cubicBezTo>
                  <a:cubicBezTo>
                    <a:pt x="775" y="1453"/>
                    <a:pt x="775" y="1443"/>
                    <a:pt x="775" y="1430"/>
                  </a:cubicBezTo>
                  <a:cubicBezTo>
                    <a:pt x="778" y="1367"/>
                    <a:pt x="788" y="1235"/>
                    <a:pt x="784" y="1147"/>
                  </a:cubicBezTo>
                  <a:cubicBezTo>
                    <a:pt x="785" y="1125"/>
                    <a:pt x="784" y="1112"/>
                    <a:pt x="784" y="1110"/>
                  </a:cubicBezTo>
                  <a:cubicBezTo>
                    <a:pt x="785" y="1084"/>
                    <a:pt x="783" y="1044"/>
                    <a:pt x="781" y="1012"/>
                  </a:cubicBezTo>
                  <a:cubicBezTo>
                    <a:pt x="781" y="1004"/>
                    <a:pt x="781" y="997"/>
                    <a:pt x="780" y="988"/>
                  </a:cubicBezTo>
                  <a:cubicBezTo>
                    <a:pt x="781" y="978"/>
                    <a:pt x="781" y="968"/>
                    <a:pt x="780" y="959"/>
                  </a:cubicBezTo>
                  <a:cubicBezTo>
                    <a:pt x="780" y="960"/>
                    <a:pt x="781" y="961"/>
                    <a:pt x="781" y="962"/>
                  </a:cubicBezTo>
                  <a:cubicBezTo>
                    <a:pt x="783" y="978"/>
                    <a:pt x="796" y="1067"/>
                    <a:pt x="797" y="1100"/>
                  </a:cubicBezTo>
                  <a:cubicBezTo>
                    <a:pt x="794" y="1125"/>
                    <a:pt x="798" y="1143"/>
                    <a:pt x="804" y="1166"/>
                  </a:cubicBezTo>
                  <a:cubicBezTo>
                    <a:pt x="808" y="1183"/>
                    <a:pt x="814" y="1202"/>
                    <a:pt x="819" y="1228"/>
                  </a:cubicBezTo>
                  <a:cubicBezTo>
                    <a:pt x="820" y="1233"/>
                    <a:pt x="823" y="1245"/>
                    <a:pt x="827" y="1260"/>
                  </a:cubicBezTo>
                  <a:cubicBezTo>
                    <a:pt x="840" y="1317"/>
                    <a:pt x="870" y="1424"/>
                    <a:pt x="872" y="1438"/>
                  </a:cubicBezTo>
                  <a:cubicBezTo>
                    <a:pt x="875" y="1455"/>
                    <a:pt x="880" y="1473"/>
                    <a:pt x="882" y="1477"/>
                  </a:cubicBezTo>
                  <a:cubicBezTo>
                    <a:pt x="882" y="1477"/>
                    <a:pt x="882" y="1478"/>
                    <a:pt x="882" y="1480"/>
                  </a:cubicBezTo>
                  <a:cubicBezTo>
                    <a:pt x="880" y="1485"/>
                    <a:pt x="877" y="1493"/>
                    <a:pt x="875" y="1501"/>
                  </a:cubicBezTo>
                  <a:cubicBezTo>
                    <a:pt x="874" y="1501"/>
                    <a:pt x="874" y="1501"/>
                    <a:pt x="874" y="1501"/>
                  </a:cubicBezTo>
                  <a:cubicBezTo>
                    <a:pt x="873" y="1503"/>
                    <a:pt x="872" y="1505"/>
                    <a:pt x="871" y="1507"/>
                  </a:cubicBezTo>
                  <a:cubicBezTo>
                    <a:pt x="861" y="1522"/>
                    <a:pt x="861" y="1558"/>
                    <a:pt x="848" y="1576"/>
                  </a:cubicBezTo>
                  <a:cubicBezTo>
                    <a:pt x="848" y="1577"/>
                    <a:pt x="847" y="1578"/>
                    <a:pt x="846" y="1579"/>
                  </a:cubicBezTo>
                  <a:cubicBezTo>
                    <a:pt x="843" y="1582"/>
                    <a:pt x="838" y="1587"/>
                    <a:pt x="834" y="1592"/>
                  </a:cubicBezTo>
                  <a:cubicBezTo>
                    <a:pt x="817" y="1613"/>
                    <a:pt x="798" y="1646"/>
                    <a:pt x="817" y="1658"/>
                  </a:cubicBezTo>
                  <a:cubicBezTo>
                    <a:pt x="825" y="1663"/>
                    <a:pt x="832" y="1663"/>
                    <a:pt x="839" y="1660"/>
                  </a:cubicBezTo>
                  <a:cubicBezTo>
                    <a:pt x="854" y="1654"/>
                    <a:pt x="865" y="1633"/>
                    <a:pt x="870" y="1620"/>
                  </a:cubicBezTo>
                  <a:cubicBezTo>
                    <a:pt x="871" y="1618"/>
                    <a:pt x="872" y="1616"/>
                    <a:pt x="873" y="1615"/>
                  </a:cubicBezTo>
                  <a:cubicBezTo>
                    <a:pt x="881" y="1605"/>
                    <a:pt x="890" y="1600"/>
                    <a:pt x="890" y="1600"/>
                  </a:cubicBezTo>
                  <a:cubicBezTo>
                    <a:pt x="890" y="1600"/>
                    <a:pt x="889" y="1601"/>
                    <a:pt x="888" y="1603"/>
                  </a:cubicBezTo>
                  <a:cubicBezTo>
                    <a:pt x="888" y="1603"/>
                    <a:pt x="888" y="1603"/>
                    <a:pt x="888" y="1603"/>
                  </a:cubicBezTo>
                  <a:cubicBezTo>
                    <a:pt x="888" y="1604"/>
                    <a:pt x="888" y="1604"/>
                    <a:pt x="888" y="1604"/>
                  </a:cubicBezTo>
                  <a:cubicBezTo>
                    <a:pt x="885" y="1610"/>
                    <a:pt x="879" y="1622"/>
                    <a:pt x="883" y="1629"/>
                  </a:cubicBezTo>
                  <a:cubicBezTo>
                    <a:pt x="883" y="1630"/>
                    <a:pt x="883" y="1630"/>
                    <a:pt x="884" y="1631"/>
                  </a:cubicBezTo>
                  <a:cubicBezTo>
                    <a:pt x="871" y="1696"/>
                    <a:pt x="871" y="1696"/>
                    <a:pt x="871" y="1696"/>
                  </a:cubicBezTo>
                  <a:cubicBezTo>
                    <a:pt x="866" y="1698"/>
                    <a:pt x="859" y="1693"/>
                    <a:pt x="851" y="1705"/>
                  </a:cubicBezTo>
                  <a:cubicBezTo>
                    <a:pt x="850" y="1705"/>
                    <a:pt x="849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8" y="1705"/>
                    <a:pt x="848" y="1705"/>
                    <a:pt x="848" y="1705"/>
                  </a:cubicBezTo>
                  <a:cubicBezTo>
                    <a:pt x="846" y="1704"/>
                    <a:pt x="844" y="1704"/>
                    <a:pt x="843" y="1703"/>
                  </a:cubicBezTo>
                  <a:cubicBezTo>
                    <a:pt x="837" y="1700"/>
                    <a:pt x="830" y="1696"/>
                    <a:pt x="824" y="1696"/>
                  </a:cubicBezTo>
                  <a:cubicBezTo>
                    <a:pt x="817" y="1696"/>
                    <a:pt x="811" y="1699"/>
                    <a:pt x="810" y="1714"/>
                  </a:cubicBezTo>
                  <a:cubicBezTo>
                    <a:pt x="810" y="1714"/>
                    <a:pt x="811" y="1714"/>
                    <a:pt x="811" y="1714"/>
                  </a:cubicBezTo>
                  <a:cubicBezTo>
                    <a:pt x="811" y="1715"/>
                    <a:pt x="811" y="1715"/>
                    <a:pt x="811" y="1715"/>
                  </a:cubicBezTo>
                  <a:cubicBezTo>
                    <a:pt x="810" y="1717"/>
                    <a:pt x="822" y="1720"/>
                    <a:pt x="831" y="1723"/>
                  </a:cubicBezTo>
                  <a:cubicBezTo>
                    <a:pt x="815" y="1732"/>
                    <a:pt x="815" y="1732"/>
                    <a:pt x="815" y="1732"/>
                  </a:cubicBezTo>
                  <a:cubicBezTo>
                    <a:pt x="812" y="1733"/>
                    <a:pt x="811" y="1733"/>
                    <a:pt x="811" y="1734"/>
                  </a:cubicBezTo>
                  <a:cubicBezTo>
                    <a:pt x="811" y="1734"/>
                    <a:pt x="793" y="1750"/>
                    <a:pt x="807" y="1758"/>
                  </a:cubicBezTo>
                  <a:cubicBezTo>
                    <a:pt x="808" y="1758"/>
                    <a:pt x="808" y="1758"/>
                    <a:pt x="808" y="1758"/>
                  </a:cubicBezTo>
                  <a:cubicBezTo>
                    <a:pt x="808" y="1758"/>
                    <a:pt x="808" y="1759"/>
                    <a:pt x="808" y="1759"/>
                  </a:cubicBezTo>
                  <a:cubicBezTo>
                    <a:pt x="819" y="1760"/>
                    <a:pt x="819" y="1760"/>
                    <a:pt x="819" y="1760"/>
                  </a:cubicBezTo>
                  <a:cubicBezTo>
                    <a:pt x="818" y="1761"/>
                    <a:pt x="803" y="1772"/>
                    <a:pt x="815" y="1783"/>
                  </a:cubicBezTo>
                  <a:cubicBezTo>
                    <a:pt x="815" y="1784"/>
                    <a:pt x="817" y="1785"/>
                    <a:pt x="819" y="1785"/>
                  </a:cubicBezTo>
                  <a:cubicBezTo>
                    <a:pt x="826" y="1787"/>
                    <a:pt x="840" y="1786"/>
                    <a:pt x="844" y="1786"/>
                  </a:cubicBezTo>
                  <a:cubicBezTo>
                    <a:pt x="848" y="1786"/>
                    <a:pt x="851" y="1785"/>
                    <a:pt x="852" y="1785"/>
                  </a:cubicBezTo>
                  <a:cubicBezTo>
                    <a:pt x="852" y="1787"/>
                    <a:pt x="852" y="1795"/>
                    <a:pt x="859" y="1798"/>
                  </a:cubicBezTo>
                  <a:cubicBezTo>
                    <a:pt x="860" y="1799"/>
                    <a:pt x="861" y="1799"/>
                    <a:pt x="863" y="1799"/>
                  </a:cubicBezTo>
                  <a:cubicBezTo>
                    <a:pt x="863" y="1799"/>
                    <a:pt x="864" y="1799"/>
                    <a:pt x="864" y="1799"/>
                  </a:cubicBezTo>
                  <a:cubicBezTo>
                    <a:pt x="865" y="1800"/>
                    <a:pt x="866" y="1800"/>
                    <a:pt x="868" y="1799"/>
                  </a:cubicBezTo>
                  <a:cubicBezTo>
                    <a:pt x="868" y="1799"/>
                    <a:pt x="868" y="1799"/>
                    <a:pt x="868" y="1799"/>
                  </a:cubicBezTo>
                  <a:cubicBezTo>
                    <a:pt x="878" y="1798"/>
                    <a:pt x="886" y="1791"/>
                    <a:pt x="889" y="1787"/>
                  </a:cubicBezTo>
                  <a:cubicBezTo>
                    <a:pt x="889" y="1787"/>
                    <a:pt x="890" y="1787"/>
                    <a:pt x="890" y="1787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1" y="1786"/>
                    <a:pt x="891" y="1786"/>
                    <a:pt x="891" y="1786"/>
                  </a:cubicBezTo>
                  <a:cubicBezTo>
                    <a:pt x="897" y="1781"/>
                    <a:pt x="917" y="1772"/>
                    <a:pt x="925" y="1759"/>
                  </a:cubicBezTo>
                  <a:cubicBezTo>
                    <a:pt x="934" y="1746"/>
                    <a:pt x="946" y="1745"/>
                    <a:pt x="956" y="1703"/>
                  </a:cubicBezTo>
                  <a:cubicBezTo>
                    <a:pt x="960" y="1684"/>
                    <a:pt x="976" y="1659"/>
                    <a:pt x="978" y="1644"/>
                  </a:cubicBezTo>
                  <a:cubicBezTo>
                    <a:pt x="979" y="1628"/>
                    <a:pt x="982" y="1613"/>
                    <a:pt x="978" y="1587"/>
                  </a:cubicBezTo>
                  <a:cubicBezTo>
                    <a:pt x="975" y="1569"/>
                    <a:pt x="980" y="1528"/>
                    <a:pt x="983" y="1501"/>
                  </a:cubicBezTo>
                  <a:cubicBezTo>
                    <a:pt x="989" y="1500"/>
                    <a:pt x="989" y="1500"/>
                    <a:pt x="989" y="1500"/>
                  </a:cubicBezTo>
                  <a:cubicBezTo>
                    <a:pt x="987" y="1497"/>
                    <a:pt x="987" y="1487"/>
                    <a:pt x="986" y="1476"/>
                  </a:cubicBezTo>
                  <a:cubicBezTo>
                    <a:pt x="986" y="1476"/>
                    <a:pt x="986" y="1476"/>
                    <a:pt x="986" y="1475"/>
                  </a:cubicBezTo>
                  <a:cubicBezTo>
                    <a:pt x="986" y="1470"/>
                    <a:pt x="985" y="1464"/>
                    <a:pt x="983" y="1459"/>
                  </a:cubicBezTo>
                  <a:cubicBezTo>
                    <a:pt x="979" y="1444"/>
                    <a:pt x="980" y="1429"/>
                    <a:pt x="976" y="1412"/>
                  </a:cubicBezTo>
                  <a:cubicBezTo>
                    <a:pt x="972" y="1395"/>
                    <a:pt x="971" y="1360"/>
                    <a:pt x="970" y="1337"/>
                  </a:cubicBezTo>
                  <a:cubicBezTo>
                    <a:pt x="969" y="1297"/>
                    <a:pt x="969" y="1139"/>
                    <a:pt x="946" y="1082"/>
                  </a:cubicBezTo>
                  <a:cubicBezTo>
                    <a:pt x="941" y="1064"/>
                    <a:pt x="936" y="1035"/>
                    <a:pt x="937" y="994"/>
                  </a:cubicBezTo>
                  <a:cubicBezTo>
                    <a:pt x="934" y="881"/>
                    <a:pt x="909" y="816"/>
                    <a:pt x="911" y="782"/>
                  </a:cubicBezTo>
                  <a:cubicBezTo>
                    <a:pt x="918" y="731"/>
                    <a:pt x="909" y="681"/>
                    <a:pt x="899" y="638"/>
                  </a:cubicBezTo>
                  <a:cubicBezTo>
                    <a:pt x="896" y="626"/>
                    <a:pt x="892" y="615"/>
                    <a:pt x="886" y="604"/>
                  </a:cubicBezTo>
                  <a:cubicBezTo>
                    <a:pt x="852" y="537"/>
                    <a:pt x="771" y="512"/>
                    <a:pt x="741" y="505"/>
                  </a:cubicBezTo>
                  <a:cubicBezTo>
                    <a:pt x="718" y="499"/>
                    <a:pt x="656" y="468"/>
                    <a:pt x="636" y="459"/>
                  </a:cubicBezTo>
                  <a:cubicBezTo>
                    <a:pt x="634" y="458"/>
                    <a:pt x="632" y="457"/>
                    <a:pt x="630" y="456"/>
                  </a:cubicBezTo>
                  <a:cubicBezTo>
                    <a:pt x="627" y="454"/>
                    <a:pt x="624" y="453"/>
                    <a:pt x="621" y="451"/>
                  </a:cubicBezTo>
                  <a:cubicBezTo>
                    <a:pt x="620" y="450"/>
                    <a:pt x="618" y="449"/>
                    <a:pt x="616" y="448"/>
                  </a:cubicBezTo>
                  <a:cubicBezTo>
                    <a:pt x="589" y="427"/>
                    <a:pt x="583" y="399"/>
                    <a:pt x="584" y="375"/>
                  </a:cubicBezTo>
                  <a:cubicBezTo>
                    <a:pt x="585" y="364"/>
                    <a:pt x="587" y="354"/>
                    <a:pt x="588" y="349"/>
                  </a:cubicBezTo>
                  <a:cubicBezTo>
                    <a:pt x="588" y="349"/>
                    <a:pt x="588" y="348"/>
                    <a:pt x="588" y="348"/>
                  </a:cubicBezTo>
                  <a:cubicBezTo>
                    <a:pt x="594" y="340"/>
                    <a:pt x="598" y="332"/>
                    <a:pt x="600" y="327"/>
                  </a:cubicBezTo>
                  <a:cubicBezTo>
                    <a:pt x="600" y="325"/>
                    <a:pt x="601" y="323"/>
                    <a:pt x="602" y="321"/>
                  </a:cubicBezTo>
                  <a:cubicBezTo>
                    <a:pt x="602" y="321"/>
                    <a:pt x="602" y="321"/>
                    <a:pt x="602" y="321"/>
                  </a:cubicBezTo>
                  <a:cubicBezTo>
                    <a:pt x="603" y="319"/>
                    <a:pt x="603" y="317"/>
                    <a:pt x="604" y="315"/>
                  </a:cubicBezTo>
                  <a:cubicBezTo>
                    <a:pt x="604" y="315"/>
                    <a:pt x="604" y="314"/>
                    <a:pt x="604" y="314"/>
                  </a:cubicBezTo>
                  <a:cubicBezTo>
                    <a:pt x="605" y="312"/>
                    <a:pt x="605" y="310"/>
                    <a:pt x="606" y="308"/>
                  </a:cubicBezTo>
                  <a:cubicBezTo>
                    <a:pt x="606" y="308"/>
                    <a:pt x="606" y="307"/>
                    <a:pt x="606" y="307"/>
                  </a:cubicBezTo>
                  <a:cubicBezTo>
                    <a:pt x="606" y="305"/>
                    <a:pt x="607" y="303"/>
                    <a:pt x="608" y="300"/>
                  </a:cubicBezTo>
                  <a:cubicBezTo>
                    <a:pt x="608" y="300"/>
                    <a:pt x="608" y="300"/>
                    <a:pt x="608" y="300"/>
                  </a:cubicBezTo>
                  <a:cubicBezTo>
                    <a:pt x="608" y="298"/>
                    <a:pt x="609" y="295"/>
                    <a:pt x="609" y="293"/>
                  </a:cubicBezTo>
                  <a:cubicBezTo>
                    <a:pt x="609" y="293"/>
                    <a:pt x="609" y="293"/>
                    <a:pt x="609" y="293"/>
                  </a:cubicBezTo>
                  <a:cubicBezTo>
                    <a:pt x="610" y="290"/>
                    <a:pt x="610" y="288"/>
                    <a:pt x="611" y="286"/>
                  </a:cubicBezTo>
                  <a:cubicBezTo>
                    <a:pt x="611" y="286"/>
                    <a:pt x="611" y="286"/>
                    <a:pt x="611" y="286"/>
                  </a:cubicBezTo>
                  <a:cubicBezTo>
                    <a:pt x="611" y="283"/>
                    <a:pt x="611" y="281"/>
                    <a:pt x="612" y="279"/>
                  </a:cubicBezTo>
                  <a:cubicBezTo>
                    <a:pt x="612" y="279"/>
                    <a:pt x="612" y="279"/>
                    <a:pt x="612" y="279"/>
                  </a:cubicBezTo>
                  <a:cubicBezTo>
                    <a:pt x="612" y="277"/>
                    <a:pt x="612" y="275"/>
                    <a:pt x="612" y="273"/>
                  </a:cubicBezTo>
                  <a:cubicBezTo>
                    <a:pt x="612" y="273"/>
                    <a:pt x="612" y="273"/>
                    <a:pt x="612" y="273"/>
                  </a:cubicBezTo>
                  <a:cubicBezTo>
                    <a:pt x="612" y="273"/>
                    <a:pt x="613" y="272"/>
                    <a:pt x="613" y="272"/>
                  </a:cubicBezTo>
                  <a:cubicBezTo>
                    <a:pt x="613" y="272"/>
                    <a:pt x="613" y="272"/>
                    <a:pt x="613" y="272"/>
                  </a:cubicBezTo>
                  <a:cubicBezTo>
                    <a:pt x="614" y="271"/>
                    <a:pt x="616" y="270"/>
                    <a:pt x="618" y="269"/>
                  </a:cubicBezTo>
                  <a:cubicBezTo>
                    <a:pt x="618" y="269"/>
                    <a:pt x="618" y="269"/>
                    <a:pt x="618" y="269"/>
                  </a:cubicBezTo>
                  <a:cubicBezTo>
                    <a:pt x="618" y="268"/>
                    <a:pt x="619" y="268"/>
                    <a:pt x="620" y="268"/>
                  </a:cubicBezTo>
                  <a:cubicBezTo>
                    <a:pt x="620" y="267"/>
                    <a:pt x="620" y="267"/>
                    <a:pt x="620" y="267"/>
                  </a:cubicBezTo>
                  <a:cubicBezTo>
                    <a:pt x="621" y="267"/>
                    <a:pt x="621" y="266"/>
                    <a:pt x="622" y="266"/>
                  </a:cubicBezTo>
                  <a:cubicBezTo>
                    <a:pt x="622" y="266"/>
                    <a:pt x="622" y="265"/>
                    <a:pt x="622" y="265"/>
                  </a:cubicBezTo>
                  <a:cubicBezTo>
                    <a:pt x="623" y="265"/>
                    <a:pt x="623" y="265"/>
                    <a:pt x="623" y="264"/>
                  </a:cubicBezTo>
                  <a:cubicBezTo>
                    <a:pt x="624" y="264"/>
                    <a:pt x="624" y="264"/>
                    <a:pt x="624" y="263"/>
                  </a:cubicBezTo>
                  <a:cubicBezTo>
                    <a:pt x="625" y="263"/>
                    <a:pt x="625" y="263"/>
                    <a:pt x="625" y="263"/>
                  </a:cubicBezTo>
                  <a:cubicBezTo>
                    <a:pt x="625" y="262"/>
                    <a:pt x="626" y="261"/>
                    <a:pt x="626" y="261"/>
                  </a:cubicBezTo>
                  <a:cubicBezTo>
                    <a:pt x="630" y="256"/>
                    <a:pt x="631" y="251"/>
                    <a:pt x="634" y="246"/>
                  </a:cubicBezTo>
                  <a:cubicBezTo>
                    <a:pt x="638" y="240"/>
                    <a:pt x="636" y="236"/>
                    <a:pt x="640" y="226"/>
                  </a:cubicBezTo>
                  <a:cubicBezTo>
                    <a:pt x="643" y="217"/>
                    <a:pt x="645" y="202"/>
                    <a:pt x="645" y="196"/>
                  </a:cubicBezTo>
                  <a:cubicBezTo>
                    <a:pt x="645" y="190"/>
                    <a:pt x="652" y="174"/>
                    <a:pt x="652" y="166"/>
                  </a:cubicBezTo>
                  <a:cubicBezTo>
                    <a:pt x="652" y="161"/>
                    <a:pt x="650" y="157"/>
                    <a:pt x="648" y="156"/>
                  </a:cubicBezTo>
                  <a:cubicBezTo>
                    <a:pt x="647" y="155"/>
                    <a:pt x="646" y="155"/>
                    <a:pt x="645" y="155"/>
                  </a:cubicBezTo>
                  <a:cubicBezTo>
                    <a:pt x="644" y="154"/>
                    <a:pt x="643" y="155"/>
                    <a:pt x="642" y="155"/>
                  </a:cubicBezTo>
                  <a:moveTo>
                    <a:pt x="612" y="272"/>
                  </a:move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ubicBezTo>
                    <a:pt x="612" y="272"/>
                    <a:pt x="612" y="272"/>
                    <a:pt x="612" y="272"/>
                  </a:cubicBezTo>
                  <a:close/>
                  <a:moveTo>
                    <a:pt x="160" y="1730"/>
                  </a:moveTo>
                  <a:cubicBezTo>
                    <a:pt x="159" y="1730"/>
                    <a:pt x="158" y="1730"/>
                    <a:pt x="157" y="1730"/>
                  </a:cubicBezTo>
                  <a:cubicBezTo>
                    <a:pt x="156" y="1729"/>
                    <a:pt x="154" y="1729"/>
                    <a:pt x="152" y="1729"/>
                  </a:cubicBezTo>
                  <a:cubicBezTo>
                    <a:pt x="155" y="1729"/>
                    <a:pt x="158" y="1729"/>
                    <a:pt x="160" y="1730"/>
                  </a:cubicBezTo>
                  <a:close/>
                  <a:moveTo>
                    <a:pt x="824" y="1731"/>
                  </a:moveTo>
                  <a:cubicBezTo>
                    <a:pt x="823" y="1732"/>
                    <a:pt x="822" y="1732"/>
                    <a:pt x="821" y="1732"/>
                  </a:cubicBezTo>
                  <a:cubicBezTo>
                    <a:pt x="824" y="1731"/>
                    <a:pt x="827" y="1731"/>
                    <a:pt x="830" y="1731"/>
                  </a:cubicBezTo>
                  <a:cubicBezTo>
                    <a:pt x="828" y="1731"/>
                    <a:pt x="826" y="1731"/>
                    <a:pt x="824" y="1731"/>
                  </a:cubicBezTo>
                  <a:close/>
                </a:path>
              </a:pathLst>
            </a:custGeom>
            <a:noFill/>
            <a:ln w="4763" cap="rnd" cmpd="sng">
              <a:solidFill>
                <a:srgbClr val="585958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5368290" y="720725"/>
            <a:ext cx="1247775" cy="5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939665" y="313055"/>
            <a:ext cx="2138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TCGA-KIRC cohort</a:t>
            </a:r>
            <a:endParaRPr lang="en-US" altLang="zh-CN"/>
          </a:p>
          <a:p>
            <a:endParaRPr lang="en-US" altLang="zh-CN"/>
          </a:p>
        </p:txBody>
      </p:sp>
      <p:sp>
        <p:nvSpPr>
          <p:cNvPr id="37" name="右箭头 36"/>
          <p:cNvSpPr/>
          <p:nvPr/>
        </p:nvSpPr>
        <p:spPr>
          <a:xfrm rot="8100000">
            <a:off x="3789680" y="1783715"/>
            <a:ext cx="997585" cy="3270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4175,&quot;width&quot;:22875}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ZGNiZDczYjVhMzliYzEzMTcwNDg0Nzc0NGMwZjU1Yj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WPS 演示</Application>
  <PresentationFormat>宽屏</PresentationFormat>
  <Paragraphs>15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Calibri</vt:lpstr>
      <vt:lpstr>Arial Unicode MS</vt:lpstr>
      <vt:lpstr>Office 主题​​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綦晓晨</cp:lastModifiedBy>
  <cp:revision>172</cp:revision>
  <dcterms:created xsi:type="dcterms:W3CDTF">2019-06-19T02:08:00Z</dcterms:created>
  <dcterms:modified xsi:type="dcterms:W3CDTF">2022-08-30T13:01:41Z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2052-11.1.0.12353</vt:lpwstr>
  </property>
  <property fmtid="{D5CDD505-2E9C-101B-9397-08002B2CF9AE}" pid="3" name="ICV">
    <vt:lpwstr>E0002FB253234B9C97ABAF60C85861ED</vt:lpwstr>
  </property>
</Properties>
</file>