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59" r:id="rId7"/>
    <p:sldId id="261" r:id="rId8"/>
    <p:sldId id="264" r:id="rId9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94"/>
  </p:normalViewPr>
  <p:slideViewPr>
    <p:cSldViewPr snapToGrid="0">
      <p:cViewPr varScale="1">
        <p:scale>
          <a:sx n="74" d="100"/>
          <a:sy n="74" d="100"/>
        </p:scale>
        <p:origin x="16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njan Swarup" userId="3a355809-f459-46b8-9107-9101f307ce29" providerId="ADAL" clId="{E9603D80-F648-4F71-8059-16A7061FABDC}"/>
    <pc:docChg chg="modSld">
      <pc:chgData name="Ranjan Swarup" userId="3a355809-f459-46b8-9107-9101f307ce29" providerId="ADAL" clId="{E9603D80-F648-4F71-8059-16A7061FABDC}" dt="2021-10-06T14:10:27.402" v="3" actId="20577"/>
      <pc:docMkLst>
        <pc:docMk/>
      </pc:docMkLst>
      <pc:sldChg chg="modSp mod">
        <pc:chgData name="Ranjan Swarup" userId="3a355809-f459-46b8-9107-9101f307ce29" providerId="ADAL" clId="{E9603D80-F648-4F71-8059-16A7061FABDC}" dt="2021-10-06T14:10:27.402" v="3" actId="20577"/>
        <pc:sldMkLst>
          <pc:docMk/>
          <pc:sldMk cId="1502509721" sldId="265"/>
        </pc:sldMkLst>
        <pc:spChg chg="mod">
          <ac:chgData name="Ranjan Swarup" userId="3a355809-f459-46b8-9107-9101f307ce29" providerId="ADAL" clId="{E9603D80-F648-4F71-8059-16A7061FABDC}" dt="2021-10-06T14:10:27.402" v="3" actId="20577"/>
          <ac:spMkLst>
            <pc:docMk/>
            <pc:sldMk cId="1502509721" sldId="265"/>
            <ac:spMk id="6" creationId="{090EFAEC-9563-4E87-A87C-A1974DACBC0E}"/>
          </ac:spMkLst>
        </pc:spChg>
      </pc:sldChg>
    </pc:docChg>
  </pc:docChgLst>
  <pc:docChgLst>
    <pc:chgData name="Ranjan Swarup" userId="3a355809-f459-46b8-9107-9101f307ce29" providerId="ADAL" clId="{39322408-A3E8-6A42-9580-4CCC46056EEA}"/>
    <pc:docChg chg="undo custSel modSld">
      <pc:chgData name="Ranjan Swarup" userId="3a355809-f459-46b8-9107-9101f307ce29" providerId="ADAL" clId="{39322408-A3E8-6A42-9580-4CCC46056EEA}" dt="2021-10-26T10:16:07.179" v="140" actId="20577"/>
      <pc:docMkLst>
        <pc:docMk/>
      </pc:docMkLst>
      <pc:sldChg chg="addSp delSp modSp mod">
        <pc:chgData name="Ranjan Swarup" userId="3a355809-f459-46b8-9107-9101f307ce29" providerId="ADAL" clId="{39322408-A3E8-6A42-9580-4CCC46056EEA}" dt="2021-10-26T10:15:41.825" v="135" actId="20577"/>
        <pc:sldMkLst>
          <pc:docMk/>
          <pc:sldMk cId="4217732180" sldId="256"/>
        </pc:sldMkLst>
        <pc:spChg chg="mod">
          <ac:chgData name="Ranjan Swarup" userId="3a355809-f459-46b8-9107-9101f307ce29" providerId="ADAL" clId="{39322408-A3E8-6A42-9580-4CCC46056EEA}" dt="2021-10-26T10:15:41.825" v="135" actId="20577"/>
          <ac:spMkLst>
            <pc:docMk/>
            <pc:sldMk cId="4217732180" sldId="256"/>
            <ac:spMk id="8" creationId="{090EFAEC-9563-4E87-A87C-A1974DACBC0E}"/>
          </ac:spMkLst>
        </pc:spChg>
        <pc:spChg chg="add del mod">
          <ac:chgData name="Ranjan Swarup" userId="3a355809-f459-46b8-9107-9101f307ce29" providerId="ADAL" clId="{39322408-A3E8-6A42-9580-4CCC46056EEA}" dt="2021-10-25T19:06:06.832" v="121" actId="20577"/>
          <ac:spMkLst>
            <pc:docMk/>
            <pc:sldMk cId="4217732180" sldId="256"/>
            <ac:spMk id="9" creationId="{8F7F2538-5C8F-4B4B-93A1-D2CAA1DAF6C4}"/>
          </ac:spMkLst>
        </pc:spChg>
        <pc:spChg chg="add del">
          <ac:chgData name="Ranjan Swarup" userId="3a355809-f459-46b8-9107-9101f307ce29" providerId="ADAL" clId="{39322408-A3E8-6A42-9580-4CCC46056EEA}" dt="2021-10-25T18:50:30.262" v="55" actId="22"/>
          <ac:spMkLst>
            <pc:docMk/>
            <pc:sldMk cId="4217732180" sldId="256"/>
            <ac:spMk id="13" creationId="{CD78DA5C-E96F-B543-90CC-C720A492C9C9}"/>
          </ac:spMkLst>
        </pc:spChg>
      </pc:sldChg>
      <pc:sldChg chg="addSp delSp modSp mod">
        <pc:chgData name="Ranjan Swarup" userId="3a355809-f459-46b8-9107-9101f307ce29" providerId="ADAL" clId="{39322408-A3E8-6A42-9580-4CCC46056EEA}" dt="2021-10-26T10:15:46.511" v="136" actId="20577"/>
        <pc:sldMkLst>
          <pc:docMk/>
          <pc:sldMk cId="1128322349" sldId="257"/>
        </pc:sldMkLst>
        <pc:spChg chg="add del mod">
          <ac:chgData name="Ranjan Swarup" userId="3a355809-f459-46b8-9107-9101f307ce29" providerId="ADAL" clId="{39322408-A3E8-6A42-9580-4CCC46056EEA}" dt="2021-10-25T19:06:12.827" v="122" actId="478"/>
          <ac:spMkLst>
            <pc:docMk/>
            <pc:sldMk cId="1128322349" sldId="257"/>
            <ac:spMk id="4" creationId="{71E36DDE-0BD0-6244-848D-904B32BD5C5A}"/>
          </ac:spMkLst>
        </pc:spChg>
        <pc:spChg chg="add mod">
          <ac:chgData name="Ranjan Swarup" userId="3a355809-f459-46b8-9107-9101f307ce29" providerId="ADAL" clId="{39322408-A3E8-6A42-9580-4CCC46056EEA}" dt="2021-10-25T19:06:13.862" v="123"/>
          <ac:spMkLst>
            <pc:docMk/>
            <pc:sldMk cId="1128322349" sldId="257"/>
            <ac:spMk id="5" creationId="{379ECDE8-2547-7140-9370-4F40774D1E9B}"/>
          </ac:spMkLst>
        </pc:spChg>
        <pc:spChg chg="mod">
          <ac:chgData name="Ranjan Swarup" userId="3a355809-f459-46b8-9107-9101f307ce29" providerId="ADAL" clId="{39322408-A3E8-6A42-9580-4CCC46056EEA}" dt="2021-10-26T10:15:46.511" v="136" actId="20577"/>
          <ac:spMkLst>
            <pc:docMk/>
            <pc:sldMk cId="1128322349" sldId="257"/>
            <ac:spMk id="8" creationId="{090EFAEC-9563-4E87-A87C-A1974DACBC0E}"/>
          </ac:spMkLst>
        </pc:spChg>
      </pc:sldChg>
      <pc:sldChg chg="addSp delSp modSp mod">
        <pc:chgData name="Ranjan Swarup" userId="3a355809-f459-46b8-9107-9101f307ce29" providerId="ADAL" clId="{39322408-A3E8-6A42-9580-4CCC46056EEA}" dt="2021-10-26T10:15:49.823" v="137" actId="20577"/>
        <pc:sldMkLst>
          <pc:docMk/>
          <pc:sldMk cId="3746314444" sldId="259"/>
        </pc:sldMkLst>
        <pc:spChg chg="mod">
          <ac:chgData name="Ranjan Swarup" userId="3a355809-f459-46b8-9107-9101f307ce29" providerId="ADAL" clId="{39322408-A3E8-6A42-9580-4CCC46056EEA}" dt="2021-10-25T18:53:06.454" v="101" actId="1036"/>
          <ac:spMkLst>
            <pc:docMk/>
            <pc:sldMk cId="3746314444" sldId="259"/>
            <ac:spMk id="11" creationId="{00000000-0000-0000-0000-000000000000}"/>
          </ac:spMkLst>
        </pc:spChg>
        <pc:spChg chg="mod">
          <ac:chgData name="Ranjan Swarup" userId="3a355809-f459-46b8-9107-9101f307ce29" providerId="ADAL" clId="{39322408-A3E8-6A42-9580-4CCC46056EEA}" dt="2021-10-26T10:15:49.823" v="137" actId="20577"/>
          <ac:spMkLst>
            <pc:docMk/>
            <pc:sldMk cId="3746314444" sldId="259"/>
            <ac:spMk id="13" creationId="{090EFAEC-9563-4E87-A87C-A1974DACBC0E}"/>
          </ac:spMkLst>
        </pc:spChg>
        <pc:spChg chg="mod">
          <ac:chgData name="Ranjan Swarup" userId="3a355809-f459-46b8-9107-9101f307ce29" providerId="ADAL" clId="{39322408-A3E8-6A42-9580-4CCC46056EEA}" dt="2021-10-25T18:53:06.454" v="101" actId="1036"/>
          <ac:spMkLst>
            <pc:docMk/>
            <pc:sldMk cId="3746314444" sldId="259"/>
            <ac:spMk id="19" creationId="{00000000-0000-0000-0000-000000000000}"/>
          </ac:spMkLst>
        </pc:spChg>
        <pc:spChg chg="mod">
          <ac:chgData name="Ranjan Swarup" userId="3a355809-f459-46b8-9107-9101f307ce29" providerId="ADAL" clId="{39322408-A3E8-6A42-9580-4CCC46056EEA}" dt="2021-10-25T18:53:06.454" v="101" actId="1036"/>
          <ac:spMkLst>
            <pc:docMk/>
            <pc:sldMk cId="3746314444" sldId="259"/>
            <ac:spMk id="20" creationId="{00000000-0000-0000-0000-000000000000}"/>
          </ac:spMkLst>
        </pc:spChg>
        <pc:spChg chg="mod">
          <ac:chgData name="Ranjan Swarup" userId="3a355809-f459-46b8-9107-9101f307ce29" providerId="ADAL" clId="{39322408-A3E8-6A42-9580-4CCC46056EEA}" dt="2021-10-25T18:53:06.454" v="101" actId="1036"/>
          <ac:spMkLst>
            <pc:docMk/>
            <pc:sldMk cId="3746314444" sldId="259"/>
            <ac:spMk id="21" creationId="{00000000-0000-0000-0000-000000000000}"/>
          </ac:spMkLst>
        </pc:spChg>
        <pc:spChg chg="add del mod">
          <ac:chgData name="Ranjan Swarup" userId="3a355809-f459-46b8-9107-9101f307ce29" providerId="ADAL" clId="{39322408-A3E8-6A42-9580-4CCC46056EEA}" dt="2021-10-25T19:06:17.281" v="124" actId="478"/>
          <ac:spMkLst>
            <pc:docMk/>
            <pc:sldMk cId="3746314444" sldId="259"/>
            <ac:spMk id="23" creationId="{D66ED79D-5171-4845-8BD1-51BB3044D7B4}"/>
          </ac:spMkLst>
        </pc:spChg>
        <pc:spChg chg="add mod">
          <ac:chgData name="Ranjan Swarup" userId="3a355809-f459-46b8-9107-9101f307ce29" providerId="ADAL" clId="{39322408-A3E8-6A42-9580-4CCC46056EEA}" dt="2021-10-25T19:06:18.586" v="125"/>
          <ac:spMkLst>
            <pc:docMk/>
            <pc:sldMk cId="3746314444" sldId="259"/>
            <ac:spMk id="24" creationId="{230D0BAC-8057-354D-87D7-764470EA96B9}"/>
          </ac:spMkLst>
        </pc:spChg>
        <pc:grpChg chg="mod">
          <ac:chgData name="Ranjan Swarup" userId="3a355809-f459-46b8-9107-9101f307ce29" providerId="ADAL" clId="{39322408-A3E8-6A42-9580-4CCC46056EEA}" dt="2021-10-25T18:53:06.454" v="101" actId="1036"/>
          <ac:grpSpMkLst>
            <pc:docMk/>
            <pc:sldMk cId="3746314444" sldId="259"/>
            <ac:grpSpMk id="22" creationId="{00000000-0000-0000-0000-000000000000}"/>
          </ac:grpSpMkLst>
        </pc:grpChg>
        <pc:picChg chg="mod">
          <ac:chgData name="Ranjan Swarup" userId="3a355809-f459-46b8-9107-9101f307ce29" providerId="ADAL" clId="{39322408-A3E8-6A42-9580-4CCC46056EEA}" dt="2021-10-25T18:53:06.454" v="101" actId="1036"/>
          <ac:picMkLst>
            <pc:docMk/>
            <pc:sldMk cId="3746314444" sldId="259"/>
            <ac:picMk id="6" creationId="{00000000-0000-0000-0000-000000000000}"/>
          </ac:picMkLst>
        </pc:picChg>
        <pc:picChg chg="mod">
          <ac:chgData name="Ranjan Swarup" userId="3a355809-f459-46b8-9107-9101f307ce29" providerId="ADAL" clId="{39322408-A3E8-6A42-9580-4CCC46056EEA}" dt="2021-10-25T18:53:06.454" v="101" actId="1036"/>
          <ac:picMkLst>
            <pc:docMk/>
            <pc:sldMk cId="3746314444" sldId="259"/>
            <ac:picMk id="9" creationId="{00000000-0000-0000-0000-000000000000}"/>
          </ac:picMkLst>
        </pc:picChg>
      </pc:sldChg>
      <pc:sldChg chg="addSp delSp modSp mod">
        <pc:chgData name="Ranjan Swarup" userId="3a355809-f459-46b8-9107-9101f307ce29" providerId="ADAL" clId="{39322408-A3E8-6A42-9580-4CCC46056EEA}" dt="2021-10-26T10:15:55.545" v="138" actId="20577"/>
        <pc:sldMkLst>
          <pc:docMk/>
          <pc:sldMk cId="4273744409" sldId="261"/>
        </pc:sldMkLst>
        <pc:spChg chg="mod">
          <ac:chgData name="Ranjan Swarup" userId="3a355809-f459-46b8-9107-9101f307ce29" providerId="ADAL" clId="{39322408-A3E8-6A42-9580-4CCC46056EEA}" dt="2021-10-26T10:15:55.545" v="138" actId="20577"/>
          <ac:spMkLst>
            <pc:docMk/>
            <pc:sldMk cId="4273744409" sldId="261"/>
            <ac:spMk id="13" creationId="{090EFAEC-9563-4E87-A87C-A1974DACBC0E}"/>
          </ac:spMkLst>
        </pc:spChg>
        <pc:spChg chg="add del mod">
          <ac:chgData name="Ranjan Swarup" userId="3a355809-f459-46b8-9107-9101f307ce29" providerId="ADAL" clId="{39322408-A3E8-6A42-9580-4CCC46056EEA}" dt="2021-10-25T19:06:22.950" v="126" actId="478"/>
          <ac:spMkLst>
            <pc:docMk/>
            <pc:sldMk cId="4273744409" sldId="261"/>
            <ac:spMk id="23" creationId="{B239207C-506D-DD43-86C9-AB870733E062}"/>
          </ac:spMkLst>
        </pc:spChg>
        <pc:spChg chg="add mod">
          <ac:chgData name="Ranjan Swarup" userId="3a355809-f459-46b8-9107-9101f307ce29" providerId="ADAL" clId="{39322408-A3E8-6A42-9580-4CCC46056EEA}" dt="2021-10-25T19:06:24.190" v="127"/>
          <ac:spMkLst>
            <pc:docMk/>
            <pc:sldMk cId="4273744409" sldId="261"/>
            <ac:spMk id="24" creationId="{5DF224CC-5CA7-E84C-8F1C-D70DCE0C3319}"/>
          </ac:spMkLst>
        </pc:spChg>
      </pc:sldChg>
      <pc:sldChg chg="addSp delSp modSp mod">
        <pc:chgData name="Ranjan Swarup" userId="3a355809-f459-46b8-9107-9101f307ce29" providerId="ADAL" clId="{39322408-A3E8-6A42-9580-4CCC46056EEA}" dt="2021-10-26T10:16:02.449" v="139" actId="20577"/>
        <pc:sldMkLst>
          <pc:docMk/>
          <pc:sldMk cId="2004392870" sldId="264"/>
        </pc:sldMkLst>
        <pc:spChg chg="mod">
          <ac:chgData name="Ranjan Swarup" userId="3a355809-f459-46b8-9107-9101f307ce29" providerId="ADAL" clId="{39322408-A3E8-6A42-9580-4CCC46056EEA}" dt="2021-10-26T10:16:02.449" v="139" actId="20577"/>
          <ac:spMkLst>
            <pc:docMk/>
            <pc:sldMk cId="2004392870" sldId="264"/>
            <ac:spMk id="6" creationId="{090EFAEC-9563-4E87-A87C-A1974DACBC0E}"/>
          </ac:spMkLst>
        </pc:spChg>
        <pc:spChg chg="add del mod">
          <ac:chgData name="Ranjan Swarup" userId="3a355809-f459-46b8-9107-9101f307ce29" providerId="ADAL" clId="{39322408-A3E8-6A42-9580-4CCC46056EEA}" dt="2021-10-25T19:06:28.514" v="129" actId="478"/>
          <ac:spMkLst>
            <pc:docMk/>
            <pc:sldMk cId="2004392870" sldId="264"/>
            <ac:spMk id="7" creationId="{ACA26615-26AB-BA42-8E90-0202C1C8B2AF}"/>
          </ac:spMkLst>
        </pc:spChg>
        <pc:spChg chg="add mod">
          <ac:chgData name="Ranjan Swarup" userId="3a355809-f459-46b8-9107-9101f307ce29" providerId="ADAL" clId="{39322408-A3E8-6A42-9580-4CCC46056EEA}" dt="2021-10-25T19:06:29.534" v="130"/>
          <ac:spMkLst>
            <pc:docMk/>
            <pc:sldMk cId="2004392870" sldId="264"/>
            <ac:spMk id="8" creationId="{7EB1E08C-489F-3945-BC76-51647EE78720}"/>
          </ac:spMkLst>
        </pc:spChg>
      </pc:sldChg>
      <pc:sldChg chg="addSp delSp modSp mod">
        <pc:chgData name="Ranjan Swarup" userId="3a355809-f459-46b8-9107-9101f307ce29" providerId="ADAL" clId="{39322408-A3E8-6A42-9580-4CCC46056EEA}" dt="2021-10-26T10:16:07.179" v="140" actId="20577"/>
        <pc:sldMkLst>
          <pc:docMk/>
          <pc:sldMk cId="1502509721" sldId="265"/>
        </pc:sldMkLst>
        <pc:spChg chg="add del mod">
          <ac:chgData name="Ranjan Swarup" userId="3a355809-f459-46b8-9107-9101f307ce29" providerId="ADAL" clId="{39322408-A3E8-6A42-9580-4CCC46056EEA}" dt="2021-10-25T19:06:33.131" v="131" actId="478"/>
          <ac:spMkLst>
            <pc:docMk/>
            <pc:sldMk cId="1502509721" sldId="265"/>
            <ac:spMk id="4" creationId="{71B4F96A-81FC-614E-B3CD-7D591DB1EBAF}"/>
          </ac:spMkLst>
        </pc:spChg>
        <pc:spChg chg="add mod">
          <ac:chgData name="Ranjan Swarup" userId="3a355809-f459-46b8-9107-9101f307ce29" providerId="ADAL" clId="{39322408-A3E8-6A42-9580-4CCC46056EEA}" dt="2021-10-25T19:06:34.188" v="132"/>
          <ac:spMkLst>
            <pc:docMk/>
            <pc:sldMk cId="1502509721" sldId="265"/>
            <ac:spMk id="5" creationId="{34109AE8-0291-AE4E-A4E9-1FDFC4CEA2B0}"/>
          </ac:spMkLst>
        </pc:spChg>
        <pc:spChg chg="mod">
          <ac:chgData name="Ranjan Swarup" userId="3a355809-f459-46b8-9107-9101f307ce29" providerId="ADAL" clId="{39322408-A3E8-6A42-9580-4CCC46056EEA}" dt="2021-10-26T10:16:07.179" v="140" actId="20577"/>
          <ac:spMkLst>
            <pc:docMk/>
            <pc:sldMk cId="1502509721" sldId="265"/>
            <ac:spMk id="6" creationId="{090EFAEC-9563-4E87-A87C-A1974DACBC0E}"/>
          </ac:spMkLst>
        </pc:spChg>
      </pc:sldChg>
    </pc:docChg>
  </pc:docChgLst>
  <pc:docChgLst>
    <pc:chgData name="Ranjan Swarup (staff)" userId="3a355809-f459-46b8-9107-9101f307ce29" providerId="ADAL" clId="{9AE70803-F8A6-462C-BD8A-D9DDA9E72E93}"/>
    <pc:docChg chg="delSld modSld">
      <pc:chgData name="Ranjan Swarup (staff)" userId="3a355809-f459-46b8-9107-9101f307ce29" providerId="ADAL" clId="{9AE70803-F8A6-462C-BD8A-D9DDA9E72E93}" dt="2022-08-03T15:36:32.367" v="15" actId="6549"/>
      <pc:docMkLst>
        <pc:docMk/>
      </pc:docMkLst>
      <pc:sldChg chg="modSp mod">
        <pc:chgData name="Ranjan Swarup (staff)" userId="3a355809-f459-46b8-9107-9101f307ce29" providerId="ADAL" clId="{9AE70803-F8A6-462C-BD8A-D9DDA9E72E93}" dt="2022-08-03T15:36:10.309" v="3" actId="6549"/>
        <pc:sldMkLst>
          <pc:docMk/>
          <pc:sldMk cId="4217732180" sldId="256"/>
        </pc:sldMkLst>
        <pc:spChg chg="mod">
          <ac:chgData name="Ranjan Swarup (staff)" userId="3a355809-f459-46b8-9107-9101f307ce29" providerId="ADAL" clId="{9AE70803-F8A6-462C-BD8A-D9DDA9E72E93}" dt="2022-08-03T15:36:10.309" v="3" actId="6549"/>
          <ac:spMkLst>
            <pc:docMk/>
            <pc:sldMk cId="4217732180" sldId="256"/>
            <ac:spMk id="8" creationId="{090EFAEC-9563-4E87-A87C-A1974DACBC0E}"/>
          </ac:spMkLst>
        </pc:spChg>
      </pc:sldChg>
      <pc:sldChg chg="modSp mod">
        <pc:chgData name="Ranjan Swarup (staff)" userId="3a355809-f459-46b8-9107-9101f307ce29" providerId="ADAL" clId="{9AE70803-F8A6-462C-BD8A-D9DDA9E72E93}" dt="2022-08-03T15:36:16.048" v="6" actId="6549"/>
        <pc:sldMkLst>
          <pc:docMk/>
          <pc:sldMk cId="1128322349" sldId="257"/>
        </pc:sldMkLst>
        <pc:spChg chg="mod">
          <ac:chgData name="Ranjan Swarup (staff)" userId="3a355809-f459-46b8-9107-9101f307ce29" providerId="ADAL" clId="{9AE70803-F8A6-462C-BD8A-D9DDA9E72E93}" dt="2022-08-03T15:36:16.048" v="6" actId="6549"/>
          <ac:spMkLst>
            <pc:docMk/>
            <pc:sldMk cId="1128322349" sldId="257"/>
            <ac:spMk id="8" creationId="{090EFAEC-9563-4E87-A87C-A1974DACBC0E}"/>
          </ac:spMkLst>
        </pc:spChg>
      </pc:sldChg>
      <pc:sldChg chg="modSp mod">
        <pc:chgData name="Ranjan Swarup (staff)" userId="3a355809-f459-46b8-9107-9101f307ce29" providerId="ADAL" clId="{9AE70803-F8A6-462C-BD8A-D9DDA9E72E93}" dt="2022-08-03T15:36:21.400" v="9" actId="6549"/>
        <pc:sldMkLst>
          <pc:docMk/>
          <pc:sldMk cId="3746314444" sldId="259"/>
        </pc:sldMkLst>
        <pc:spChg chg="mod">
          <ac:chgData name="Ranjan Swarup (staff)" userId="3a355809-f459-46b8-9107-9101f307ce29" providerId="ADAL" clId="{9AE70803-F8A6-462C-BD8A-D9DDA9E72E93}" dt="2022-08-03T15:36:21.400" v="9" actId="6549"/>
          <ac:spMkLst>
            <pc:docMk/>
            <pc:sldMk cId="3746314444" sldId="259"/>
            <ac:spMk id="13" creationId="{090EFAEC-9563-4E87-A87C-A1974DACBC0E}"/>
          </ac:spMkLst>
        </pc:spChg>
      </pc:sldChg>
      <pc:sldChg chg="modSp mod">
        <pc:chgData name="Ranjan Swarup (staff)" userId="3a355809-f459-46b8-9107-9101f307ce29" providerId="ADAL" clId="{9AE70803-F8A6-462C-BD8A-D9DDA9E72E93}" dt="2022-08-03T15:36:26.835" v="12" actId="6549"/>
        <pc:sldMkLst>
          <pc:docMk/>
          <pc:sldMk cId="4273744409" sldId="261"/>
        </pc:sldMkLst>
        <pc:spChg chg="mod">
          <ac:chgData name="Ranjan Swarup (staff)" userId="3a355809-f459-46b8-9107-9101f307ce29" providerId="ADAL" clId="{9AE70803-F8A6-462C-BD8A-D9DDA9E72E93}" dt="2022-08-03T15:36:26.835" v="12" actId="6549"/>
          <ac:spMkLst>
            <pc:docMk/>
            <pc:sldMk cId="4273744409" sldId="261"/>
            <ac:spMk id="13" creationId="{090EFAEC-9563-4E87-A87C-A1974DACBC0E}"/>
          </ac:spMkLst>
        </pc:spChg>
      </pc:sldChg>
      <pc:sldChg chg="modSp mod">
        <pc:chgData name="Ranjan Swarup (staff)" userId="3a355809-f459-46b8-9107-9101f307ce29" providerId="ADAL" clId="{9AE70803-F8A6-462C-BD8A-D9DDA9E72E93}" dt="2022-08-03T15:36:32.367" v="15" actId="6549"/>
        <pc:sldMkLst>
          <pc:docMk/>
          <pc:sldMk cId="2004392870" sldId="264"/>
        </pc:sldMkLst>
        <pc:spChg chg="mod">
          <ac:chgData name="Ranjan Swarup (staff)" userId="3a355809-f459-46b8-9107-9101f307ce29" providerId="ADAL" clId="{9AE70803-F8A6-462C-BD8A-D9DDA9E72E93}" dt="2022-08-03T15:36:32.367" v="15" actId="6549"/>
          <ac:spMkLst>
            <pc:docMk/>
            <pc:sldMk cId="2004392870" sldId="264"/>
            <ac:spMk id="6" creationId="{090EFAEC-9563-4E87-A87C-A1974DACBC0E}"/>
          </ac:spMkLst>
        </pc:spChg>
      </pc:sldChg>
      <pc:sldChg chg="del">
        <pc:chgData name="Ranjan Swarup (staff)" userId="3a355809-f459-46b8-9107-9101f307ce29" providerId="ADAL" clId="{9AE70803-F8A6-462C-BD8A-D9DDA9E72E93}" dt="2022-08-03T14:41:56.008" v="0" actId="47"/>
        <pc:sldMkLst>
          <pc:docMk/>
          <pc:sldMk cId="1502509721" sldId="26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EC4B19-1F5D-364F-BC08-2B22F76A70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E83145-F2FD-6448-8E3B-6A539CBEA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878B4-9C35-114D-AEBC-96EE6CB1120A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CC3945-658C-0C43-9DB9-4DE455E319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409AD7-282F-D342-A67A-5C1F296F7F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96AFC-E13F-294B-8931-913EC61B5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15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34EC7-F963-4652-BD1D-3DE3B2A8A0E7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5CD17-0DD8-413F-AAB9-B3AEA0341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60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F69-27EB-4350-B9B5-B2976E60AA32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0794-5B86-4C11-9222-55FD1170A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24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F69-27EB-4350-B9B5-B2976E60AA32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0794-5B86-4C11-9222-55FD1170A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20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F69-27EB-4350-B9B5-B2976E60AA32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0794-5B86-4C11-9222-55FD1170A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38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F69-27EB-4350-B9B5-B2976E60AA32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0794-5B86-4C11-9222-55FD1170A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80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F69-27EB-4350-B9B5-B2976E60AA32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0794-5B86-4C11-9222-55FD1170A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40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F69-27EB-4350-B9B5-B2976E60AA32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0794-5B86-4C11-9222-55FD1170A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912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F69-27EB-4350-B9B5-B2976E60AA32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0794-5B86-4C11-9222-55FD1170A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60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F69-27EB-4350-B9B5-B2976E60AA32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0794-5B86-4C11-9222-55FD1170A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99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F69-27EB-4350-B9B5-B2976E60AA32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0794-5B86-4C11-9222-55FD1170A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989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F69-27EB-4350-B9B5-B2976E60AA32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0794-5B86-4C11-9222-55FD1170A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84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F69-27EB-4350-B9B5-B2976E60AA32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0794-5B86-4C11-9222-55FD1170A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74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F69-27EB-4350-B9B5-B2976E60AA32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40794-5B86-4C11-9222-55FD1170A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52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90EFAEC-9563-4E87-A87C-A1974DACBC0E}"/>
              </a:ext>
            </a:extLst>
          </p:cNvPr>
          <p:cNvSpPr txBox="1"/>
          <p:nvPr/>
        </p:nvSpPr>
        <p:spPr>
          <a:xfrm>
            <a:off x="124228" y="5339318"/>
            <a:ext cx="6562165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Supplementary Figure 1.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2-dimentional root phenotyping of six United Kingdom commercial winter wheat varieties screened for response to phosphite treatment in hydroponic media show increase root growth with phosphite treatment. 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A.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Average lateral root counts .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Average seminal root length.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C.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Average seminal root count. </a:t>
            </a:r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All values are means ±SE (n= 20); P≤0.05.</a:t>
            </a:r>
            <a:endParaRPr lang="en-US" altLang="en-US" sz="1000" dirty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61" y="804241"/>
            <a:ext cx="6572678" cy="37972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871" y="804241"/>
            <a:ext cx="2888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22861" y="804241"/>
            <a:ext cx="2824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077" y="2757810"/>
            <a:ext cx="2824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7F2538-5C8F-4B4B-93A1-D2CAA1DAF6C4}"/>
              </a:ext>
            </a:extLst>
          </p:cNvPr>
          <p:cNvSpPr txBox="1"/>
          <p:nvPr/>
        </p:nvSpPr>
        <p:spPr>
          <a:xfrm>
            <a:off x="124228" y="92199"/>
            <a:ext cx="49009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Supplemental Data.  Mohammed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et al. Plant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Direct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(2021). 10.1105/tpc.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21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.00001. </a:t>
            </a:r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3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90EFAEC-9563-4E87-A87C-A1974DACBC0E}"/>
              </a:ext>
            </a:extLst>
          </p:cNvPr>
          <p:cNvSpPr txBox="1"/>
          <p:nvPr/>
        </p:nvSpPr>
        <p:spPr>
          <a:xfrm>
            <a:off x="294047" y="7613942"/>
            <a:ext cx="597234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Supplementary Figure 2. </a:t>
            </a:r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Corrplot</a:t>
            </a:r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describing correlations between all measured traits in the X-ray CT analysis. All association where P value is &lt;0.05 from a pairwise test of association are indicated with the Pearson product-moment correlation coefficient (r) value. </a:t>
            </a:r>
            <a:endParaRPr lang="en-US" altLang="en-US" sz="1050" dirty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47" y="1077601"/>
            <a:ext cx="6331210" cy="60009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9ECDE8-2547-7140-9370-4F40774D1E9B}"/>
              </a:ext>
            </a:extLst>
          </p:cNvPr>
          <p:cNvSpPr txBox="1"/>
          <p:nvPr/>
        </p:nvSpPr>
        <p:spPr>
          <a:xfrm>
            <a:off x="124228" y="92199"/>
            <a:ext cx="49009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Supplemental Data.  Mohammed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et al. Plant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Direct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(2021). 10.1105/tpc.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21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.00001. </a:t>
            </a:r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322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0719"/>
          <a:stretch/>
        </p:blipFill>
        <p:spPr>
          <a:xfrm>
            <a:off x="337020" y="6476688"/>
            <a:ext cx="6183087" cy="13443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74" y="519393"/>
            <a:ext cx="4279775" cy="27521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5023" y="369352"/>
            <a:ext cx="1568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0EFAEC-9563-4E87-A87C-A1974DACBC0E}"/>
              </a:ext>
            </a:extLst>
          </p:cNvPr>
          <p:cNvSpPr txBox="1"/>
          <p:nvPr/>
        </p:nvSpPr>
        <p:spPr>
          <a:xfrm>
            <a:off x="78090" y="8014393"/>
            <a:ext cx="685887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Supplementary Figure 3. A.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Phosphite treatment under reduced N and P show increase in root growth. 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Bi.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Maximum root length </a:t>
            </a:r>
            <a:r>
              <a:rPr lang="en-US" sz="1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Bii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Root dry weight </a:t>
            </a:r>
            <a:r>
              <a:rPr lang="en-US" sz="1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Biii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Shoot dry weight </a:t>
            </a:r>
            <a:r>
              <a:rPr lang="en-US" sz="1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Biv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Total plant weight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Correlation between maximum root length and root dry weight of phosphite treated wheat at 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Ci.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Week 2 </a:t>
            </a:r>
            <a:r>
              <a:rPr lang="en-US" sz="1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Cii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Week 4 </a:t>
            </a:r>
            <a:r>
              <a:rPr lang="en-US" sz="1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Ciii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Week 8. 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All values are means ±SE (n= 16); P≤0.05.</a:t>
            </a:r>
            <a:endParaRPr lang="en-GB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130519" y="3202462"/>
            <a:ext cx="4173230" cy="3133027"/>
            <a:chOff x="1130519" y="2857910"/>
            <a:chExt cx="4173230" cy="313302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9755" y="2929991"/>
              <a:ext cx="4063994" cy="3060946"/>
            </a:xfrm>
            <a:prstGeom prst="rect">
              <a:avLst/>
            </a:prstGeom>
            <a:ln w="22225">
              <a:solidFill>
                <a:schemeClr val="tx1">
                  <a:lumMod val="50000"/>
                  <a:lumOff val="50000"/>
                  <a:alpha val="58000"/>
                </a:schemeClr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139382" y="2857910"/>
              <a:ext cx="4715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FF0000"/>
                  </a:solidFill>
                </a:rPr>
                <a:t>Bi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35977" y="2857910"/>
              <a:ext cx="4715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 err="1">
                  <a:solidFill>
                    <a:srgbClr val="FF0000"/>
                  </a:solidFill>
                </a:rPr>
                <a:t>Bii</a:t>
              </a:r>
              <a:endParaRPr lang="en-GB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30519" y="4348895"/>
              <a:ext cx="4715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 err="1">
                  <a:solidFill>
                    <a:srgbClr val="FF0000"/>
                  </a:solidFill>
                </a:rPr>
                <a:t>Biii</a:t>
              </a:r>
              <a:endParaRPr lang="en-GB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35977" y="4353486"/>
              <a:ext cx="4715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 err="1">
                  <a:solidFill>
                    <a:srgbClr val="FF0000"/>
                  </a:solidFill>
                </a:rPr>
                <a:t>Biv</a:t>
              </a:r>
              <a:endParaRPr lang="en-GB" sz="11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32690" y="6335489"/>
            <a:ext cx="4715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FF0000"/>
                </a:solidFill>
              </a:rPr>
              <a:t>Ci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07980" y="6345883"/>
            <a:ext cx="4715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FF0000"/>
                </a:solidFill>
              </a:rPr>
              <a:t>Cii</a:t>
            </a:r>
            <a:endParaRPr lang="en-GB" sz="11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40909" y="6347190"/>
            <a:ext cx="4715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FF0000"/>
                </a:solidFill>
              </a:rPr>
              <a:t>Ciii</a:t>
            </a:r>
            <a:endParaRPr lang="en-GB" sz="11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0D0BAC-8057-354D-87D7-764470EA96B9}"/>
              </a:ext>
            </a:extLst>
          </p:cNvPr>
          <p:cNvSpPr txBox="1"/>
          <p:nvPr/>
        </p:nvSpPr>
        <p:spPr>
          <a:xfrm>
            <a:off x="124228" y="92199"/>
            <a:ext cx="49009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Supplemental Data.  Mohammed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et al. Plant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Direct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(2021). 10.1105/tpc.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21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.00001. </a:t>
            </a:r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1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406" y="603718"/>
            <a:ext cx="3321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b="1" dirty="0">
                <a:solidFill>
                  <a:srgbClr val="FF0000"/>
                </a:solidFill>
              </a:rPr>
              <a:t>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818" y="2169886"/>
            <a:ext cx="3257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b="1" dirty="0">
                <a:solidFill>
                  <a:srgbClr val="FF0000"/>
                </a:solidFill>
              </a:rPr>
              <a:t>Bi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58003" y="4023595"/>
            <a:ext cx="5719990" cy="1371258"/>
            <a:chOff x="458003" y="4023595"/>
            <a:chExt cx="5719990" cy="137125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8003" y="4023595"/>
              <a:ext cx="3901244" cy="137125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7406" y="4023595"/>
              <a:ext cx="2260587" cy="1371258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03" y="5706744"/>
            <a:ext cx="4694845" cy="12382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flipH="1">
            <a:off x="137508" y="5596775"/>
            <a:ext cx="4111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>
                <a:solidFill>
                  <a:srgbClr val="FF0000"/>
                </a:solidFill>
              </a:rPr>
              <a:t>Di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9627" y="3925898"/>
            <a:ext cx="3383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>
                <a:solidFill>
                  <a:srgbClr val="FF0000"/>
                </a:solidFill>
              </a:rPr>
              <a:t>Ci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0EFAEC-9563-4E87-A87C-A1974DACBC0E}"/>
              </a:ext>
            </a:extLst>
          </p:cNvPr>
          <p:cNvSpPr txBox="1"/>
          <p:nvPr/>
        </p:nvSpPr>
        <p:spPr>
          <a:xfrm>
            <a:off x="111406" y="7867817"/>
            <a:ext cx="663831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Supplementary Figure 4.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Phosphite treated plants and their performance under mild drought compared to untreated control. 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Ai.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Carbon assimilation </a:t>
            </a:r>
            <a:r>
              <a:rPr lang="en-US" sz="1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Aii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Stomatal conductance (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en-US" sz="1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Aiii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Transpiration rate (</a:t>
            </a:r>
            <a:r>
              <a:rPr lang="en-US" sz="1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Bi.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Intrinsic water use efficiency (</a:t>
            </a:r>
            <a:r>
              <a:rPr lang="en-US" sz="1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en-US" sz="1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Bii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Instantaneous water use efficiency (</a:t>
            </a:r>
            <a:r>
              <a:rPr lang="en-US" sz="1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A/E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 Ci. Root dry weight </a:t>
            </a:r>
            <a:r>
              <a:rPr lang="en-US" sz="1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Cii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Shoot dry weight </a:t>
            </a:r>
            <a:r>
              <a:rPr lang="en-US" sz="1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Ciii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Plant height 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Di.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</a:t>
            </a:r>
            <a:r>
              <a:rPr lang="en-US" sz="1000" baseline="-25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cmax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Dii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1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</a:t>
            </a:r>
            <a:r>
              <a:rPr lang="en-US" sz="1000" baseline="-25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max</a:t>
            </a:r>
            <a:r>
              <a:rPr lang="en-US" sz="1000" baseline="-25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GB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All values are means ± SE (n = 5-10).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10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</a:t>
            </a:r>
            <a:endParaRPr lang="en-US" altLang="en-US" sz="1000" dirty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165" y="707519"/>
            <a:ext cx="6463236" cy="14538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268" y="2339407"/>
            <a:ext cx="4153196" cy="139637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33667" y="593118"/>
            <a:ext cx="3754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b="1" dirty="0" err="1">
                <a:solidFill>
                  <a:srgbClr val="FF0000"/>
                </a:solidFill>
              </a:rPr>
              <a:t>Aii</a:t>
            </a:r>
            <a:endParaRPr lang="en-GB" sz="135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99210" y="557478"/>
            <a:ext cx="4187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b="1" dirty="0" err="1">
                <a:solidFill>
                  <a:srgbClr val="FF0000"/>
                </a:solidFill>
              </a:rPr>
              <a:t>Aiii</a:t>
            </a:r>
            <a:endParaRPr lang="en-GB" sz="135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8514" y="2171334"/>
            <a:ext cx="3690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b="1" dirty="0" err="1">
                <a:solidFill>
                  <a:srgbClr val="FF0000"/>
                </a:solidFill>
              </a:rPr>
              <a:t>Bii</a:t>
            </a:r>
            <a:endParaRPr lang="en-GB" sz="135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1095" y="3925898"/>
            <a:ext cx="36543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 err="1">
                <a:solidFill>
                  <a:srgbClr val="FF0000"/>
                </a:solidFill>
              </a:rPr>
              <a:t>Cii</a:t>
            </a:r>
            <a:endParaRPr lang="en-GB" sz="135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1396" y="3925898"/>
            <a:ext cx="4844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 err="1">
                <a:solidFill>
                  <a:srgbClr val="FF0000"/>
                </a:solidFill>
              </a:rPr>
              <a:t>Ciii</a:t>
            </a:r>
            <a:endParaRPr lang="en-GB" sz="135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2358514" y="5596775"/>
            <a:ext cx="4111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 err="1">
                <a:solidFill>
                  <a:srgbClr val="FF0000"/>
                </a:solidFill>
              </a:rPr>
              <a:t>Dii</a:t>
            </a:r>
            <a:endParaRPr lang="en-GB" sz="135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F224CC-5CA7-E84C-8F1C-D70DCE0C3319}"/>
              </a:ext>
            </a:extLst>
          </p:cNvPr>
          <p:cNvSpPr txBox="1"/>
          <p:nvPr/>
        </p:nvSpPr>
        <p:spPr>
          <a:xfrm>
            <a:off x="124228" y="92199"/>
            <a:ext cx="49009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Supplemental Data.  Mohammed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et al. Plant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Direct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(2021). 10.1105/tpc.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21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.00001. </a:t>
            </a:r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4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06" y="1421348"/>
            <a:ext cx="2519292" cy="22102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184" y="1421348"/>
            <a:ext cx="1966724" cy="21799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8975" y="1271307"/>
            <a:ext cx="2888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322" y="1271307"/>
            <a:ext cx="2888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0EFAEC-9563-4E87-A87C-A1974DACBC0E}"/>
              </a:ext>
            </a:extLst>
          </p:cNvPr>
          <p:cNvSpPr txBox="1"/>
          <p:nvPr/>
        </p:nvSpPr>
        <p:spPr>
          <a:xfrm>
            <a:off x="288975" y="5251122"/>
            <a:ext cx="59406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Supplementary Figure 5. </a:t>
            </a:r>
            <a:r>
              <a:rPr lang="en-US" sz="1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Phosphite enhances Nitrate Reductase activity. </a:t>
            </a:r>
            <a:r>
              <a:rPr lang="en-US" sz="1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</a:t>
            </a:r>
            <a:r>
              <a:rPr lang="en-US" sz="1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NR activity of two brassica types </a:t>
            </a:r>
            <a:r>
              <a:rPr lang="en-US" sz="1000" i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B. </a:t>
            </a:r>
            <a:r>
              <a:rPr lang="en-US" sz="1000" i="1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napus</a:t>
            </a:r>
            <a:r>
              <a:rPr lang="en-US" sz="1000" i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and </a:t>
            </a:r>
            <a:r>
              <a:rPr lang="en-US" sz="1000" i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B. </a:t>
            </a:r>
            <a:r>
              <a:rPr lang="en-US" sz="1000" i="1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rapa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grown in soil under 7 days water restriction. 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B.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hydroponically grown wheat in half strength nutrient after 9 days of phosphite application.</a:t>
            </a:r>
            <a:r>
              <a:rPr lang="en-US" sz="1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All values are means ±SE (n= 10); P≤0.05.</a:t>
            </a:r>
            <a:r>
              <a:rPr lang="en-US" sz="1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n-GB" sz="10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B1E08C-489F-3945-BC76-51647EE78720}"/>
              </a:ext>
            </a:extLst>
          </p:cNvPr>
          <p:cNvSpPr txBox="1"/>
          <p:nvPr/>
        </p:nvSpPr>
        <p:spPr>
          <a:xfrm>
            <a:off x="124228" y="92199"/>
            <a:ext cx="49009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Supplemental Data.  Mohammed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et al. Plant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Direct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(2021). 10.1105/tpc.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21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.00001. </a:t>
            </a:r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92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5B4F7405E2E8489CB59BEAA5DE01E9" ma:contentTypeVersion="13" ma:contentTypeDescription="Create a new document." ma:contentTypeScope="" ma:versionID="ba7ab8b0042571ba735af74f1bac6d70">
  <xsd:schema xmlns:xsd="http://www.w3.org/2001/XMLSchema" xmlns:xs="http://www.w3.org/2001/XMLSchema" xmlns:p="http://schemas.microsoft.com/office/2006/metadata/properties" xmlns:ns3="031eb968-40ed-4f1e-844f-ec0fb7ef6eef" xmlns:ns4="098bddc1-694d-49d4-aca9-bfb627027079" targetNamespace="http://schemas.microsoft.com/office/2006/metadata/properties" ma:root="true" ma:fieldsID="6206dab113900fd7184bd4fc858e6f29" ns3:_="" ns4:_="">
    <xsd:import namespace="031eb968-40ed-4f1e-844f-ec0fb7ef6eef"/>
    <xsd:import namespace="098bddc1-694d-49d4-aca9-bfb6270270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eb968-40ed-4f1e-844f-ec0fb7ef6e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8bddc1-694d-49d4-aca9-bfb62702707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C2C305-E7C0-4A5F-B773-AA2ABE4DA5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E7538B-5861-4E84-B135-65DF7003C953}">
  <ds:schemaRefs>
    <ds:schemaRef ds:uri="031eb968-40ed-4f1e-844f-ec0fb7ef6eef"/>
    <ds:schemaRef ds:uri="098bddc1-694d-49d4-aca9-bfb62702707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117FB08-6665-48E3-8469-4661404765AD}">
  <ds:schemaRefs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098bddc1-694d-49d4-aca9-bfb627027079"/>
    <ds:schemaRef ds:uri="http://schemas.microsoft.com/office/2006/documentManagement/types"/>
    <ds:schemaRef ds:uri="http://purl.org/dc/terms/"/>
    <ds:schemaRef ds:uri="031eb968-40ed-4f1e-844f-ec0fb7ef6eef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47782</TotalTime>
  <Words>463</Words>
  <Application>Microsoft Office PowerPoint</Application>
  <PresentationFormat>On-screen Show (4:3)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Nottingham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Umar Mohammed</dc:creator>
  <cp:lastModifiedBy>Ranjan Swarup (staff)</cp:lastModifiedBy>
  <cp:revision>34</cp:revision>
  <dcterms:created xsi:type="dcterms:W3CDTF">2021-04-28T17:46:54Z</dcterms:created>
  <dcterms:modified xsi:type="dcterms:W3CDTF">2022-08-03T15:36:38Z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0x0101008D5B4F7405E2E8489CB59BEAA5DE01E9</vt:lpwstr>
  </property>
</Properties>
</file>