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6" r:id="rId5"/>
    <p:sldId id="264" r:id="rId6"/>
    <p:sldId id="265" r:id="rId7"/>
    <p:sldId id="263" r:id="rId8"/>
    <p:sldId id="262" r:id="rId9"/>
    <p:sldId id="269" r:id="rId10"/>
    <p:sldId id="270" r:id="rId11"/>
    <p:sldId id="271" r:id="rId12"/>
    <p:sldId id="272" r:id="rId13"/>
    <p:sldId id="27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3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5C29-B013-46A6-B792-D2F91BFB760C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2D92F-F5CB-4373-B254-D0550CED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8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30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31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</a:t>
            </a:r>
            <a:r>
              <a:rPr lang="en-US" baseline="0" dirty="0" smtClean="0"/>
              <a:t>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5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Fig.2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6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8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6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Fig.5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5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6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44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5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D92F-F5CB-4373-B254-D0550CED5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4A8B-B0A1-4AB9-8742-D8752F1EE85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7144-F636-43BF-945E-B34927E7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4A8B-B0A1-4AB9-8742-D8752F1EE85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7144-F636-43BF-945E-B34927E7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4A8B-B0A1-4AB9-8742-D8752F1EE85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7144-F636-43BF-945E-B34927E7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2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4A8B-B0A1-4AB9-8742-D8752F1EE85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7144-F636-43BF-945E-B34927E7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2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4A8B-B0A1-4AB9-8742-D8752F1EE85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7144-F636-43BF-945E-B34927E7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3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4A8B-B0A1-4AB9-8742-D8752F1EE85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7144-F636-43BF-945E-B34927E7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7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4A8B-B0A1-4AB9-8742-D8752F1EE85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7144-F636-43BF-945E-B34927E7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4A8B-B0A1-4AB9-8742-D8752F1EE85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7144-F636-43BF-945E-B34927E7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0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4A8B-B0A1-4AB9-8742-D8752F1EE85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7144-F636-43BF-945E-B34927E7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4A8B-B0A1-4AB9-8742-D8752F1EE85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7144-F636-43BF-945E-B34927E7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3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4A8B-B0A1-4AB9-8742-D8752F1EE85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7144-F636-43BF-945E-B34927E7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4A8B-B0A1-4AB9-8742-D8752F1EE85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7144-F636-43BF-945E-B34927E7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4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82" y="194742"/>
            <a:ext cx="11205436" cy="64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4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349" y="214473"/>
            <a:ext cx="7132320" cy="652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62" y="182364"/>
            <a:ext cx="9949875" cy="64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21" y="416426"/>
            <a:ext cx="1072153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7" y="314335"/>
            <a:ext cx="871455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93" y="318762"/>
            <a:ext cx="10408992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8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0" y="702129"/>
            <a:ext cx="113449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0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07" y="254002"/>
            <a:ext cx="588686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545"/>
          <a:stretch/>
        </p:blipFill>
        <p:spPr>
          <a:xfrm>
            <a:off x="1988456" y="319314"/>
            <a:ext cx="8118781" cy="63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0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217" y="365492"/>
            <a:ext cx="9213907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594" y="215889"/>
            <a:ext cx="647871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8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57" y="267593"/>
            <a:ext cx="1036721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3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94" y="415373"/>
            <a:ext cx="8794528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65" y="223568"/>
            <a:ext cx="7406640" cy="63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10127</TotalTime>
  <Words>28</Words>
  <Application>Microsoft Office PowerPoint</Application>
  <PresentationFormat>Widescreen</PresentationFormat>
  <Paragraphs>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 kamal</dc:creator>
  <cp:lastModifiedBy>Zul kamal</cp:lastModifiedBy>
  <cp:revision>55</cp:revision>
  <dcterms:created xsi:type="dcterms:W3CDTF">2022-01-24T20:26:14Z</dcterms:created>
  <dcterms:modified xsi:type="dcterms:W3CDTF">2022-09-17T10:13:25Z</dcterms:modified>
</cp:coreProperties>
</file>