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88" r:id="rId3"/>
    <p:sldId id="279" r:id="rId4"/>
    <p:sldId id="281" r:id="rId5"/>
    <p:sldId id="282" r:id="rId6"/>
    <p:sldId id="283" r:id="rId7"/>
    <p:sldId id="280" r:id="rId8"/>
    <p:sldId id="285" r:id="rId9"/>
    <p:sldId id="284" r:id="rId10"/>
    <p:sldId id="286" r:id="rId11"/>
    <p:sldId id="290" r:id="rId12"/>
    <p:sldId id="292" r:id="rId13"/>
    <p:sldId id="291"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FFFFFF"/>
    <a:srgbClr val="FFA6A6"/>
    <a:srgbClr val="BF9000"/>
    <a:srgbClr val="EBDCAF"/>
    <a:srgbClr val="F97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6366" autoAdjust="0"/>
  </p:normalViewPr>
  <p:slideViewPr>
    <p:cSldViewPr snapToGrid="0">
      <p:cViewPr>
        <p:scale>
          <a:sx n="60" d="100"/>
          <a:sy n="60" d="100"/>
        </p:scale>
        <p:origin x="270"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70.png"/><Relationship Id="rId7" Type="http://schemas.openxmlformats.org/officeDocument/2006/relationships/image" Target="../media/image109.png"/><Relationship Id="rId2" Type="http://schemas.openxmlformats.org/officeDocument/2006/relationships/image" Target="../media/image24.png"/><Relationship Id="rId1" Type="http://schemas.openxmlformats.org/officeDocument/2006/relationships/image" Target="../media/image22.png"/><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5.png"/><Relationship Id="rId9" Type="http://schemas.openxmlformats.org/officeDocument/2006/relationships/image" Target="../media/image1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2B408-40BD-4E18-86E4-ECF423C3089F}" type="datetimeFigureOut">
              <a:rPr lang="zh-CN" altLang="en-US" smtClean="0"/>
              <a:t>2022/10/3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49295-6650-4D43-ADD7-68F713E06074}" type="slidenum">
              <a:rPr lang="zh-CN" altLang="en-US" smtClean="0"/>
              <a:t>‹#›</a:t>
            </a:fld>
            <a:endParaRPr lang="zh-CN" altLang="en-US"/>
          </a:p>
        </p:txBody>
      </p:sp>
    </p:spTree>
    <p:extLst>
      <p:ext uri="{BB962C8B-B14F-4D97-AF65-F5344CB8AC3E}">
        <p14:creationId xmlns:p14="http://schemas.microsoft.com/office/powerpoint/2010/main" val="385543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FE49295-6650-4D43-ADD7-68F713E06074}" type="slidenum">
              <a:rPr lang="zh-CN" altLang="en-US" smtClean="0"/>
              <a:t>3</a:t>
            </a:fld>
            <a:endParaRPr lang="zh-CN" altLang="en-US"/>
          </a:p>
        </p:txBody>
      </p:sp>
    </p:spTree>
    <p:extLst>
      <p:ext uri="{BB962C8B-B14F-4D97-AF65-F5344CB8AC3E}">
        <p14:creationId xmlns:p14="http://schemas.microsoft.com/office/powerpoint/2010/main" val="243564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FE49295-6650-4D43-ADD7-68F713E06074}" type="slidenum">
              <a:rPr lang="zh-CN" altLang="en-US" smtClean="0"/>
              <a:t>5</a:t>
            </a:fld>
            <a:endParaRPr lang="zh-CN" altLang="en-US"/>
          </a:p>
        </p:txBody>
      </p:sp>
    </p:spTree>
    <p:extLst>
      <p:ext uri="{BB962C8B-B14F-4D97-AF65-F5344CB8AC3E}">
        <p14:creationId xmlns:p14="http://schemas.microsoft.com/office/powerpoint/2010/main" val="160510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FE49295-6650-4D43-ADD7-68F713E06074}" type="slidenum">
              <a:rPr lang="zh-CN" altLang="en-US" smtClean="0"/>
              <a:t>6</a:t>
            </a:fld>
            <a:endParaRPr lang="zh-CN" altLang="en-US"/>
          </a:p>
        </p:txBody>
      </p:sp>
    </p:spTree>
    <p:extLst>
      <p:ext uri="{BB962C8B-B14F-4D97-AF65-F5344CB8AC3E}">
        <p14:creationId xmlns:p14="http://schemas.microsoft.com/office/powerpoint/2010/main" val="174298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660819-7317-CDF7-BED6-218DE6D5040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10A2956-E971-D0C5-8E61-39A9A0C484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241CF2A-BF96-BF12-B415-DF28DC9417A0}"/>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330ABB82-16D0-A104-3E33-1B031EDDCB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970B2B-EAC8-96BA-6006-5647003998DE}"/>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410594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68F4E5-7A18-043F-1125-B4AF406E9DE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1847B8B-081A-A22F-C190-AA2AA059F67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CC65F8-6D66-C8E6-82A3-DE205BDA4DE3}"/>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B53B4495-0AA7-BE95-987A-242BA63EC7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61720-F3C4-7CA8-DB0E-2BA1B9ACD83A}"/>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205476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00F60E5-AECB-1AE4-D55C-A2CBDD043B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6F23C64-632A-3DF2-3698-F8A32787770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04831A-2A50-5AE5-AAAA-C7794042108D}"/>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5AD85209-5E11-E577-D0BA-4DDEE1784DB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3636858-E372-CBF4-8CF3-B3BB71588AD5}"/>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35622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793062-FAE6-CB47-5858-D9CA7AFA2C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7BAFD7D-624E-0352-771A-84E053592CE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684208B-091C-BC6C-8A39-045DF4F61A6D}"/>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BD34797E-4679-0C27-0202-0493C6197E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1EAC6E2-B91A-7184-B4DC-C05BC24091D2}"/>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227556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B8D9E-777C-BD6D-0F11-10F0330F0C9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8364683-9A89-094F-BA2F-00D1905A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4EF909C-5B3B-5626-B780-4558E7D0913F}"/>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C8EE5973-50A5-F4D1-3B6A-D9FFDC1BCC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F3CFC7-5A8F-D254-FD60-9818D4E6B7E3}"/>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62535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3D2F04-2D40-56ED-8F91-C33B07E1713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9BE80C6-610F-D7C1-B3D8-14215DC2219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08AF633-1772-04F8-969E-8FA5A474B70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E95CCDF-1557-5603-86C9-9DE5B6030783}"/>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91397B05-C4E0-9E3A-FB51-BA27F25BE95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E16DF7-C765-F6F5-630E-E979A9E1F8E9}"/>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276093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C7FAA5-A2EF-B2E0-9313-23CB4AFBADF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1D3FBA-9B27-4F91-7E95-C2D13697B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CCB2738-E9DE-70A2-43A4-35C88E9513F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1AF6648-9F54-2A28-97F8-715ABC9B3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759E365-F7D9-FFCB-B235-F74B024F60A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688D9BF-3EB3-E381-19DF-46AC8F500FF0}"/>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8" name="页脚占位符 7">
            <a:extLst>
              <a:ext uri="{FF2B5EF4-FFF2-40B4-BE49-F238E27FC236}">
                <a16:creationId xmlns:a16="http://schemas.microsoft.com/office/drawing/2014/main" id="{1F1ADE04-8264-A2F6-AF08-0B2AC8CC2B7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DD53032-71F0-DC4E-94D0-A330CF6A893C}"/>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54618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C8FE0B-BE6E-96D4-677A-A3BE28D3EC7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EFCC261-CECE-F28C-8252-8BBA8BC2C35F}"/>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4" name="页脚占位符 3">
            <a:extLst>
              <a:ext uri="{FF2B5EF4-FFF2-40B4-BE49-F238E27FC236}">
                <a16:creationId xmlns:a16="http://schemas.microsoft.com/office/drawing/2014/main" id="{27E322BD-ECE9-1BC5-55A7-4125447D197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2CEA8A0-156E-6C41-A15F-DECFF3A4C8ED}"/>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169498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4ADD71-94C4-36A1-F597-62C8E98C0C4B}"/>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3" name="页脚占位符 2">
            <a:extLst>
              <a:ext uri="{FF2B5EF4-FFF2-40B4-BE49-F238E27FC236}">
                <a16:creationId xmlns:a16="http://schemas.microsoft.com/office/drawing/2014/main" id="{63F191F1-2863-B17F-E61E-8224C2B2843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FB1D090-5EF7-BA26-8A84-0043A8A6BF38}"/>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218819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812C38-4319-4687-F7E1-7EB2718468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9C31187-40B3-5E11-ABCF-C7F1E0C137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C4EB64-E57A-73AA-FC45-715DFAA916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7B87179-5032-9E84-8EED-72A53F68A5CB}"/>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83233834-4708-9685-319A-587253C76EC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D62E0C2-8A56-5FA9-7DDE-C91AF8A589E8}"/>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2606496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CEBF2-9D68-E092-6E4F-448B56F585E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BF33813-599E-A615-9D86-4AEA6BCC6F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CE912-6469-E768-AA01-E91D00F1C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0D08DB1-DEAA-54B0-19BD-3905BD7C1EDE}"/>
              </a:ext>
            </a:extLst>
          </p:cNvPr>
          <p:cNvSpPr>
            <a:spLocks noGrp="1"/>
          </p:cNvSpPr>
          <p:nvPr>
            <p:ph type="dt" sz="half" idx="10"/>
          </p:nvPr>
        </p:nvSpPr>
        <p:spPr/>
        <p:txBody>
          <a:bodyPr/>
          <a:lstStyle/>
          <a:p>
            <a:fld id="{748EC440-ED2A-4698-831A-A5E2BCD4D646}" type="datetimeFigureOut">
              <a:rPr lang="zh-CN" altLang="en-US" smtClean="0"/>
              <a:t>2022/10/3</a:t>
            </a:fld>
            <a:endParaRPr lang="zh-CN" altLang="en-US"/>
          </a:p>
        </p:txBody>
      </p:sp>
      <p:sp>
        <p:nvSpPr>
          <p:cNvPr id="6" name="页脚占位符 5">
            <a:extLst>
              <a:ext uri="{FF2B5EF4-FFF2-40B4-BE49-F238E27FC236}">
                <a16:creationId xmlns:a16="http://schemas.microsoft.com/office/drawing/2014/main" id="{AB6F1E2F-23E6-1C42-C2FB-FC2E521E01A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1CC0C-97C5-404C-3698-9BC1C3FEB6E7}"/>
              </a:ext>
            </a:extLst>
          </p:cNvPr>
          <p:cNvSpPr>
            <a:spLocks noGrp="1"/>
          </p:cNvSpPr>
          <p:nvPr>
            <p:ph type="sldNum" sz="quarter" idx="12"/>
          </p:nvPr>
        </p:nvSpPr>
        <p:spPr/>
        <p:txBody>
          <a:body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129660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1757C12-5E3D-5C92-8B3F-76237A9B55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422659-C69F-0001-B968-78BE70CD5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2812E2-4AE0-9A64-2731-F7D67E950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EC440-ED2A-4698-831A-A5E2BCD4D646}" type="datetimeFigureOut">
              <a:rPr lang="zh-CN" altLang="en-US" smtClean="0"/>
              <a:t>2022/10/3</a:t>
            </a:fld>
            <a:endParaRPr lang="zh-CN" altLang="en-US"/>
          </a:p>
        </p:txBody>
      </p:sp>
      <p:sp>
        <p:nvSpPr>
          <p:cNvPr id="5" name="页脚占位符 4">
            <a:extLst>
              <a:ext uri="{FF2B5EF4-FFF2-40B4-BE49-F238E27FC236}">
                <a16:creationId xmlns:a16="http://schemas.microsoft.com/office/drawing/2014/main" id="{13C2CBDB-3CF3-5672-F8E7-6DBF0F3068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672F540-9A9F-BB55-8099-8A70019B8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CF205-CD87-40FB-B446-A33D2F190227}" type="slidenum">
              <a:rPr lang="zh-CN" altLang="en-US" smtClean="0"/>
              <a:t>‹#›</a:t>
            </a:fld>
            <a:endParaRPr lang="zh-CN" altLang="en-US"/>
          </a:p>
        </p:txBody>
      </p:sp>
    </p:spTree>
    <p:extLst>
      <p:ext uri="{BB962C8B-B14F-4D97-AF65-F5344CB8AC3E}">
        <p14:creationId xmlns:p14="http://schemas.microsoft.com/office/powerpoint/2010/main" val="423017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11" Type="http://schemas.openxmlformats.org/officeDocument/2006/relationships/image" Target="../media/image1.gif"/><Relationship Id="rId10" Type="http://schemas.openxmlformats.org/officeDocument/2006/relationships/image" Target="../media/image9.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21.png"/><Relationship Id="rId4" Type="http://schemas.openxmlformats.org/officeDocument/2006/relationships/image" Target="../media/image104.png"/></Relationships>
</file>

<file path=ppt/slides/_rels/slide11.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2" Type="http://schemas.openxmlformats.org/officeDocument/2006/relationships/image" Target="../media/image34.png"/><Relationship Id="rId16"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3.png"/><Relationship Id="rId15" Type="http://schemas.openxmlformats.org/officeDocument/2006/relationships/image" Target="../media/image11.png"/><Relationship Id="rId4" Type="http://schemas.openxmlformats.org/officeDocument/2006/relationships/image" Target="../media/image12.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90.png"/><Relationship Id="rId18" Type="http://schemas.openxmlformats.org/officeDocument/2006/relationships/image" Target="../media/image220.png"/><Relationship Id="rId3" Type="http://schemas.openxmlformats.org/officeDocument/2006/relationships/image" Target="../media/image18.png"/><Relationship Id="rId7" Type="http://schemas.openxmlformats.org/officeDocument/2006/relationships/image" Target="../media/image130.png"/><Relationship Id="rId12" Type="http://schemas.openxmlformats.org/officeDocument/2006/relationships/image" Target="../media/image180.pn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70.png"/><Relationship Id="rId5" Type="http://schemas.openxmlformats.org/officeDocument/2006/relationships/image" Target="../media/image1110.png"/><Relationship Id="rId15" Type="http://schemas.openxmlformats.org/officeDocument/2006/relationships/image" Target="../media/image210.png"/><Relationship Id="rId10" Type="http://schemas.openxmlformats.org/officeDocument/2006/relationships/image" Target="../media/image160.png"/><Relationship Id="rId19" Type="http://schemas.openxmlformats.org/officeDocument/2006/relationships/image" Target="../media/image23.png"/><Relationship Id="rId4" Type="http://schemas.openxmlformats.org/officeDocument/2006/relationships/image" Target="../media/image1010.png"/><Relationship Id="rId9" Type="http://schemas.openxmlformats.org/officeDocument/2006/relationships/image" Target="../media/image150.png"/><Relationship Id="rId14" Type="http://schemas.openxmlformats.org/officeDocument/2006/relationships/image" Target="../media/image20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7.png"/><Relationship Id="rId3" Type="http://schemas.openxmlformats.org/officeDocument/2006/relationships/image" Target="../media/image18.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6.pn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3.png"/><Relationship Id="rId24" Type="http://schemas.openxmlformats.org/officeDocument/2006/relationships/image" Target="../media/image45.png"/><Relationship Id="rId5" Type="http://schemas.openxmlformats.org/officeDocument/2006/relationships/image" Target="../media/image25.png"/><Relationship Id="rId15" Type="http://schemas.openxmlformats.org/officeDocument/2006/relationships/image" Target="../media/image37.png"/><Relationship Id="rId23" Type="http://schemas.openxmlformats.org/officeDocument/2006/relationships/image" Target="../media/image27.png"/><Relationship Id="rId28" Type="http://schemas.openxmlformats.org/officeDocument/2006/relationships/image" Target="../media/image49.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19.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21" Type="http://schemas.openxmlformats.org/officeDocument/2006/relationships/image" Target="../media/image69.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image" Target="../media/image51.png"/><Relationship Id="rId16" Type="http://schemas.openxmlformats.org/officeDocument/2006/relationships/image" Target="../media/image65.png"/><Relationship Id="rId20"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23" Type="http://schemas.openxmlformats.org/officeDocument/2006/relationships/image" Target="../media/image20.png"/><Relationship Id="rId10" Type="http://schemas.openxmlformats.org/officeDocument/2006/relationships/image" Target="../media/image59.png"/><Relationship Id="rId19" Type="http://schemas.openxmlformats.org/officeDocument/2006/relationships/image" Target="../media/image4.gif"/><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 Id="rId22"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71.png"/><Relationship Id="rId21" Type="http://schemas.openxmlformats.org/officeDocument/2006/relationships/image" Target="../media/image87.png"/><Relationship Id="rId7" Type="http://schemas.openxmlformats.org/officeDocument/2006/relationships/image" Target="../media/image75.png"/><Relationship Id="rId12" Type="http://schemas.openxmlformats.org/officeDocument/2006/relationships/image" Target="../media/image78.png"/><Relationship Id="rId17" Type="http://schemas.openxmlformats.org/officeDocument/2006/relationships/image" Target="../media/image83.png"/><Relationship Id="rId25" Type="http://schemas.openxmlformats.org/officeDocument/2006/relationships/image" Target="../media/image91.png"/><Relationship Id="rId2" Type="http://schemas.openxmlformats.org/officeDocument/2006/relationships/image" Target="../media/image4.gif"/><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7.png"/><Relationship Id="rId24" Type="http://schemas.openxmlformats.org/officeDocument/2006/relationships/image" Target="../media/image90.png"/><Relationship Id="rId5" Type="http://schemas.openxmlformats.org/officeDocument/2006/relationships/image" Target="../media/image73.png"/><Relationship Id="rId15" Type="http://schemas.openxmlformats.org/officeDocument/2006/relationships/image" Target="../media/image81.png"/><Relationship Id="rId23" Type="http://schemas.openxmlformats.org/officeDocument/2006/relationships/image" Target="../media/image89.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2.png"/><Relationship Id="rId9" Type="http://schemas.openxmlformats.org/officeDocument/2006/relationships/image" Target="../media/image20.png"/><Relationship Id="rId14" Type="http://schemas.openxmlformats.org/officeDocument/2006/relationships/image" Target="../media/image80.png"/><Relationship Id="rId22" Type="http://schemas.openxmlformats.org/officeDocument/2006/relationships/image" Target="../media/image88.png"/></Relationships>
</file>

<file path=ppt/slides/_rels/slide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9DC2AF-FF6B-1767-E51A-5F0272152212}"/>
              </a:ext>
            </a:extLst>
          </p:cNvPr>
          <p:cNvSpPr>
            <a:spLocks noGrp="1"/>
          </p:cNvSpPr>
          <p:nvPr>
            <p:ph type="title"/>
          </p:nvPr>
        </p:nvSpPr>
        <p:spPr>
          <a:xfrm>
            <a:off x="1951978" y="6021"/>
            <a:ext cx="8288044" cy="726829"/>
          </a:xfrm>
        </p:spPr>
        <p:txBody>
          <a:bodyPr>
            <a:normAutofit fontScale="90000"/>
          </a:bodyPr>
          <a:lstStyle/>
          <a:p>
            <a:pPr algn="ctr"/>
            <a:r>
              <a:rPr lang="en-US" altLang="zh-CN" sz="3200" dirty="0">
                <a:latin typeface="Times" panose="02020603050405020304" pitchFamily="18" charset="0"/>
                <a:cs typeface="Times" panose="02020603050405020304" pitchFamily="18" charset="0"/>
              </a:rPr>
              <a:t>Research on Mechanism of</a:t>
            </a:r>
            <a:r>
              <a:rPr lang="zh-CN" altLang="en-US" sz="3200" dirty="0">
                <a:latin typeface="Times" panose="02020603050405020304" pitchFamily="18" charset="0"/>
                <a:cs typeface="Times" panose="02020603050405020304" pitchFamily="18" charset="0"/>
              </a:rPr>
              <a:t>  </a:t>
            </a:r>
            <a:r>
              <a:rPr lang="en-US" altLang="zh-CN" sz="3200" dirty="0">
                <a:latin typeface="Times" panose="02020603050405020304" pitchFamily="18" charset="0"/>
                <a:cs typeface="Times" panose="02020603050405020304" pitchFamily="18" charset="0"/>
              </a:rPr>
              <a:t>TSAM</a:t>
            </a:r>
            <a:br>
              <a:rPr lang="en-US" altLang="zh-CN" sz="3200" dirty="0">
                <a:latin typeface="Times" panose="02020603050405020304" pitchFamily="18" charset="0"/>
                <a:cs typeface="Times" panose="02020603050405020304" pitchFamily="18" charset="0"/>
              </a:rPr>
            </a:br>
            <a:r>
              <a:rPr lang="en-US" altLang="zh-CN" sz="3200" dirty="0">
                <a:latin typeface="Times" panose="02020603050405020304" pitchFamily="18" charset="0"/>
                <a:cs typeface="Times" panose="02020603050405020304" pitchFamily="18" charset="0"/>
              </a:rPr>
              <a:t>                                                                   </a:t>
            </a:r>
            <a:r>
              <a:rPr lang="en-US" altLang="zh-CN" sz="1800" dirty="0">
                <a:latin typeface="Times" panose="02020603050405020304" pitchFamily="18" charset="0"/>
                <a:cs typeface="Times" panose="02020603050405020304" pitchFamily="18" charset="0"/>
              </a:rPr>
              <a:t>---by </a:t>
            </a:r>
            <a:r>
              <a:rPr lang="en-US" altLang="zh-CN" sz="1800" i="1" dirty="0">
                <a:latin typeface="Times" panose="02020603050405020304" pitchFamily="18" charset="0"/>
                <a:cs typeface="Times" panose="02020603050405020304" pitchFamily="18" charset="0"/>
              </a:rPr>
              <a:t>Shiqing Huang</a:t>
            </a:r>
            <a:endParaRPr lang="zh-CN" altLang="en-US" sz="3200" i="1" dirty="0">
              <a:latin typeface="Times" panose="02020603050405020304" pitchFamily="18" charset="0"/>
              <a:cs typeface="Times" panose="02020603050405020304" pitchFamily="18" charset="0"/>
            </a:endParaRPr>
          </a:p>
        </p:txBody>
      </p:sp>
      <p:grpSp>
        <p:nvGrpSpPr>
          <p:cNvPr id="20" name="组合 19">
            <a:extLst>
              <a:ext uri="{FF2B5EF4-FFF2-40B4-BE49-F238E27FC236}">
                <a16:creationId xmlns:a16="http://schemas.microsoft.com/office/drawing/2014/main" id="{796CE375-89B5-EB0F-84CF-8671EDFE0A21}"/>
              </a:ext>
            </a:extLst>
          </p:cNvPr>
          <p:cNvGrpSpPr/>
          <p:nvPr/>
        </p:nvGrpSpPr>
        <p:grpSpPr>
          <a:xfrm>
            <a:off x="3874172" y="919288"/>
            <a:ext cx="4443655" cy="1840081"/>
            <a:chOff x="-585063" y="3987173"/>
            <a:chExt cx="4443655" cy="1840081"/>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8DB6192-A25B-F04F-8FBD-0A4AA3C3C858}"/>
                    </a:ext>
                  </a:extLst>
                </p:cNvPr>
                <p:cNvSpPr txBox="1"/>
                <p:nvPr/>
              </p:nvSpPr>
              <p:spPr>
                <a:xfrm>
                  <a:off x="-585063" y="5067879"/>
                  <a:ext cx="2299721" cy="7593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2400" i="1" smtClean="0">
                                <a:latin typeface="Cambria Math" panose="02040503050406030204" pitchFamily="18" charset="0"/>
                              </a:rPr>
                            </m:ctrlPr>
                          </m:fPr>
                          <m:num>
                            <m:sSub>
                              <m:sSubPr>
                                <m:ctrlPr>
                                  <a:rPr lang="en-GB" altLang="zh-CN" sz="2400" i="1">
                                    <a:latin typeface="Cambria Math" panose="02040503050406030204" pitchFamily="18" charset="0"/>
                                  </a:rPr>
                                </m:ctrlPr>
                              </m:sSubPr>
                              <m:e>
                                <m:r>
                                  <a:rPr lang="en-US" altLang="zh-CN" sz="2400" b="0" i="1" smtClean="0">
                                    <a:latin typeface="Cambria Math" panose="02040503050406030204" pitchFamily="18" charset="0"/>
                                  </a:rPr>
                                  <m:t>𝑛</m:t>
                                </m:r>
                              </m:e>
                              <m:sub>
                                <m:r>
                                  <a:rPr lang="en-US" altLang="zh-CN" sz="2400" b="0" i="1" smtClean="0">
                                    <a:latin typeface="Cambria Math" panose="02040503050406030204" pitchFamily="18" charset="0"/>
                                  </a:rPr>
                                  <m:t>2</m:t>
                                </m:r>
                              </m:sub>
                            </m:sSub>
                          </m:num>
                          <m:den>
                            <m:sSub>
                              <m:sSubPr>
                                <m:ctrlPr>
                                  <a:rPr lang="en-GB" altLang="zh-CN" sz="2400" i="1">
                                    <a:latin typeface="Cambria Math" panose="02040503050406030204" pitchFamily="18" charset="0"/>
                                  </a:rPr>
                                </m:ctrlPr>
                              </m:sSubPr>
                              <m:e>
                                <m:r>
                                  <a:rPr lang="en-US" altLang="zh-CN" sz="2400" b="0" i="1" smtClean="0">
                                    <a:latin typeface="Cambria Math" panose="02040503050406030204" pitchFamily="18" charset="0"/>
                                  </a:rPr>
                                  <m:t>𝑛</m:t>
                                </m:r>
                              </m:e>
                              <m:sub>
                                <m:r>
                                  <a:rPr lang="en-US" altLang="zh-CN" sz="2400" b="0" i="1" smtClean="0">
                                    <a:latin typeface="Cambria Math" panose="02040503050406030204" pitchFamily="18" charset="0"/>
                                  </a:rPr>
                                  <m:t>1</m:t>
                                </m:r>
                              </m:sub>
                            </m:sSub>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func>
                              <m:funcPr>
                                <m:ctrlPr>
                                  <a:rPr lang="en-GB" altLang="zh-CN" sz="2400" i="1">
                                    <a:latin typeface="Cambria Math" panose="02040503050406030204" pitchFamily="18" charset="0"/>
                                  </a:rPr>
                                </m:ctrlPr>
                              </m:funcPr>
                              <m:fName>
                                <m:r>
                                  <m:rPr>
                                    <m:sty m:val="p"/>
                                  </m:rPr>
                                  <a:rPr lang="en-GB" altLang="zh-CN" sz="2400">
                                    <a:latin typeface="Cambria Math" panose="02040503050406030204" pitchFamily="18" charset="0"/>
                                  </a:rPr>
                                  <m:t>sin</m:t>
                                </m:r>
                              </m:fName>
                              <m:e>
                                <m:sSub>
                                  <m:sSubPr>
                                    <m:ctrlPr>
                                      <a:rPr lang="en-GB" altLang="zh-CN" sz="2400" i="1">
                                        <a:latin typeface="Cambria Math" panose="02040503050406030204" pitchFamily="18" charset="0"/>
                                      </a:rPr>
                                    </m:ctrlPr>
                                  </m:sSubPr>
                                  <m:e>
                                    <m:r>
                                      <a:rPr lang="zh-CN" altLang="en-GB" sz="2400" i="1">
                                        <a:latin typeface="Cambria Math" panose="02040503050406030204" pitchFamily="18" charset="0"/>
                                      </a:rPr>
                                      <m:t>𝜃</m:t>
                                    </m:r>
                                  </m:e>
                                  <m:sub>
                                    <m:r>
                                      <a:rPr lang="en-US" altLang="zh-CN" sz="2400" b="0" i="1" smtClean="0">
                                        <a:latin typeface="Cambria Math" panose="02040503050406030204" pitchFamily="18" charset="0"/>
                                      </a:rPr>
                                      <m:t>1</m:t>
                                    </m:r>
                                  </m:sub>
                                </m:sSub>
                              </m:e>
                            </m:func>
                          </m:num>
                          <m:den>
                            <m:func>
                              <m:funcPr>
                                <m:ctrlPr>
                                  <a:rPr lang="en-GB" altLang="zh-CN" sz="2400" i="1">
                                    <a:latin typeface="Cambria Math" panose="02040503050406030204" pitchFamily="18" charset="0"/>
                                  </a:rPr>
                                </m:ctrlPr>
                              </m:funcPr>
                              <m:fName>
                                <m:r>
                                  <m:rPr>
                                    <m:sty m:val="p"/>
                                  </m:rPr>
                                  <a:rPr lang="en-GB" altLang="zh-CN" sz="2400">
                                    <a:latin typeface="Cambria Math" panose="02040503050406030204" pitchFamily="18" charset="0"/>
                                  </a:rPr>
                                  <m:t>sin</m:t>
                                </m:r>
                              </m:fName>
                              <m:e>
                                <m:sSub>
                                  <m:sSubPr>
                                    <m:ctrlPr>
                                      <a:rPr lang="en-GB" altLang="zh-CN" sz="2400" i="1">
                                        <a:latin typeface="Cambria Math" panose="02040503050406030204" pitchFamily="18" charset="0"/>
                                      </a:rPr>
                                    </m:ctrlPr>
                                  </m:sSubPr>
                                  <m:e>
                                    <m:r>
                                      <a:rPr lang="zh-CN" altLang="en-GB" sz="2400" i="1">
                                        <a:latin typeface="Cambria Math" panose="02040503050406030204" pitchFamily="18" charset="0"/>
                                      </a:rPr>
                                      <m:t>𝜃</m:t>
                                    </m:r>
                                  </m:e>
                                  <m:sub>
                                    <m:r>
                                      <a:rPr lang="en-US" altLang="zh-CN" sz="2400" b="0" i="1" smtClean="0">
                                        <a:latin typeface="Cambria Math" panose="02040503050406030204" pitchFamily="18" charset="0"/>
                                      </a:rPr>
                                      <m:t>2</m:t>
                                    </m:r>
                                  </m:sub>
                                </m:sSub>
                              </m:e>
                            </m:func>
                          </m:den>
                        </m:f>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1</m:t>
                                </m:r>
                              </m:sub>
                            </m:sSub>
                          </m:num>
                          <m:den>
                            <m:sSub>
                              <m:sSubPr>
                                <m:ctrlPr>
                                  <a:rPr lang="en-GB"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2</m:t>
                                </m:r>
                              </m:sub>
                            </m:sSub>
                          </m:den>
                        </m:f>
                      </m:oMath>
                    </m:oMathPara>
                  </a14:m>
                  <a:endParaRPr lang="zh-CN" altLang="en-US" sz="2400" dirty="0"/>
                </a:p>
              </p:txBody>
            </p:sp>
          </mc:Choice>
          <mc:Fallback xmlns="">
            <p:sp>
              <p:nvSpPr>
                <p:cNvPr id="17" name="文本框 16">
                  <a:extLst>
                    <a:ext uri="{FF2B5EF4-FFF2-40B4-BE49-F238E27FC236}">
                      <a16:creationId xmlns:a16="http://schemas.microsoft.com/office/drawing/2014/main" id="{78DB6192-A25B-F04F-8FBD-0A4AA3C3C858}"/>
                    </a:ext>
                  </a:extLst>
                </p:cNvPr>
                <p:cNvSpPr txBox="1">
                  <a:spLocks noRot="1" noChangeAspect="1" noMove="1" noResize="1" noEditPoints="1" noAdjustHandles="1" noChangeArrowheads="1" noChangeShapeType="1" noTextEdit="1"/>
                </p:cNvSpPr>
                <p:nvPr/>
              </p:nvSpPr>
              <p:spPr>
                <a:xfrm>
                  <a:off x="-585063" y="5067879"/>
                  <a:ext cx="2299721" cy="759375"/>
                </a:xfrm>
                <a:prstGeom prst="rect">
                  <a:avLst/>
                </a:prstGeom>
                <a:blipFill>
                  <a:blip r:embed="rId2"/>
                  <a:stretch>
                    <a:fillRect/>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8A36E14E-7DF5-7BAC-A98D-E02FAB96D7C5}"/>
                </a:ext>
              </a:extLst>
            </p:cNvPr>
            <p:cNvSpPr txBox="1"/>
            <p:nvPr/>
          </p:nvSpPr>
          <p:spPr>
            <a:xfrm>
              <a:off x="-585062" y="3987173"/>
              <a:ext cx="4443654" cy="830997"/>
            </a:xfrm>
            <a:prstGeom prst="rect">
              <a:avLst/>
            </a:prstGeom>
            <a:noFill/>
          </p:spPr>
          <p:txBody>
            <a:bodyPr wrap="square">
              <a:spAutoFit/>
            </a:bodyPr>
            <a:lstStyle/>
            <a:p>
              <a:pPr algn="ctr"/>
              <a:r>
                <a:rPr lang="en-US" altLang="zh-CN" sz="2400" dirty="0">
                  <a:latin typeface="Times" panose="02020603050405020304" pitchFamily="18" charset="0"/>
                  <a:cs typeface="Times" panose="02020603050405020304" pitchFamily="18" charset="0"/>
                </a:rPr>
                <a:t>What is </a:t>
              </a:r>
              <a:r>
                <a:rPr lang="en-US" altLang="zh-CN" sz="2400" b="1" dirty="0">
                  <a:solidFill>
                    <a:srgbClr val="C00000"/>
                  </a:solidFill>
                  <a:latin typeface="Times" panose="02020603050405020304" pitchFamily="18" charset="0"/>
                  <a:cs typeface="Times" panose="02020603050405020304" pitchFamily="18" charset="0"/>
                </a:rPr>
                <a:t>refractive index</a:t>
              </a:r>
              <a:r>
                <a:rPr lang="en-US" altLang="zh-CN" sz="2400" dirty="0">
                  <a:latin typeface="Times" panose="02020603050405020304" pitchFamily="18" charset="0"/>
                  <a:cs typeface="Times" panose="02020603050405020304" pitchFamily="18" charset="0"/>
                </a:rPr>
                <a:t>? </a:t>
              </a:r>
            </a:p>
            <a:p>
              <a:pPr algn="ctr"/>
              <a:r>
                <a:rPr lang="en-US" altLang="zh-CN" sz="2400" dirty="0">
                  <a:latin typeface="Times" panose="02020603050405020304" pitchFamily="18" charset="0"/>
                  <a:cs typeface="Times" panose="02020603050405020304" pitchFamily="18" charset="0"/>
                </a:rPr>
                <a:t>By Snell’s law: </a:t>
              </a:r>
              <a:endParaRPr lang="zh-CN" altLang="en-US" sz="2400" dirty="0">
                <a:latin typeface="Times" panose="02020603050405020304" pitchFamily="18" charset="0"/>
                <a:cs typeface="Times" panose="02020603050405020304" pitchFamily="18" charset="0"/>
              </a:endParaRPr>
            </a:p>
          </p:txBody>
        </p:sp>
      </p:grpSp>
      <p:sp>
        <p:nvSpPr>
          <p:cNvPr id="22" name="箭头: 右 21">
            <a:extLst>
              <a:ext uri="{FF2B5EF4-FFF2-40B4-BE49-F238E27FC236}">
                <a16:creationId xmlns:a16="http://schemas.microsoft.com/office/drawing/2014/main" id="{2A4A4B4E-6FAA-D492-D2D2-7C5957890429}"/>
              </a:ext>
            </a:extLst>
          </p:cNvPr>
          <p:cNvSpPr/>
          <p:nvPr/>
        </p:nvSpPr>
        <p:spPr>
          <a:xfrm rot="5400000">
            <a:off x="5791060" y="3270916"/>
            <a:ext cx="545636" cy="4102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箭头: 右 24">
            <a:extLst>
              <a:ext uri="{FF2B5EF4-FFF2-40B4-BE49-F238E27FC236}">
                <a16:creationId xmlns:a16="http://schemas.microsoft.com/office/drawing/2014/main" id="{207953D4-414D-4972-2084-4E6707C6E847}"/>
              </a:ext>
            </a:extLst>
          </p:cNvPr>
          <p:cNvSpPr/>
          <p:nvPr/>
        </p:nvSpPr>
        <p:spPr>
          <a:xfrm rot="5400000">
            <a:off x="5897491" y="4570748"/>
            <a:ext cx="376385" cy="366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5761D11C-3290-09F4-B2A9-6B6CB230B452}"/>
                  </a:ext>
                </a:extLst>
              </p:cNvPr>
              <p:cNvSpPr txBox="1"/>
              <p:nvPr/>
            </p:nvSpPr>
            <p:spPr>
              <a:xfrm>
                <a:off x="4788974" y="4932189"/>
                <a:ext cx="2769834" cy="632737"/>
              </a:xfrm>
              <a:prstGeom prst="rect">
                <a:avLst/>
              </a:prstGeom>
              <a:noFill/>
            </p:spPr>
            <p:txBody>
              <a:bodyPr wrap="square">
                <a:spAutoFit/>
              </a:bodyPr>
              <a:lstStyle/>
              <a:p>
                <a14:m>
                  <m:oMath xmlns:m="http://schemas.openxmlformats.org/officeDocument/2006/math">
                    <m:sSub>
                      <m:sSubPr>
                        <m:ctrlPr>
                          <a:rPr lang="en-GB" altLang="zh-CN" sz="2400" i="1" smtClean="0">
                            <a:latin typeface="Cambria Math" panose="02040503050406030204" pitchFamily="18" charset="0"/>
                          </a:rPr>
                        </m:ctrlPr>
                      </m:sSubPr>
                      <m:e>
                        <m:r>
                          <a:rPr lang="en-US" altLang="zh-CN" sz="2400" i="1">
                            <a:latin typeface="Cambria Math" panose="02040503050406030204" pitchFamily="18" charset="0"/>
                          </a:rPr>
                          <m:t>𝑛</m:t>
                        </m:r>
                      </m:e>
                      <m:sub>
                        <m:r>
                          <a:rPr lang="en-US" altLang="zh-CN" sz="2400" b="0" i="1" smtClean="0">
                            <a:latin typeface="Cambria Math" panose="02040503050406030204" pitchFamily="18" charset="0"/>
                          </a:rPr>
                          <m:t>𝑇𝑆𝐴𝑀</m:t>
                        </m:r>
                      </m:sub>
                    </m:sSub>
                  </m:oMath>
                </a14:m>
                <a:r>
                  <a:rPr lang="en-US" altLang="zh-CN" sz="2400" dirty="0"/>
                  <a:t> =</a:t>
                </a:r>
                <a14:m>
                  <m:oMath xmlns:m="http://schemas.openxmlformats.org/officeDocument/2006/math">
                    <m:f>
                      <m:fPr>
                        <m:ctrlPr>
                          <a:rPr lang="en-US" altLang="zh-CN" sz="2400" i="1">
                            <a:latin typeface="Cambria Math" panose="02040503050406030204" pitchFamily="18" charset="0"/>
                          </a:rPr>
                        </m:ctrlPr>
                      </m:fPr>
                      <m:num>
                        <m:sSub>
                          <m:sSubPr>
                            <m:ctrlPr>
                              <a:rPr lang="en-GB"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b="0" i="1" smtClean="0">
                                <a:latin typeface="Cambria Math" panose="02040503050406030204" pitchFamily="18" charset="0"/>
                              </a:rPr>
                              <m:t>𝑎𝑖𝑟</m:t>
                            </m:r>
                          </m:sub>
                        </m:sSub>
                      </m:num>
                      <m:den>
                        <m:sSub>
                          <m:sSubPr>
                            <m:ctrlPr>
                              <a:rPr lang="en-GB"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b="0" i="1" smtClean="0">
                                <a:latin typeface="Cambria Math" panose="02040503050406030204" pitchFamily="18" charset="0"/>
                              </a:rPr>
                              <m:t>𝑇𝑆𝐴𝑀</m:t>
                            </m:r>
                          </m:sub>
                        </m:sSub>
                      </m:den>
                    </m:f>
                  </m:oMath>
                </a14:m>
                <a:r>
                  <a:rPr lang="en-US" altLang="zh-CN" sz="2400" dirty="0"/>
                  <a:t>·</a:t>
                </a:r>
                <a:r>
                  <a:rPr lang="en-GB" altLang="zh-CN" sz="2400" dirty="0"/>
                  <a:t> </a:t>
                </a:r>
                <a14:m>
                  <m:oMath xmlns:m="http://schemas.openxmlformats.org/officeDocument/2006/math">
                    <m:sSub>
                      <m:sSubPr>
                        <m:ctrlPr>
                          <a:rPr lang="en-GB" altLang="zh-CN" sz="2400" i="1">
                            <a:latin typeface="Cambria Math" panose="02040503050406030204" pitchFamily="18" charset="0"/>
                          </a:rPr>
                        </m:ctrlPr>
                      </m:sSubPr>
                      <m:e>
                        <m:r>
                          <a:rPr lang="en-US" altLang="zh-CN" sz="2400" i="1">
                            <a:latin typeface="Cambria Math" panose="02040503050406030204" pitchFamily="18" charset="0"/>
                          </a:rPr>
                          <m:t>𝑛</m:t>
                        </m:r>
                      </m:e>
                      <m:sub>
                        <m:r>
                          <m:rPr>
                            <m:sty m:val="p"/>
                          </m:rPr>
                          <a:rPr lang="en-US" altLang="zh-CN" sz="2400" i="1">
                            <a:latin typeface="Cambria Math" panose="02040503050406030204" pitchFamily="18" charset="0"/>
                          </a:rPr>
                          <m:t>air</m:t>
                        </m:r>
                      </m:sub>
                    </m:sSub>
                  </m:oMath>
                </a14:m>
                <a:endParaRPr lang="zh-CN" altLang="en-US" sz="2400" dirty="0"/>
              </a:p>
            </p:txBody>
          </p:sp>
        </mc:Choice>
        <mc:Fallback xmlns="">
          <p:sp>
            <p:nvSpPr>
              <p:cNvPr id="27" name="文本框 26">
                <a:extLst>
                  <a:ext uri="{FF2B5EF4-FFF2-40B4-BE49-F238E27FC236}">
                    <a16:creationId xmlns:a16="http://schemas.microsoft.com/office/drawing/2014/main" id="{5761D11C-3290-09F4-B2A9-6B6CB230B452}"/>
                  </a:ext>
                </a:extLst>
              </p:cNvPr>
              <p:cNvSpPr txBox="1">
                <a:spLocks noRot="1" noChangeAspect="1" noMove="1" noResize="1" noEditPoints="1" noAdjustHandles="1" noChangeArrowheads="1" noChangeShapeType="1" noTextEdit="1"/>
              </p:cNvSpPr>
              <p:nvPr/>
            </p:nvSpPr>
            <p:spPr>
              <a:xfrm>
                <a:off x="4788974" y="4932189"/>
                <a:ext cx="2769834" cy="632737"/>
              </a:xfrm>
              <a:prstGeom prst="rect">
                <a:avLst/>
              </a:prstGeom>
              <a:blipFill>
                <a:blip r:embed="rId3"/>
                <a:stretch>
                  <a:fillRect b="-2885"/>
                </a:stretch>
              </a:blipFill>
            </p:spPr>
            <p:txBody>
              <a:bodyPr/>
              <a:lstStyle/>
              <a:p>
                <a:r>
                  <a:rPr lang="zh-CN" altLang="en-US">
                    <a:noFill/>
                  </a:rPr>
                  <a:t> </a:t>
                </a:r>
              </a:p>
            </p:txBody>
          </p:sp>
        </mc:Fallback>
      </mc:AlternateContent>
      <p:grpSp>
        <p:nvGrpSpPr>
          <p:cNvPr id="35" name="组合 34">
            <a:extLst>
              <a:ext uri="{FF2B5EF4-FFF2-40B4-BE49-F238E27FC236}">
                <a16:creationId xmlns:a16="http://schemas.microsoft.com/office/drawing/2014/main" id="{098F91BD-3F20-E734-8FFF-754A99441E76}"/>
              </a:ext>
            </a:extLst>
          </p:cNvPr>
          <p:cNvGrpSpPr/>
          <p:nvPr/>
        </p:nvGrpSpPr>
        <p:grpSpPr>
          <a:xfrm>
            <a:off x="4287762" y="3616420"/>
            <a:ext cx="4074034" cy="892175"/>
            <a:chOff x="7756492" y="3964710"/>
            <a:chExt cx="2909583" cy="1232535"/>
          </a:xfrm>
        </p:grpSpPr>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23E7E57-C5FA-9B83-BB2B-961CC9674780}"/>
                    </a:ext>
                  </a:extLst>
                </p:cNvPr>
                <p:cNvSpPr txBox="1"/>
                <p:nvPr/>
              </p:nvSpPr>
              <p:spPr>
                <a:xfrm>
                  <a:off x="7756492" y="4049228"/>
                  <a:ext cx="1347031" cy="1148017"/>
                </a:xfrm>
                <a:prstGeom prst="rect">
                  <a:avLst/>
                </a:prstGeom>
                <a:noFill/>
              </p:spPr>
              <p:txBody>
                <a:bodyPr wrap="square">
                  <a:spAutoFit/>
                </a:bodyPr>
                <a:lstStyle/>
                <a:p>
                  <a14:m>
                    <m:oMath xmlns:m="http://schemas.openxmlformats.org/officeDocument/2006/math">
                      <m:sSub>
                        <m:sSubPr>
                          <m:ctrlPr>
                            <a:rPr lang="en-GB" altLang="zh-CN" sz="2400" i="1" smtClean="0">
                              <a:latin typeface="Cambria Math" panose="02040503050406030204" pitchFamily="18" charset="0"/>
                            </a:rPr>
                          </m:ctrlPr>
                        </m:sSubPr>
                        <m:e>
                          <m:r>
                            <a:rPr lang="en-US" altLang="zh-CN" sz="2400" b="0" i="1" smtClean="0">
                              <a:latin typeface="Cambria Math" panose="02040503050406030204" pitchFamily="18" charset="0"/>
                            </a:rPr>
                            <m:t>𝑛</m:t>
                          </m:r>
                        </m:e>
                        <m:sub>
                          <m:r>
                            <a:rPr lang="en-US" altLang="zh-CN" sz="2400" b="0" i="1" smtClean="0">
                              <a:latin typeface="Cambria Math" panose="02040503050406030204" pitchFamily="18" charset="0"/>
                            </a:rPr>
                            <m:t>1</m:t>
                          </m:r>
                        </m:sub>
                      </m:sSub>
                    </m:oMath>
                  </a14:m>
                  <a:r>
                    <a:rPr lang="zh-CN" altLang="en-US" sz="2400" dirty="0"/>
                    <a:t> → </a:t>
                  </a:r>
                  <a14:m>
                    <m:oMath xmlns:m="http://schemas.openxmlformats.org/officeDocument/2006/math">
                      <m:sSub>
                        <m:sSubPr>
                          <m:ctrlPr>
                            <a:rPr lang="en-GB" altLang="zh-CN" sz="2400" i="1">
                              <a:latin typeface="Cambria Math" panose="02040503050406030204" pitchFamily="18" charset="0"/>
                            </a:rPr>
                          </m:ctrlPr>
                        </m:sSubPr>
                        <m:e>
                          <m:r>
                            <a:rPr lang="en-US" altLang="zh-CN" sz="2400" i="1">
                              <a:latin typeface="Cambria Math" panose="02040503050406030204" pitchFamily="18" charset="0"/>
                            </a:rPr>
                            <m:t>𝑛</m:t>
                          </m:r>
                        </m:e>
                        <m:sub>
                          <m:r>
                            <m:rPr>
                              <m:sty m:val="p"/>
                            </m:rPr>
                            <a:rPr lang="en-US" altLang="zh-CN" sz="2400" i="1" smtClean="0">
                              <a:latin typeface="Cambria Math" panose="02040503050406030204" pitchFamily="18" charset="0"/>
                            </a:rPr>
                            <m:t>air</m:t>
                          </m:r>
                        </m:sub>
                      </m:sSub>
                    </m:oMath>
                  </a14:m>
                  <a:endParaRPr lang="en-US" altLang="zh-CN" sz="2400" dirty="0"/>
                </a:p>
                <a:p>
                  <a14:m>
                    <m:oMath xmlns:m="http://schemas.openxmlformats.org/officeDocument/2006/math">
                      <m:sSub>
                        <m:sSubPr>
                          <m:ctrlPr>
                            <a:rPr lang="en-GB" altLang="zh-CN" sz="2400" i="1" smtClean="0">
                              <a:latin typeface="Cambria Math" panose="02040503050406030204" pitchFamily="18" charset="0"/>
                            </a:rPr>
                          </m:ctrlPr>
                        </m:sSubPr>
                        <m:e>
                          <m:r>
                            <a:rPr lang="en-US" altLang="zh-CN" sz="2400" b="0" i="1" smtClean="0">
                              <a:latin typeface="Cambria Math" panose="02040503050406030204" pitchFamily="18" charset="0"/>
                            </a:rPr>
                            <m:t>𝑛</m:t>
                          </m:r>
                        </m:e>
                        <m:sub>
                          <m:r>
                            <a:rPr lang="en-US" altLang="zh-CN" sz="2400" b="0" i="1" smtClean="0">
                              <a:latin typeface="Cambria Math" panose="02040503050406030204" pitchFamily="18" charset="0"/>
                            </a:rPr>
                            <m:t>2</m:t>
                          </m:r>
                        </m:sub>
                      </m:sSub>
                    </m:oMath>
                  </a14:m>
                  <a:r>
                    <a:rPr lang="zh-CN" altLang="en-US" sz="2400" dirty="0"/>
                    <a:t> → </a:t>
                  </a:r>
                  <a14:m>
                    <m:oMath xmlns:m="http://schemas.openxmlformats.org/officeDocument/2006/math">
                      <m:sSub>
                        <m:sSubPr>
                          <m:ctrlPr>
                            <a:rPr lang="en-GB" altLang="zh-CN" sz="2400" i="1">
                              <a:latin typeface="Cambria Math" panose="02040503050406030204" pitchFamily="18" charset="0"/>
                            </a:rPr>
                          </m:ctrlPr>
                        </m:sSubPr>
                        <m:e>
                          <m:r>
                            <a:rPr lang="en-US" altLang="zh-CN" sz="2400" i="1">
                              <a:latin typeface="Cambria Math" panose="02040503050406030204" pitchFamily="18" charset="0"/>
                            </a:rPr>
                            <m:t>𝑛</m:t>
                          </m:r>
                        </m:e>
                        <m:sub>
                          <m:r>
                            <a:rPr lang="en-US" altLang="zh-CN" sz="2400" b="0" i="1" smtClean="0">
                              <a:latin typeface="Cambria Math" panose="02040503050406030204" pitchFamily="18" charset="0"/>
                            </a:rPr>
                            <m:t>𝑇𝑆𝐴𝑀</m:t>
                          </m:r>
                        </m:sub>
                      </m:sSub>
                    </m:oMath>
                  </a14:m>
                  <a:endParaRPr lang="en-US" altLang="zh-CN" sz="2400" dirty="0"/>
                </a:p>
              </p:txBody>
            </p:sp>
          </mc:Choice>
          <mc:Fallback xmlns="">
            <p:sp>
              <p:nvSpPr>
                <p:cNvPr id="24" name="文本框 23">
                  <a:extLst>
                    <a:ext uri="{FF2B5EF4-FFF2-40B4-BE49-F238E27FC236}">
                      <a16:creationId xmlns:a16="http://schemas.microsoft.com/office/drawing/2014/main" id="{D23E7E57-C5FA-9B83-BB2B-961CC9674780}"/>
                    </a:ext>
                  </a:extLst>
                </p:cNvPr>
                <p:cNvSpPr txBox="1">
                  <a:spLocks noRot="1" noChangeAspect="1" noMove="1" noResize="1" noEditPoints="1" noAdjustHandles="1" noChangeArrowheads="1" noChangeShapeType="1" noTextEdit="1"/>
                </p:cNvSpPr>
                <p:nvPr/>
              </p:nvSpPr>
              <p:spPr>
                <a:xfrm>
                  <a:off x="7756492" y="4049228"/>
                  <a:ext cx="1347031" cy="1148017"/>
                </a:xfrm>
                <a:prstGeom prst="rect">
                  <a:avLst/>
                </a:prstGeom>
                <a:blipFill>
                  <a:blip r:embed="rId7"/>
                  <a:stretch>
                    <a:fillRect t="-5109" b="-160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FFBCADC3-DE66-634F-FAEE-B38C1729CE58}"/>
                    </a:ext>
                  </a:extLst>
                </p:cNvPr>
                <p:cNvSpPr txBox="1"/>
                <p:nvPr/>
              </p:nvSpPr>
              <p:spPr>
                <a:xfrm>
                  <a:off x="9171433" y="3964710"/>
                  <a:ext cx="1494642" cy="1200329"/>
                </a:xfrm>
                <a:prstGeom prst="rect">
                  <a:avLst/>
                </a:prstGeom>
                <a:noFill/>
              </p:spPr>
              <p:txBody>
                <a:bodyPr wrap="square">
                  <a:spAutoFit/>
                </a:bodyPr>
                <a:lstStyle/>
                <a:p>
                  <a14:m>
                    <m:oMath xmlns:m="http://schemas.openxmlformats.org/officeDocument/2006/math">
                      <m:sSub>
                        <m:sSubPr>
                          <m:ctrlPr>
                            <a:rPr lang="en-GB" altLang="zh-CN" sz="2400" i="1" smtClean="0">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1</m:t>
                          </m:r>
                        </m:sub>
                      </m:sSub>
                    </m:oMath>
                  </a14:m>
                  <a:r>
                    <a:rPr lang="zh-CN" altLang="en-US" sz="2400" dirty="0"/>
                    <a:t> → </a:t>
                  </a:r>
                  <a14:m>
                    <m:oMath xmlns:m="http://schemas.openxmlformats.org/officeDocument/2006/math">
                      <m:sSub>
                        <m:sSubPr>
                          <m:ctrlPr>
                            <a:rPr lang="en-GB"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𝑎𝑖𝑟</m:t>
                          </m:r>
                        </m:sub>
                      </m:sSub>
                    </m:oMath>
                  </a14:m>
                  <a:endParaRPr lang="en-US" altLang="zh-CN" sz="2400" dirty="0"/>
                </a:p>
                <a:p>
                  <a14:m>
                    <m:oMath xmlns:m="http://schemas.openxmlformats.org/officeDocument/2006/math">
                      <m:sSub>
                        <m:sSubPr>
                          <m:ctrlPr>
                            <a:rPr lang="en-GB" altLang="zh-CN" sz="240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2</m:t>
                          </m:r>
                        </m:sub>
                      </m:sSub>
                    </m:oMath>
                  </a14:m>
                  <a:r>
                    <a:rPr lang="zh-CN" altLang="en-US" sz="2400" dirty="0"/>
                    <a:t> → </a:t>
                  </a:r>
                  <a14:m>
                    <m:oMath xmlns:m="http://schemas.openxmlformats.org/officeDocument/2006/math">
                      <m:sSub>
                        <m:sSubPr>
                          <m:ctrlPr>
                            <a:rPr lang="en-GB" altLang="zh-CN" sz="2400" i="1">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𝑇𝑆𝐴𝑀</m:t>
                          </m:r>
                        </m:sub>
                      </m:sSub>
                    </m:oMath>
                  </a14:m>
                  <a:endParaRPr lang="en-US" altLang="zh-CN" sz="2400" dirty="0"/>
                </a:p>
              </p:txBody>
            </p:sp>
          </mc:Choice>
          <mc:Fallback xmlns="">
            <p:sp>
              <p:nvSpPr>
                <p:cNvPr id="34" name="文本框 33">
                  <a:extLst>
                    <a:ext uri="{FF2B5EF4-FFF2-40B4-BE49-F238E27FC236}">
                      <a16:creationId xmlns:a16="http://schemas.microsoft.com/office/drawing/2014/main" id="{FFBCADC3-DE66-634F-FAEE-B38C1729CE58}"/>
                    </a:ext>
                  </a:extLst>
                </p:cNvPr>
                <p:cNvSpPr txBox="1">
                  <a:spLocks noRot="1" noChangeAspect="1" noMove="1" noResize="1" noEditPoints="1" noAdjustHandles="1" noChangeArrowheads="1" noChangeShapeType="1" noTextEdit="1"/>
                </p:cNvSpPr>
                <p:nvPr/>
              </p:nvSpPr>
              <p:spPr>
                <a:xfrm>
                  <a:off x="9171433" y="3964710"/>
                  <a:ext cx="1494642" cy="1200329"/>
                </a:xfrm>
                <a:prstGeom prst="rect">
                  <a:avLst/>
                </a:prstGeom>
                <a:blipFill>
                  <a:blip r:embed="rId8"/>
                  <a:stretch>
                    <a:fillRect t="-4895" b="-11189"/>
                  </a:stretch>
                </a:blipFill>
              </p:spPr>
              <p:txBody>
                <a:bodyPr/>
                <a:lstStyle/>
                <a:p>
                  <a:r>
                    <a:rPr lang="zh-CN" altLang="en-US">
                      <a:noFill/>
                    </a:rPr>
                    <a:t> </a:t>
                  </a:r>
                </a:p>
              </p:txBody>
            </p:sp>
          </mc:Fallback>
        </mc:AlternateContent>
      </p:grpSp>
      <p:grpSp>
        <p:nvGrpSpPr>
          <p:cNvPr id="48" name="组合 47">
            <a:extLst>
              <a:ext uri="{FF2B5EF4-FFF2-40B4-BE49-F238E27FC236}">
                <a16:creationId xmlns:a16="http://schemas.microsoft.com/office/drawing/2014/main" id="{78E415D8-5E74-ED73-7274-824BF1E50C9C}"/>
              </a:ext>
            </a:extLst>
          </p:cNvPr>
          <p:cNvGrpSpPr/>
          <p:nvPr/>
        </p:nvGrpSpPr>
        <p:grpSpPr>
          <a:xfrm>
            <a:off x="2976155" y="5759252"/>
            <a:ext cx="6175446" cy="1058119"/>
            <a:chOff x="6443403" y="5461286"/>
            <a:chExt cx="6175446" cy="1058119"/>
          </a:xfrm>
        </p:grpSpPr>
        <p:sp>
          <p:nvSpPr>
            <p:cNvPr id="39" name="矩形: 圆角 38">
              <a:extLst>
                <a:ext uri="{FF2B5EF4-FFF2-40B4-BE49-F238E27FC236}">
                  <a16:creationId xmlns:a16="http://schemas.microsoft.com/office/drawing/2014/main" id="{D326CFF3-67A5-CCC2-FB1F-90D71EA26CA8}"/>
                </a:ext>
              </a:extLst>
            </p:cNvPr>
            <p:cNvSpPr/>
            <p:nvPr/>
          </p:nvSpPr>
          <p:spPr>
            <a:xfrm>
              <a:off x="6443403" y="5461286"/>
              <a:ext cx="6175446" cy="105811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EF662F5-B35B-5A4A-142C-E9627B3059AD}"/>
                    </a:ext>
                  </a:extLst>
                </p:cNvPr>
                <p:cNvSpPr txBox="1"/>
                <p:nvPr/>
              </p:nvSpPr>
              <p:spPr>
                <a:xfrm>
                  <a:off x="6566910" y="5520544"/>
                  <a:ext cx="4208423" cy="954107"/>
                </a:xfrm>
                <a:prstGeom prst="rect">
                  <a:avLst/>
                </a:prstGeom>
                <a:noFill/>
              </p:spPr>
              <p:txBody>
                <a:bodyPr wrap="square">
                  <a:spAutoFit/>
                </a:bodyPr>
                <a:lstStyle/>
                <a:p>
                  <a14:m>
                    <m:oMath xmlns:m="http://schemas.openxmlformats.org/officeDocument/2006/math">
                      <m:sSub>
                        <m:sSubPr>
                          <m:ctrlPr>
                            <a:rPr lang="en-GB" altLang="zh-CN" sz="1400" i="1" smtClean="0">
                              <a:latin typeface="Cambria Math" panose="02040503050406030204" pitchFamily="18" charset="0"/>
                            </a:rPr>
                          </m:ctrlPr>
                        </m:sSubPr>
                        <m:e>
                          <m:r>
                            <a:rPr lang="en-US" altLang="zh-CN" sz="1400" i="1">
                              <a:latin typeface="Cambria Math" panose="02040503050406030204" pitchFamily="18" charset="0"/>
                            </a:rPr>
                            <m:t>𝑛</m:t>
                          </m:r>
                        </m:e>
                        <m:sub>
                          <m:r>
                            <a:rPr lang="en-US" altLang="zh-CN" sz="1400" b="0" i="1" smtClean="0">
                              <a:latin typeface="Cambria Math" panose="02040503050406030204" pitchFamily="18" charset="0"/>
                            </a:rPr>
                            <m:t>𝑖</m:t>
                          </m:r>
                        </m:sub>
                      </m:sSub>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Refractive index of medium 1 or 2</a:t>
                  </a:r>
                </a:p>
                <a:p>
                  <a14:m>
                    <m:oMath xmlns:m="http://schemas.openxmlformats.org/officeDocument/2006/math">
                      <m:sSub>
                        <m:sSubPr>
                          <m:ctrlPr>
                            <a:rPr lang="en-GB" altLang="zh-CN" sz="1400" i="1" smtClean="0">
                              <a:latin typeface="Cambria Math" panose="02040503050406030204" pitchFamily="18" charset="0"/>
                            </a:rPr>
                          </m:ctrlPr>
                        </m:sSubPr>
                        <m:e>
                          <m:r>
                            <a:rPr lang="zh-CN" altLang="en-GB" sz="1400" i="1">
                              <a:latin typeface="Cambria Math" panose="02040503050406030204" pitchFamily="18" charset="0"/>
                            </a:rPr>
                            <m:t>𝜃</m:t>
                          </m:r>
                        </m:e>
                        <m:sub>
                          <m:r>
                            <a:rPr lang="en-US" altLang="zh-CN" sz="1400" i="1">
                              <a:latin typeface="Cambria Math" panose="02040503050406030204" pitchFamily="18" charset="0"/>
                            </a:rPr>
                            <m:t>𝑖</m:t>
                          </m:r>
                        </m:sub>
                      </m:sSub>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Incident angle</a:t>
                  </a:r>
                </a:p>
                <a:p>
                  <a14:m>
                    <m:oMath xmlns:m="http://schemas.openxmlformats.org/officeDocument/2006/math">
                      <m:sSub>
                        <m:sSubPr>
                          <m:ctrlPr>
                            <a:rPr lang="en-GB" altLang="zh-CN" sz="1400" i="1" smtClean="0">
                              <a:latin typeface="Cambria Math" panose="02040503050406030204" pitchFamily="18" charset="0"/>
                            </a:rPr>
                          </m:ctrlPr>
                        </m:sSubPr>
                        <m:e>
                          <m:r>
                            <a:rPr lang="zh-CN" altLang="en-GB" sz="1400" i="1">
                              <a:latin typeface="Cambria Math" panose="02040503050406030204" pitchFamily="18" charset="0"/>
                            </a:rPr>
                            <m:t>𝜃</m:t>
                          </m:r>
                        </m:e>
                        <m:sub>
                          <m:r>
                            <a:rPr lang="en-US" altLang="zh-CN" sz="1400" b="0" i="1" smtClean="0">
                              <a:latin typeface="Cambria Math" panose="02040503050406030204" pitchFamily="18" charset="0"/>
                            </a:rPr>
                            <m:t>𝑡</m:t>
                          </m:r>
                        </m:sub>
                      </m:sSub>
                      <m:r>
                        <m:rPr>
                          <m:nor/>
                        </m:rPr>
                        <a:rPr lang="en-US" altLang="zh-CN" sz="1400" i="1" dirty="0">
                          <a:latin typeface="Cambria Math" panose="02040503050406030204" pitchFamily="18" charset="0"/>
                        </a:rPr>
                        <m:t>−</m:t>
                      </m:r>
                    </m:oMath>
                  </a14:m>
                  <a:r>
                    <a:rPr lang="en-US" altLang="zh-CN" sz="1400" i="1" dirty="0">
                      <a:latin typeface="Cambria Math" panose="02040503050406030204" pitchFamily="18" charset="0"/>
                    </a:rPr>
                    <a:t>  transmitting angle</a:t>
                  </a:r>
                </a:p>
                <a:p>
                  <a14:m>
                    <m:oMath xmlns:m="http://schemas.openxmlformats.org/officeDocument/2006/math">
                      <m:sSub>
                        <m:sSubPr>
                          <m:ctrlPr>
                            <a:rPr lang="en-GB" altLang="zh-CN" sz="1400" i="1" smtClean="0">
                              <a:latin typeface="Cambria Math" panose="02040503050406030204" pitchFamily="18" charset="0"/>
                            </a:rPr>
                          </m:ctrlPr>
                        </m:sSubPr>
                        <m:e>
                          <m:r>
                            <a:rPr lang="en-US" altLang="zh-CN" sz="1400" b="0" i="1" smtClean="0">
                              <a:latin typeface="Cambria Math" panose="02040503050406030204" pitchFamily="18" charset="0"/>
                            </a:rPr>
                            <m:t>𝑐</m:t>
                          </m:r>
                        </m:e>
                        <m:sub>
                          <m:r>
                            <a:rPr lang="en-US" altLang="zh-CN" sz="1400" b="0" i="1" smtClean="0">
                              <a:latin typeface="Cambria Math" panose="02040503050406030204" pitchFamily="18" charset="0"/>
                            </a:rPr>
                            <m:t>𝑖</m:t>
                          </m:r>
                        </m:sub>
                      </m:sSub>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Sound speed in medium 1 or 2</a:t>
                  </a:r>
                </a:p>
              </p:txBody>
            </p:sp>
          </mc:Choice>
          <mc:Fallback xmlns="">
            <p:sp>
              <p:nvSpPr>
                <p:cNvPr id="41" name="文本框 40">
                  <a:extLst>
                    <a:ext uri="{FF2B5EF4-FFF2-40B4-BE49-F238E27FC236}">
                      <a16:creationId xmlns:a16="http://schemas.microsoft.com/office/drawing/2014/main" id="{AEF662F5-B35B-5A4A-142C-E9627B3059AD}"/>
                    </a:ext>
                  </a:extLst>
                </p:cNvPr>
                <p:cNvSpPr txBox="1">
                  <a:spLocks noRot="1" noChangeAspect="1" noMove="1" noResize="1" noEditPoints="1" noAdjustHandles="1" noChangeArrowheads="1" noChangeShapeType="1" noTextEdit="1"/>
                </p:cNvSpPr>
                <p:nvPr/>
              </p:nvSpPr>
              <p:spPr>
                <a:xfrm>
                  <a:off x="6566910" y="5520544"/>
                  <a:ext cx="4208423" cy="954107"/>
                </a:xfrm>
                <a:prstGeom prst="rect">
                  <a:avLst/>
                </a:prstGeom>
                <a:blipFill>
                  <a:blip r:embed="rId9"/>
                  <a:stretch>
                    <a:fillRect t="-1274" b="-50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5E736EF3-6AED-0056-9F55-26D696FEEDF2}"/>
                    </a:ext>
                  </a:extLst>
                </p:cNvPr>
                <p:cNvSpPr txBox="1"/>
                <p:nvPr/>
              </p:nvSpPr>
              <p:spPr>
                <a:xfrm>
                  <a:off x="9825424" y="5508541"/>
                  <a:ext cx="2793425" cy="954107"/>
                </a:xfrm>
                <a:prstGeom prst="rect">
                  <a:avLst/>
                </a:prstGeom>
                <a:noFill/>
              </p:spPr>
              <p:txBody>
                <a:bodyPr wrap="square">
                  <a:spAutoFit/>
                </a:bodyPr>
                <a:lstStyle/>
                <a:p>
                  <a14:m>
                    <m:oMath xmlns:m="http://schemas.openxmlformats.org/officeDocument/2006/math">
                      <m:sSub>
                        <m:sSubPr>
                          <m:ctrlPr>
                            <a:rPr lang="en-GB" altLang="zh-CN" sz="1400" i="1" smtClean="0">
                              <a:latin typeface="Cambria Math" panose="02040503050406030204" pitchFamily="18" charset="0"/>
                            </a:rPr>
                          </m:ctrlPr>
                        </m:sSubPr>
                        <m:e>
                          <m:r>
                            <a:rPr lang="en-US" altLang="zh-CN" sz="1400" i="1">
                              <a:latin typeface="Cambria Math" panose="02040503050406030204" pitchFamily="18" charset="0"/>
                            </a:rPr>
                            <m:t>𝑛</m:t>
                          </m:r>
                        </m:e>
                        <m:sub>
                          <m:r>
                            <a:rPr lang="en-US" altLang="zh-CN" sz="1400" b="0" i="1" smtClean="0">
                              <a:latin typeface="Cambria Math" panose="02040503050406030204" pitchFamily="18" charset="0"/>
                            </a:rPr>
                            <m:t>𝑎𝑖𝑟</m:t>
                          </m:r>
                        </m:sub>
                      </m:sSub>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Refractive index of air</a:t>
                  </a:r>
                </a:p>
                <a:p>
                  <a14:m>
                    <m:oMath xmlns:m="http://schemas.openxmlformats.org/officeDocument/2006/math">
                      <m:sSub>
                        <m:sSubPr>
                          <m:ctrlPr>
                            <a:rPr lang="en-GB" altLang="zh-CN" sz="1400" i="1" smtClean="0">
                              <a:latin typeface="Cambria Math" panose="02040503050406030204" pitchFamily="18" charset="0"/>
                            </a:rPr>
                          </m:ctrlPr>
                        </m:sSubPr>
                        <m:e>
                          <m:r>
                            <a:rPr lang="en-US" altLang="zh-CN" sz="1400" i="1">
                              <a:latin typeface="Cambria Math" panose="02040503050406030204" pitchFamily="18" charset="0"/>
                            </a:rPr>
                            <m:t>𝑛</m:t>
                          </m:r>
                        </m:e>
                        <m:sub>
                          <m:r>
                            <a:rPr lang="en-US" altLang="zh-CN" sz="1400" b="0" i="1" smtClean="0">
                              <a:latin typeface="Cambria Math" panose="02040503050406030204" pitchFamily="18" charset="0"/>
                            </a:rPr>
                            <m:t>𝑇𝑆𝐴𝑀</m:t>
                          </m:r>
                        </m:sub>
                      </m:sSub>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Refractive index of TSAM</a:t>
                  </a:r>
                </a:p>
                <a:p>
                  <a14:m>
                    <m:oMath xmlns:m="http://schemas.openxmlformats.org/officeDocument/2006/math">
                      <m:sSub>
                        <m:sSubPr>
                          <m:ctrlPr>
                            <a:rPr lang="en-GB" altLang="zh-CN" sz="1400" i="1">
                              <a:latin typeface="Cambria Math" panose="02040503050406030204" pitchFamily="18" charset="0"/>
                            </a:rPr>
                          </m:ctrlPr>
                        </m:sSubPr>
                        <m:e>
                          <m:r>
                            <a:rPr lang="en-US" altLang="zh-CN" sz="1400" i="1">
                              <a:latin typeface="Cambria Math" panose="02040503050406030204" pitchFamily="18" charset="0"/>
                            </a:rPr>
                            <m:t>𝑐</m:t>
                          </m:r>
                        </m:e>
                        <m:sub>
                          <m:r>
                            <a:rPr lang="en-US" altLang="zh-CN" sz="1400" i="1">
                              <a:latin typeface="Cambria Math" panose="02040503050406030204" pitchFamily="18" charset="0"/>
                            </a:rPr>
                            <m:t>𝑎𝑖𝑟</m:t>
                          </m:r>
                        </m:sub>
                      </m:sSub>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Sound speed in the air</a:t>
                  </a:r>
                </a:p>
                <a:p>
                  <a14:m>
                    <m:oMath xmlns:m="http://schemas.openxmlformats.org/officeDocument/2006/math">
                      <m:sSub>
                        <m:sSubPr>
                          <m:ctrlPr>
                            <a:rPr lang="en-GB" altLang="zh-CN" sz="1400" i="1" smtClean="0">
                              <a:latin typeface="Cambria Math" panose="02040503050406030204" pitchFamily="18" charset="0"/>
                            </a:rPr>
                          </m:ctrlPr>
                        </m:sSubPr>
                        <m:e>
                          <m:r>
                            <a:rPr lang="en-US" altLang="zh-CN" sz="1400" b="0" i="1" smtClean="0">
                              <a:latin typeface="Cambria Math" panose="02040503050406030204" pitchFamily="18" charset="0"/>
                            </a:rPr>
                            <m:t>𝑐</m:t>
                          </m:r>
                        </m:e>
                        <m:sub>
                          <m:r>
                            <a:rPr lang="en-US" altLang="zh-CN" sz="1400" b="0" i="1" smtClean="0">
                              <a:latin typeface="Cambria Math" panose="02040503050406030204" pitchFamily="18" charset="0"/>
                            </a:rPr>
                            <m:t>𝑇𝑆𝐴𝑀</m:t>
                          </m:r>
                        </m:sub>
                      </m:sSub>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Sound speed in the TSAM</a:t>
                  </a:r>
                </a:p>
              </p:txBody>
            </p:sp>
          </mc:Choice>
          <mc:Fallback xmlns="">
            <p:sp>
              <p:nvSpPr>
                <p:cNvPr id="47" name="文本框 46">
                  <a:extLst>
                    <a:ext uri="{FF2B5EF4-FFF2-40B4-BE49-F238E27FC236}">
                      <a16:creationId xmlns:a16="http://schemas.microsoft.com/office/drawing/2014/main" id="{5E736EF3-6AED-0056-9F55-26D696FEEDF2}"/>
                    </a:ext>
                  </a:extLst>
                </p:cNvPr>
                <p:cNvSpPr txBox="1">
                  <a:spLocks noRot="1" noChangeAspect="1" noMove="1" noResize="1" noEditPoints="1" noAdjustHandles="1" noChangeArrowheads="1" noChangeShapeType="1" noTextEdit="1"/>
                </p:cNvSpPr>
                <p:nvPr/>
              </p:nvSpPr>
              <p:spPr>
                <a:xfrm>
                  <a:off x="9825424" y="5508541"/>
                  <a:ext cx="2793425" cy="954107"/>
                </a:xfrm>
                <a:prstGeom prst="rect">
                  <a:avLst/>
                </a:prstGeom>
                <a:blipFill>
                  <a:blip r:embed="rId10"/>
                  <a:stretch>
                    <a:fillRect t="-1923" b="-5128"/>
                  </a:stretch>
                </a:blipFill>
              </p:spPr>
              <p:txBody>
                <a:bodyPr/>
                <a:lstStyle/>
                <a:p>
                  <a:r>
                    <a:rPr lang="zh-CN" altLang="en-US">
                      <a:noFill/>
                    </a:rPr>
                    <a:t> </a:t>
                  </a:r>
                </a:p>
              </p:txBody>
            </p:sp>
          </mc:Fallback>
        </mc:AlternateContent>
      </p:grpSp>
      <p:pic>
        <p:nvPicPr>
          <p:cNvPr id="4" name="图片 3">
            <a:extLst>
              <a:ext uri="{FF2B5EF4-FFF2-40B4-BE49-F238E27FC236}">
                <a16:creationId xmlns:a16="http://schemas.microsoft.com/office/drawing/2014/main" id="{FB153802-4E97-AB41-4CD3-32544AF49D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9007" y="1669858"/>
            <a:ext cx="2403872" cy="1762389"/>
          </a:xfrm>
          <a:prstGeom prst="rect">
            <a:avLst/>
          </a:prstGeom>
        </p:spPr>
      </p:pic>
    </p:spTree>
    <p:extLst>
      <p:ext uri="{BB962C8B-B14F-4D97-AF65-F5344CB8AC3E}">
        <p14:creationId xmlns:p14="http://schemas.microsoft.com/office/powerpoint/2010/main" val="30427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2EE64D4-EF27-E1FE-F1C3-5A0F26E24521}"/>
                  </a:ext>
                </a:extLst>
              </p:cNvPr>
              <p:cNvSpPr txBox="1"/>
              <p:nvPr/>
            </p:nvSpPr>
            <p:spPr>
              <a:xfrm>
                <a:off x="676275" y="667356"/>
                <a:ext cx="5324475" cy="656013"/>
              </a:xfrm>
              <a:prstGeom prst="rect">
                <a:avLst/>
              </a:prstGeom>
              <a:noFill/>
            </p:spPr>
            <p:txBody>
              <a:bodyPr wrap="square">
                <a:spAutoFit/>
              </a:bodyPr>
              <a:lstStyle/>
              <a:p>
                <a14:m>
                  <m:oMath xmlns:m="http://schemas.openxmlformats.org/officeDocument/2006/math">
                    <m:sSub>
                      <m:sSubPr>
                        <m:ctrlPr>
                          <a:rPr lang="en-US" altLang="zh-CN" b="1" i="1" smtClean="0">
                            <a:solidFill>
                              <a:srgbClr val="C00000"/>
                            </a:solidFill>
                            <a:latin typeface="Cambria Math" panose="02040503050406030204" pitchFamily="18" charset="0"/>
                          </a:rPr>
                        </m:ctrlPr>
                      </m:sSubPr>
                      <m:e>
                        <m:r>
                          <m:rPr>
                            <m:nor/>
                          </m:rPr>
                          <a:rPr lang="en-US" altLang="zh-CN" b="1" i="1" dirty="0">
                            <a:solidFill>
                              <a:srgbClr val="C00000"/>
                            </a:solidFill>
                            <a:latin typeface="Cambria Math" panose="02040503050406030204" pitchFamily="18" charset="0"/>
                          </a:rPr>
                          <m:t>n</m:t>
                        </m:r>
                      </m:e>
                      <m:sub>
                        <m:r>
                          <a:rPr lang="en-US" altLang="zh-CN" b="1" i="1" dirty="0">
                            <a:solidFill>
                              <a:srgbClr val="C00000"/>
                            </a:solidFill>
                            <a:latin typeface="Cambria Math" panose="02040503050406030204" pitchFamily="18" charset="0"/>
                          </a:rPr>
                          <m:t>𝑻𝑺𝑨𝑴</m:t>
                        </m:r>
                      </m:sub>
                    </m:sSub>
                  </m:oMath>
                </a14:m>
                <a:r>
                  <a:rPr lang="en-US" altLang="zh-CN" dirty="0"/>
                  <a:t>=</a:t>
                </a:r>
                <a:r>
                  <a:rPr lang="en-US" altLang="zh-CN" b="0" dirty="0"/>
                  <a:t> </a:t>
                </a:r>
                <a14:m>
                  <m:oMath xmlns:m="http://schemas.openxmlformats.org/officeDocument/2006/math">
                    <m:rad>
                      <m:radPr>
                        <m:degHide m:val="on"/>
                        <m:ctrlPr>
                          <a:rPr lang="zh-CN" altLang="en-US"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num>
                          <m:den>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r>
                              <a:rPr lang="zh-CN" altLang="en-US" i="1" smtClean="0">
                                <a:latin typeface="Cambria Math" panose="02040503050406030204" pitchFamily="18" charset="0"/>
                              </a:rPr>
                              <m:t>𝛽</m:t>
                            </m:r>
                          </m:den>
                        </m:f>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    </m:t>
                            </m:r>
                            <m:r>
                              <m:rPr>
                                <m:sty m:val="p"/>
                              </m:rPr>
                              <a:rPr lang="en-US" altLang="zh-CN" b="0" i="0" smtClean="0">
                                <a:latin typeface="Cambria Math" panose="02040503050406030204" pitchFamily="18" charset="0"/>
                              </a:rPr>
                              <m:t>tan</m:t>
                            </m:r>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e>
                                    </m:d>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    </m:t>
                            </m:r>
                            <m:r>
                              <a:rPr lang="en-US" altLang="zh-CN" b="0" i="1" dirty="0" smtClean="0">
                                <a:latin typeface="Cambria Math" panose="02040503050406030204" pitchFamily="18" charset="0"/>
                              </a:rPr>
                              <m:t>)</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+1</m:t>
                        </m:r>
                      </m:e>
                    </m:rad>
                  </m:oMath>
                </a14:m>
                <a:endParaRPr lang="zh-CN" altLang="en-US" dirty="0"/>
              </a:p>
            </p:txBody>
          </p:sp>
        </mc:Choice>
        <mc:Fallback xmlns="">
          <p:sp>
            <p:nvSpPr>
              <p:cNvPr id="4" name="文本框 3">
                <a:extLst>
                  <a:ext uri="{FF2B5EF4-FFF2-40B4-BE49-F238E27FC236}">
                    <a16:creationId xmlns:a16="http://schemas.microsoft.com/office/drawing/2014/main" id="{72EE64D4-EF27-E1FE-F1C3-5A0F26E24521}"/>
                  </a:ext>
                </a:extLst>
              </p:cNvPr>
              <p:cNvSpPr txBox="1">
                <a:spLocks noRot="1" noChangeAspect="1" noMove="1" noResize="1" noEditPoints="1" noAdjustHandles="1" noChangeArrowheads="1" noChangeShapeType="1" noTextEdit="1"/>
              </p:cNvSpPr>
              <p:nvPr/>
            </p:nvSpPr>
            <p:spPr>
              <a:xfrm>
                <a:off x="676275" y="667356"/>
                <a:ext cx="5324475" cy="656013"/>
              </a:xfrm>
              <a:prstGeom prst="rect">
                <a:avLst/>
              </a:prstGeom>
              <a:blipFill>
                <a:blip r:embed="rId2"/>
                <a:stretch>
                  <a:fillRect/>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E6849F18-2346-DE39-7B75-1E47888575EE}"/>
              </a:ext>
            </a:extLst>
          </p:cNvPr>
          <p:cNvSpPr txBox="1"/>
          <p:nvPr/>
        </p:nvSpPr>
        <p:spPr>
          <a:xfrm>
            <a:off x="114300" y="129659"/>
            <a:ext cx="6096000"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Now we have the refractive index of the TSAM:</a:t>
            </a:r>
            <a:endParaRPr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4C42947-E208-674D-FC5F-6EE9A2374C81}"/>
                  </a:ext>
                </a:extLst>
              </p:cNvPr>
              <p:cNvSpPr txBox="1"/>
              <p:nvPr/>
            </p:nvSpPr>
            <p:spPr>
              <a:xfrm>
                <a:off x="114300" y="1491734"/>
                <a:ext cx="11772900" cy="646331"/>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Where 1 can be treat as the refractive index of the air, </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m:rPr>
                            <m:nor/>
                          </m:rPr>
                          <a:rPr lang="en-US" altLang="zh-CN" i="1" dirty="0">
                            <a:solidFill>
                              <a:schemeClr val="tx1"/>
                            </a:solidFill>
                            <a:latin typeface="Cambria Math" panose="02040503050406030204" pitchFamily="18" charset="0"/>
                          </a:rPr>
                          <m:t>n</m:t>
                        </m:r>
                      </m:e>
                      <m:sub>
                        <m:r>
                          <a:rPr lang="en-US" altLang="zh-CN" b="0" i="1" dirty="0" smtClean="0">
                            <a:solidFill>
                              <a:schemeClr val="tx1"/>
                            </a:solidFill>
                            <a:latin typeface="Cambria Math" panose="02040503050406030204" pitchFamily="18" charset="0"/>
                          </a:rPr>
                          <m:t>𝑎𝑖𝑟</m:t>
                        </m:r>
                      </m:sub>
                    </m:sSub>
                    <m:r>
                      <a:rPr lang="en-US" altLang="zh-CN" b="0" i="1" dirty="0" smtClean="0">
                        <a:solidFill>
                          <a:schemeClr val="tx1"/>
                        </a:solidFill>
                        <a:latin typeface="Cambria Math" panose="02040503050406030204" pitchFamily="18" charset="0"/>
                      </a:rPr>
                      <m:t>=1</m:t>
                    </m:r>
                  </m:oMath>
                </a14:m>
                <a:r>
                  <a:rPr lang="en-US" altLang="zh-CN" dirty="0">
                    <a:latin typeface="Times" panose="02020603050405020304" pitchFamily="18" charset="0"/>
                    <a:cs typeface="Times" panose="02020603050405020304" pitchFamily="18" charset="0"/>
                  </a:rPr>
                  <a:t>, and z is the z-axis referring to the radius of the circular slabs(the shape of the TSAM), so, z is a function of </a:t>
                </a:r>
                <a:r>
                  <a:rPr lang="en-US" altLang="zh-CN" i="1" dirty="0">
                    <a:latin typeface="Times" panose="02020603050405020304" pitchFamily="18" charset="0"/>
                    <a:cs typeface="Times" panose="02020603050405020304" pitchFamily="18" charset="0"/>
                  </a:rPr>
                  <a:t>x</a:t>
                </a:r>
                <a:r>
                  <a:rPr lang="en-US" altLang="zh-CN" dirty="0">
                    <a:latin typeface="Times" panose="02020603050405020304" pitchFamily="18" charset="0"/>
                    <a:cs typeface="Times" panose="02020603050405020304" pitchFamily="18" charset="0"/>
                  </a:rPr>
                  <a:t>, </a:t>
                </a:r>
                <a:r>
                  <a:rPr lang="en-US" altLang="zh-CN" i="1" dirty="0">
                    <a:latin typeface="Times" panose="02020603050405020304" pitchFamily="18" charset="0"/>
                    <a:cs typeface="Times" panose="02020603050405020304" pitchFamily="18" charset="0"/>
                  </a:rPr>
                  <a:t>z(x)=0.0006x</a:t>
                </a:r>
                <a:r>
                  <a:rPr lang="zh-CN" altLang="en-US" i="1" baseline="30000" dirty="0">
                    <a:latin typeface="Times" panose="02020603050405020304" pitchFamily="18" charset="0"/>
                    <a:cs typeface="Times" panose="02020603050405020304" pitchFamily="18" charset="0"/>
                  </a:rPr>
                  <a:t>𝟐</a:t>
                </a:r>
                <a:r>
                  <a:rPr lang="en-US" altLang="zh-CN" i="1" dirty="0">
                    <a:latin typeface="Times" panose="02020603050405020304" pitchFamily="18" charset="0"/>
                    <a:cs typeface="Times" panose="02020603050405020304" pitchFamily="18" charset="0"/>
                  </a:rPr>
                  <a:t>+9, </a:t>
                </a:r>
                <a:r>
                  <a:rPr lang="en-US" altLang="zh-CN" dirty="0">
                    <a:latin typeface="Times" panose="02020603050405020304" pitchFamily="18" charset="0"/>
                    <a:cs typeface="Times" panose="02020603050405020304" pitchFamily="18" charset="0"/>
                  </a:rPr>
                  <a:t>curl fitting from the prototype:</a:t>
                </a:r>
                <a:endParaRPr lang="zh-CN" altLang="en-US" dirty="0">
                  <a:latin typeface="Times" panose="02020603050405020304" pitchFamily="18" charset="0"/>
                  <a:cs typeface="Times" panose="02020603050405020304" pitchFamily="18" charset="0"/>
                </a:endParaRPr>
              </a:p>
            </p:txBody>
          </p:sp>
        </mc:Choice>
        <mc:Fallback xmlns="">
          <p:sp>
            <p:nvSpPr>
              <p:cNvPr id="7" name="文本框 6">
                <a:extLst>
                  <a:ext uri="{FF2B5EF4-FFF2-40B4-BE49-F238E27FC236}">
                    <a16:creationId xmlns:a16="http://schemas.microsoft.com/office/drawing/2014/main" id="{54C42947-E208-674D-FC5F-6EE9A2374C81}"/>
                  </a:ext>
                </a:extLst>
              </p:cNvPr>
              <p:cNvSpPr txBox="1">
                <a:spLocks noRot="1" noChangeAspect="1" noMove="1" noResize="1" noEditPoints="1" noAdjustHandles="1" noChangeArrowheads="1" noChangeShapeType="1" noTextEdit="1"/>
              </p:cNvSpPr>
              <p:nvPr/>
            </p:nvSpPr>
            <p:spPr>
              <a:xfrm>
                <a:off x="114300" y="1491734"/>
                <a:ext cx="11772900" cy="646331"/>
              </a:xfrm>
              <a:prstGeom prst="rect">
                <a:avLst/>
              </a:prstGeom>
              <a:blipFill>
                <a:blip r:embed="rId3"/>
                <a:stretch>
                  <a:fillRect l="-466"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E755693-7467-AF77-2162-B62299A58871}"/>
                  </a:ext>
                </a:extLst>
              </p:cNvPr>
              <p:cNvSpPr txBox="1"/>
              <p:nvPr/>
            </p:nvSpPr>
            <p:spPr>
              <a:xfrm>
                <a:off x="609600" y="2378675"/>
                <a:ext cx="7172325" cy="656013"/>
              </a:xfrm>
              <a:prstGeom prst="rect">
                <a:avLst/>
              </a:prstGeom>
              <a:noFill/>
            </p:spPr>
            <p:txBody>
              <a:bodyPr wrap="square">
                <a:spAutoFit/>
              </a:bodyPr>
              <a:lstStyle/>
              <a:p>
                <a14:m>
                  <m:oMath xmlns:m="http://schemas.openxmlformats.org/officeDocument/2006/math">
                    <m:sSub>
                      <m:sSubPr>
                        <m:ctrlPr>
                          <a:rPr lang="en-US" altLang="zh-CN" b="1" i="1" smtClean="0">
                            <a:solidFill>
                              <a:srgbClr val="C00000"/>
                            </a:solidFill>
                            <a:latin typeface="Cambria Math" panose="02040503050406030204" pitchFamily="18" charset="0"/>
                          </a:rPr>
                        </m:ctrlPr>
                      </m:sSubPr>
                      <m:e>
                        <m:r>
                          <m:rPr>
                            <m:nor/>
                          </m:rPr>
                          <a:rPr lang="en-US" altLang="zh-CN" b="1" i="1" dirty="0">
                            <a:solidFill>
                              <a:srgbClr val="C00000"/>
                            </a:solidFill>
                            <a:latin typeface="Cambria Math" panose="02040503050406030204" pitchFamily="18" charset="0"/>
                          </a:rPr>
                          <m:t>n</m:t>
                        </m:r>
                      </m:e>
                      <m:sub>
                        <m:r>
                          <a:rPr lang="en-US" altLang="zh-CN" b="1" i="1" dirty="0">
                            <a:solidFill>
                              <a:srgbClr val="C00000"/>
                            </a:solidFill>
                            <a:latin typeface="Cambria Math" panose="02040503050406030204" pitchFamily="18" charset="0"/>
                          </a:rPr>
                          <m:t>𝑻𝑺𝑨𝑴</m:t>
                        </m:r>
                      </m:sub>
                    </m:sSub>
                    <m:r>
                      <a:rPr lang="en-US" altLang="zh-CN" b="1" i="1" dirty="0" smtClean="0">
                        <a:solidFill>
                          <a:srgbClr val="C00000"/>
                        </a:solidFill>
                        <a:latin typeface="Cambria Math" panose="02040503050406030204" pitchFamily="18" charset="0"/>
                      </a:rPr>
                      <m:t>(</m:t>
                    </m:r>
                    <m:r>
                      <a:rPr lang="en-US" altLang="zh-CN" b="1" i="1" dirty="0" smtClean="0">
                        <a:solidFill>
                          <a:srgbClr val="C00000"/>
                        </a:solidFill>
                        <a:latin typeface="Cambria Math" panose="02040503050406030204" pitchFamily="18" charset="0"/>
                      </a:rPr>
                      <m:t>𝒙</m:t>
                    </m:r>
                    <m:r>
                      <a:rPr lang="en-US" altLang="zh-CN" b="1" i="1" dirty="0" smtClean="0">
                        <a:solidFill>
                          <a:srgbClr val="C00000"/>
                        </a:solidFill>
                        <a:latin typeface="Cambria Math" panose="02040503050406030204" pitchFamily="18" charset="0"/>
                      </a:rPr>
                      <m:t>,</m:t>
                    </m:r>
                    <m:r>
                      <a:rPr lang="en-US" altLang="zh-CN" b="1" i="1" dirty="0" smtClean="0">
                        <a:solidFill>
                          <a:srgbClr val="C00000"/>
                        </a:solidFill>
                        <a:latin typeface="Cambria Math" panose="02040503050406030204" pitchFamily="18" charset="0"/>
                      </a:rPr>
                      <m:t>𝒇</m:t>
                    </m:r>
                    <m:r>
                      <a:rPr lang="en-US" altLang="zh-CN" b="1" i="1" dirty="0" smtClean="0">
                        <a:solidFill>
                          <a:srgbClr val="C00000"/>
                        </a:solidFill>
                        <a:latin typeface="Cambria Math" panose="02040503050406030204" pitchFamily="18" charset="0"/>
                      </a:rPr>
                      <m:t>)</m:t>
                    </m:r>
                  </m:oMath>
                </a14:m>
                <a:r>
                  <a:rPr lang="en-US" altLang="zh-CN" dirty="0"/>
                  <a:t>=</a:t>
                </a:r>
                <a:r>
                  <a:rPr lang="en-US" altLang="zh-CN" b="0" dirty="0"/>
                  <a:t> </a:t>
                </a:r>
                <a14:m>
                  <m:oMath xmlns:m="http://schemas.openxmlformats.org/officeDocument/2006/math">
                    <m:rad>
                      <m:radPr>
                        <m:degHide m:val="on"/>
                        <m:ctrlPr>
                          <a:rPr lang="zh-CN" altLang="en-US"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num>
                          <m:den>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r>
                              <a:rPr lang="zh-CN" altLang="en-US" i="1" smtClean="0">
                                <a:latin typeface="Cambria Math" panose="02040503050406030204" pitchFamily="18" charset="0"/>
                              </a:rPr>
                              <m:t>𝛽</m:t>
                            </m:r>
                          </m:den>
                        </m:f>
                        <m:r>
                          <a:rPr lang="zh-CN" altLang="en-US" i="1" smtClean="0">
                            <a:latin typeface="Cambria Math" panose="02040503050406030204" pitchFamily="18" charset="0"/>
                          </a:rPr>
                          <m:t>∙</m:t>
                        </m:r>
                        <m:sSup>
                          <m:sSupPr>
                            <m:ctrlPr>
                              <a:rPr lang="en-US" altLang="zh-CN" b="0" i="1" dirty="0" smtClean="0">
                                <a:latin typeface="Cambria Math" panose="02040503050406030204" pitchFamily="18" charset="0"/>
                              </a:rPr>
                            </m:ctrlPr>
                          </m:sSupPr>
                          <m:e>
                            <m:r>
                              <m:rPr>
                                <m:sty m:val="p"/>
                              </m:rPr>
                              <a:rPr lang="en-US" altLang="zh-CN" b="0" i="0" smtClean="0">
                                <a:latin typeface="Cambria Math" panose="02040503050406030204" pitchFamily="18" charset="0"/>
                              </a:rPr>
                              <m:t>tan</m:t>
                            </m:r>
                          </m:e>
                          <m:sup>
                            <m:r>
                              <a:rPr lang="en-US" altLang="zh-CN" b="0" i="1" dirty="0" smtClean="0">
                                <a:latin typeface="Cambria Math" panose="02040503050406030204" pitchFamily="18" charset="0"/>
                              </a:rPr>
                              <m:t>2</m:t>
                            </m:r>
                          </m:sup>
                        </m:sSup>
                        <m:d>
                          <m:dPr>
                            <m:ctrlPr>
                              <a:rPr lang="zh-CN" altLang="en-US" i="1" smtClean="0">
                                <a:latin typeface="Cambria Math" panose="02040503050406030204" pitchFamily="18" charset="0"/>
                              </a:rPr>
                            </m:ctrlPr>
                          </m:dPr>
                          <m:e>
                            <m:r>
                              <a:rPr lang="en-US" altLang="zh-CN" b="0" i="1" smtClean="0">
                                <a:latin typeface="Cambria Math" panose="02040503050406030204" pitchFamily="18" charset="0"/>
                              </a:rPr>
                              <m:t>  2</m:t>
                            </m:r>
                            <m:r>
                              <m:rPr>
                                <m:sty m:val="p"/>
                              </m:rPr>
                              <a:rPr lang="el-GR" altLang="zh-CN" b="0" i="1" smtClean="0">
                                <a:latin typeface="Cambria Math" panose="02040503050406030204" pitchFamily="18" charset="0"/>
                              </a:rPr>
                              <m:t>π</m:t>
                            </m:r>
                            <m:r>
                              <a:rPr lang="en-US" altLang="zh-CN" b="0" i="1" smtClean="0">
                                <a:solidFill>
                                  <a:srgbClr val="C00000"/>
                                </a:solidFill>
                                <a:latin typeface="Cambria Math" panose="02040503050406030204" pitchFamily="18" charset="0"/>
                              </a:rPr>
                              <m:t>𝑓</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e>
                                </m:d>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smtClean="0">
                                <a:solidFill>
                                  <a:srgbClr val="C00000"/>
                                </a:solidFill>
                                <a:latin typeface="Cambria Math" panose="02040503050406030204" pitchFamily="18" charset="0"/>
                              </a:rPr>
                              <m:t>𝑧</m:t>
                            </m:r>
                            <m:d>
                              <m:dPr>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𝑥</m:t>
                                </m:r>
                              </m:e>
                            </m:d>
                            <m:r>
                              <a:rPr lang="en-US" altLang="zh-CN" b="0" i="1" smtClean="0">
                                <a:solidFill>
                                  <a:srgbClr val="C00000"/>
                                </a:solidFill>
                                <a:latin typeface="Cambria Math" panose="02040503050406030204" pitchFamily="18" charset="0"/>
                              </a:rPr>
                              <m:t>  </m:t>
                            </m:r>
                          </m:e>
                        </m:d>
                        <m:r>
                          <a:rPr lang="en-US" altLang="zh-CN" b="0" i="1" dirty="0" smtClean="0">
                            <a:latin typeface="Cambria Math" panose="02040503050406030204" pitchFamily="18" charset="0"/>
                          </a:rPr>
                          <m:t>+</m:t>
                        </m:r>
                        <m:sSub>
                          <m:sSubPr>
                            <m:ctrlPr>
                              <a:rPr lang="en-US" altLang="zh-CN" i="1" smtClean="0">
                                <a:solidFill>
                                  <a:schemeClr val="tx1"/>
                                </a:solidFill>
                                <a:latin typeface="Cambria Math" panose="02040503050406030204" pitchFamily="18" charset="0"/>
                              </a:rPr>
                            </m:ctrlPr>
                          </m:sSubPr>
                          <m:e>
                            <m:r>
                              <m:rPr>
                                <m:nor/>
                              </m:rPr>
                              <a:rPr lang="en-US" altLang="zh-CN" i="1" dirty="0">
                                <a:solidFill>
                                  <a:schemeClr val="tx1"/>
                                </a:solidFill>
                                <a:latin typeface="Cambria Math" panose="02040503050406030204" pitchFamily="18" charset="0"/>
                              </a:rPr>
                              <m:t>n</m:t>
                            </m:r>
                          </m:e>
                          <m:sub>
                            <m:r>
                              <a:rPr lang="en-US" altLang="zh-CN" b="0" i="1" dirty="0" smtClean="0">
                                <a:solidFill>
                                  <a:schemeClr val="tx1"/>
                                </a:solidFill>
                                <a:latin typeface="Cambria Math" panose="02040503050406030204" pitchFamily="18" charset="0"/>
                              </a:rPr>
                              <m:t>𝑎𝑖𝑟</m:t>
                            </m:r>
                          </m:sub>
                        </m:sSub>
                      </m:e>
                    </m:rad>
                  </m:oMath>
                </a14:m>
                <a:endParaRPr lang="zh-CN" altLang="en-US" dirty="0"/>
              </a:p>
            </p:txBody>
          </p:sp>
        </mc:Choice>
        <mc:Fallback xmlns="">
          <p:sp>
            <p:nvSpPr>
              <p:cNvPr id="8" name="文本框 7">
                <a:extLst>
                  <a:ext uri="{FF2B5EF4-FFF2-40B4-BE49-F238E27FC236}">
                    <a16:creationId xmlns:a16="http://schemas.microsoft.com/office/drawing/2014/main" id="{FE755693-7467-AF77-2162-B62299A58871}"/>
                  </a:ext>
                </a:extLst>
              </p:cNvPr>
              <p:cNvSpPr txBox="1">
                <a:spLocks noRot="1" noChangeAspect="1" noMove="1" noResize="1" noEditPoints="1" noAdjustHandles="1" noChangeArrowheads="1" noChangeShapeType="1" noTextEdit="1"/>
              </p:cNvSpPr>
              <p:nvPr/>
            </p:nvSpPr>
            <p:spPr>
              <a:xfrm>
                <a:off x="609600" y="2378675"/>
                <a:ext cx="7172325" cy="656013"/>
              </a:xfrm>
              <a:prstGeom prst="rect">
                <a:avLst/>
              </a:prstGeom>
              <a:blipFill>
                <a:blip r:embed="rId4"/>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9215C317-AB4B-18C7-5E33-7DCDB32FD3B8}"/>
              </a:ext>
            </a:extLst>
          </p:cNvPr>
          <p:cNvSpPr txBox="1"/>
          <p:nvPr/>
        </p:nvSpPr>
        <p:spPr>
          <a:xfrm>
            <a:off x="3338512" y="3130808"/>
            <a:ext cx="561975" cy="369332"/>
          </a:xfrm>
          <a:prstGeom prst="rect">
            <a:avLst/>
          </a:prstGeom>
          <a:noFill/>
        </p:spPr>
        <p:txBody>
          <a:bodyPr wrap="square">
            <a:spAutoFit/>
          </a:bodyPr>
          <a:lstStyle/>
          <a:p>
            <a:r>
              <a:rPr lang="zh-CN" altLang="en-US" dirty="0">
                <a:latin typeface="Times" panose="02020603050405020304" pitchFamily="18" charset="0"/>
                <a:cs typeface="Times" panose="02020603050405020304" pitchFamily="18" charset="0"/>
              </a:rPr>
              <a:t>👆</a:t>
            </a:r>
            <a:r>
              <a:rPr lang="en-US" altLang="zh-CN" dirty="0">
                <a:latin typeface="Times" panose="02020603050405020304" pitchFamily="18" charset="0"/>
                <a:cs typeface="Times" panose="02020603050405020304" pitchFamily="18" charset="0"/>
              </a:rPr>
              <a:t> </a:t>
            </a:r>
            <a:endParaRPr lang="zh-CN" altLang="en-US" dirty="0">
              <a:latin typeface="Times" panose="02020603050405020304" pitchFamily="18" charset="0"/>
              <a:cs typeface="Times" panose="02020603050405020304" pitchFamily="18" charset="0"/>
            </a:endParaRPr>
          </a:p>
        </p:txBody>
      </p:sp>
      <p:pic>
        <p:nvPicPr>
          <p:cNvPr id="10" name="图片 9">
            <a:extLst>
              <a:ext uri="{FF2B5EF4-FFF2-40B4-BE49-F238E27FC236}">
                <a16:creationId xmlns:a16="http://schemas.microsoft.com/office/drawing/2014/main" id="{2A1BB7A3-667D-E6FD-A42C-605D47A1B570}"/>
              </a:ext>
            </a:extLst>
          </p:cNvPr>
          <p:cNvPicPr>
            <a:picLocks noChangeAspect="1"/>
          </p:cNvPicPr>
          <p:nvPr/>
        </p:nvPicPr>
        <p:blipFill>
          <a:blip r:embed="rId5"/>
          <a:stretch>
            <a:fillRect/>
          </a:stretch>
        </p:blipFill>
        <p:spPr>
          <a:xfrm>
            <a:off x="8477067" y="2138065"/>
            <a:ext cx="3212871" cy="1572905"/>
          </a:xfrm>
          <a:prstGeom prst="rect">
            <a:avLst/>
          </a:prstGeom>
        </p:spPr>
      </p:pic>
      <p:sp>
        <p:nvSpPr>
          <p:cNvPr id="11" name="任意多边形: 形状 10">
            <a:extLst>
              <a:ext uri="{FF2B5EF4-FFF2-40B4-BE49-F238E27FC236}">
                <a16:creationId xmlns:a16="http://schemas.microsoft.com/office/drawing/2014/main" id="{FE478037-51B1-0E2D-0C56-827AAEEE60F3}"/>
              </a:ext>
            </a:extLst>
          </p:cNvPr>
          <p:cNvSpPr/>
          <p:nvPr/>
        </p:nvSpPr>
        <p:spPr>
          <a:xfrm>
            <a:off x="9153627" y="2423461"/>
            <a:ext cx="2196897" cy="493717"/>
          </a:xfrm>
          <a:custGeom>
            <a:avLst/>
            <a:gdLst>
              <a:gd name="connsiteX0" fmla="*/ 0 w 2196897"/>
              <a:gd name="connsiteY0" fmla="*/ 493717 h 493717"/>
              <a:gd name="connsiteX1" fmla="*/ 254162 w 2196897"/>
              <a:gd name="connsiteY1" fmla="*/ 458660 h 493717"/>
              <a:gd name="connsiteX2" fmla="*/ 730351 w 2196897"/>
              <a:gd name="connsiteY2" fmla="*/ 417761 h 493717"/>
              <a:gd name="connsiteX3" fmla="*/ 1259126 w 2196897"/>
              <a:gd name="connsiteY3" fmla="*/ 321354 h 493717"/>
              <a:gd name="connsiteX4" fmla="*/ 1606773 w 2196897"/>
              <a:gd name="connsiteY4" fmla="*/ 213262 h 493717"/>
              <a:gd name="connsiteX5" fmla="*/ 1974870 w 2196897"/>
              <a:gd name="connsiteY5" fmla="*/ 75956 h 493717"/>
              <a:gd name="connsiteX6" fmla="*/ 2196897 w 2196897"/>
              <a:gd name="connsiteY6" fmla="*/ 0 h 4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6897" h="493717">
                <a:moveTo>
                  <a:pt x="0" y="493717"/>
                </a:moveTo>
                <a:cubicBezTo>
                  <a:pt x="66218" y="482518"/>
                  <a:pt x="132437" y="471319"/>
                  <a:pt x="254162" y="458660"/>
                </a:cubicBezTo>
                <a:cubicBezTo>
                  <a:pt x="375887" y="446001"/>
                  <a:pt x="562857" y="440645"/>
                  <a:pt x="730351" y="417761"/>
                </a:cubicBezTo>
                <a:cubicBezTo>
                  <a:pt x="897845" y="394877"/>
                  <a:pt x="1113056" y="355437"/>
                  <a:pt x="1259126" y="321354"/>
                </a:cubicBezTo>
                <a:cubicBezTo>
                  <a:pt x="1405196" y="287271"/>
                  <a:pt x="1487482" y="254162"/>
                  <a:pt x="1606773" y="213262"/>
                </a:cubicBezTo>
                <a:cubicBezTo>
                  <a:pt x="1726064" y="172362"/>
                  <a:pt x="1974870" y="75956"/>
                  <a:pt x="1974870" y="75956"/>
                </a:cubicBezTo>
                <a:cubicBezTo>
                  <a:pt x="2073224" y="40412"/>
                  <a:pt x="2135060" y="20206"/>
                  <a:pt x="2196897" y="0"/>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2E5A086-D090-27CF-70CD-77ED4A87B776}"/>
                  </a:ext>
                </a:extLst>
              </p:cNvPr>
              <p:cNvSpPr txBox="1"/>
              <p:nvPr/>
            </p:nvSpPr>
            <p:spPr>
              <a:xfrm>
                <a:off x="9153627" y="2159748"/>
                <a:ext cx="2733573" cy="312586"/>
              </a:xfrm>
              <a:prstGeom prst="rect">
                <a:avLst/>
              </a:prstGeom>
              <a:noFill/>
            </p:spPr>
            <p:txBody>
              <a:bodyPr wrap="square">
                <a:spAutoFit/>
              </a:bodyPr>
              <a:lstStyle/>
              <a:p>
                <a:r>
                  <a:rPr lang="en-US" altLang="zh-CN" sz="14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Curl fitting </a:t>
                </a:r>
                <a:r>
                  <a:rPr lang="en-US" altLang="zh-CN" sz="1400" b="1" dirty="0">
                    <a:solidFill>
                      <a:srgbClr val="FF0000"/>
                    </a:solidFill>
                    <a:ea typeface="等线" panose="02010600030101010101" pitchFamily="2" charset="-122"/>
                    <a:cs typeface="Times New Roman" panose="02020603050405020304" pitchFamily="18" charset="0"/>
                  </a:rPr>
                  <a:t>: </a:t>
                </a:r>
                <a14:m>
                  <m:oMath xmlns:m="http://schemas.openxmlformats.org/officeDocument/2006/math">
                    <m:r>
                      <a:rPr lang="en-US" altLang="zh-CN" sz="1400" b="1" i="1" smtClean="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𝒁</m:t>
                    </m:r>
                    <m:r>
                      <a:rPr lang="en-US" altLang="zh-CN" sz="1400" b="1" i="1" smtClean="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b="1" i="1" smtClean="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𝟎</m:t>
                    </m:r>
                    <m:r>
                      <a:rPr lang="en-US" altLang="zh-CN" sz="1400" b="1" i="1" smtClean="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b="1" i="1" smtClean="0">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𝟎𝟎𝟎𝟔</m:t>
                    </m:r>
                    <m:sSup>
                      <m:sSupPr>
                        <m:ctrlPr>
                          <a:rPr lang="zh-CN" altLang="zh-CN" b="1" i="1">
                            <a:solidFill>
                              <a:srgbClr val="FF0000"/>
                            </a:solidFill>
                            <a:effectLst/>
                            <a:latin typeface="Cambria Math" panose="02040503050406030204" pitchFamily="18" charset="0"/>
                            <a:ea typeface="Cambria Math" panose="02040503050406030204" pitchFamily="18" charset="0"/>
                          </a:rPr>
                        </m:ctrlPr>
                      </m:sSupPr>
                      <m:e>
                        <m:r>
                          <a:rPr lang="en-US" altLang="zh-CN" sz="1400" b="1" i="1">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𝒓</m:t>
                        </m:r>
                      </m:e>
                      <m:sup>
                        <m:r>
                          <a:rPr lang="en-US" altLang="zh-CN" sz="1400" b="1" i="1">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𝟐</m:t>
                        </m:r>
                      </m:sup>
                    </m:sSup>
                    <m:r>
                      <a:rPr lang="en-US" altLang="zh-CN" sz="1400" b="1" i="1">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400" b="1" i="1">
                        <a:solidFill>
                          <a:srgbClr val="FF0000"/>
                        </a:solidFill>
                        <a:effectLst/>
                        <a:latin typeface="Cambria Math" panose="02040503050406030204" pitchFamily="18" charset="0"/>
                        <a:ea typeface="等线" panose="02010600030101010101" pitchFamily="2" charset="-122"/>
                        <a:cs typeface="Times New Roman" panose="02020603050405020304" pitchFamily="18" charset="0"/>
                      </a:rPr>
                      <m:t>𝟗</m:t>
                    </m:r>
                  </m:oMath>
                </a14:m>
                <a:endParaRPr lang="zh-CN" altLang="en-US" b="1" dirty="0">
                  <a:solidFill>
                    <a:srgbClr val="FF0000"/>
                  </a:solidFill>
                </a:endParaRPr>
              </a:p>
            </p:txBody>
          </p:sp>
        </mc:Choice>
        <mc:Fallback xmlns="">
          <p:sp>
            <p:nvSpPr>
              <p:cNvPr id="12" name="文本框 11">
                <a:extLst>
                  <a:ext uri="{FF2B5EF4-FFF2-40B4-BE49-F238E27FC236}">
                    <a16:creationId xmlns:a16="http://schemas.microsoft.com/office/drawing/2014/main" id="{52E5A086-D090-27CF-70CD-77ED4A87B776}"/>
                  </a:ext>
                </a:extLst>
              </p:cNvPr>
              <p:cNvSpPr txBox="1">
                <a:spLocks noRot="1" noChangeAspect="1" noMove="1" noResize="1" noEditPoints="1" noAdjustHandles="1" noChangeArrowheads="1" noChangeShapeType="1" noTextEdit="1"/>
              </p:cNvSpPr>
              <p:nvPr/>
            </p:nvSpPr>
            <p:spPr>
              <a:xfrm>
                <a:off x="9153627" y="2159748"/>
                <a:ext cx="2733573" cy="312586"/>
              </a:xfrm>
              <a:prstGeom prst="rect">
                <a:avLst/>
              </a:prstGeom>
              <a:blipFill>
                <a:blip r:embed="rId6"/>
                <a:stretch>
                  <a:fillRect l="-670" t="-1923" b="-192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38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B302CA-25EA-03BA-988E-622C9082C199}"/>
              </a:ext>
            </a:extLst>
          </p:cNvPr>
          <p:cNvSpPr>
            <a:spLocks noGrp="1"/>
          </p:cNvSpPr>
          <p:nvPr>
            <p:ph type="title"/>
          </p:nvPr>
        </p:nvSpPr>
        <p:spPr>
          <a:xfrm>
            <a:off x="838200" y="0"/>
            <a:ext cx="10515600" cy="781665"/>
          </a:xfrm>
        </p:spPr>
        <p:txBody>
          <a:bodyPr/>
          <a:lstStyle/>
          <a:p>
            <a:pPr algn="ctr"/>
            <a:r>
              <a:rPr lang="en-US" altLang="zh-CN" b="1" dirty="0"/>
              <a:t>Advantages of TSAM</a:t>
            </a:r>
            <a:endParaRPr lang="zh-CN" altLang="en-US" b="1" dirty="0"/>
          </a:p>
        </p:txBody>
      </p:sp>
      <p:pic>
        <p:nvPicPr>
          <p:cNvPr id="5" name="图片 4">
            <a:extLst>
              <a:ext uri="{FF2B5EF4-FFF2-40B4-BE49-F238E27FC236}">
                <a16:creationId xmlns:a16="http://schemas.microsoft.com/office/drawing/2014/main" id="{6DB789CD-2D11-1716-0B4A-E352E14D5BF4}"/>
              </a:ext>
            </a:extLst>
          </p:cNvPr>
          <p:cNvPicPr>
            <a:picLocks noChangeAspect="1"/>
          </p:cNvPicPr>
          <p:nvPr/>
        </p:nvPicPr>
        <p:blipFill rotWithShape="1">
          <a:blip r:embed="rId3"/>
          <a:srcRect l="1713" r="710" b="2515"/>
          <a:stretch/>
        </p:blipFill>
        <p:spPr>
          <a:xfrm>
            <a:off x="128337" y="617538"/>
            <a:ext cx="5235952" cy="5988760"/>
          </a:xfrm>
          <a:prstGeom prst="rect">
            <a:avLst/>
          </a:prstGeom>
        </p:spPr>
      </p:pic>
      <p:sp>
        <p:nvSpPr>
          <p:cNvPr id="7" name="文本框 6">
            <a:extLst>
              <a:ext uri="{FF2B5EF4-FFF2-40B4-BE49-F238E27FC236}">
                <a16:creationId xmlns:a16="http://schemas.microsoft.com/office/drawing/2014/main" id="{44090926-B092-1A7D-E57B-CC740D5FB45B}"/>
              </a:ext>
            </a:extLst>
          </p:cNvPr>
          <p:cNvSpPr txBox="1"/>
          <p:nvPr/>
        </p:nvSpPr>
        <p:spPr>
          <a:xfrm>
            <a:off x="5578602" y="834846"/>
            <a:ext cx="6613398" cy="5401479"/>
          </a:xfrm>
          <a:prstGeom prst="rect">
            <a:avLst/>
          </a:prstGeom>
          <a:noFill/>
        </p:spPr>
        <p:txBody>
          <a:bodyPr wrap="square">
            <a:spAutoFit/>
          </a:bodyPr>
          <a:lstStyle/>
          <a:p>
            <a:pPr algn="just"/>
            <a:r>
              <a:rPr lang="en-US" altLang="zh-CN" sz="1500" b="1" dirty="0">
                <a:solidFill>
                  <a:srgbClr val="FF0000"/>
                </a:solidFill>
                <a:latin typeface="Times" panose="02020603050405020304" pitchFamily="18" charset="0"/>
                <a:cs typeface="Times" panose="02020603050405020304" pitchFamily="18" charset="0"/>
              </a:rPr>
              <a:t>1. Advantage of symmetry for sensing enhancement.</a:t>
            </a:r>
          </a:p>
          <a:p>
            <a:pPr algn="just"/>
            <a:r>
              <a:rPr lang="en-US" altLang="zh-CN" sz="1500" b="1" dirty="0">
                <a:latin typeface="Times" panose="02020603050405020304" pitchFamily="18" charset="0"/>
                <a:cs typeface="Times" panose="02020603050405020304" pitchFamily="18" charset="0"/>
              </a:rPr>
              <a:t>Due to the symmetry of the circular plates array, even in case of the incident sound angle is not normal to the proposed TSAM, the enhanced sound pressure collected in the gaps of the TSAM will stay the same as long as the distance between the sound source and the TSAM symmetric point is the same.</a:t>
            </a:r>
          </a:p>
          <a:p>
            <a:pPr algn="just"/>
            <a:endParaRPr lang="en-US" altLang="zh-CN" sz="1500" b="1" dirty="0">
              <a:latin typeface="Times" panose="02020603050405020304" pitchFamily="18" charset="0"/>
              <a:cs typeface="Times" panose="02020603050405020304" pitchFamily="18" charset="0"/>
            </a:endParaRPr>
          </a:p>
          <a:p>
            <a:pPr algn="just"/>
            <a:r>
              <a:rPr lang="en-US" altLang="zh-CN" sz="1500" b="1" dirty="0">
                <a:latin typeface="Times" panose="02020603050405020304" pitchFamily="18" charset="0"/>
                <a:cs typeface="Times" panose="02020603050405020304" pitchFamily="18" charset="0"/>
              </a:rPr>
              <a:t>Figure 1(a) is the proposed TSAM, and Figure 1(b) is the rectangle shape acoustic metamaterials proposed in Ref 8, Ref 10, and Ref 13. Finite element analysis was carried out with the Figure 1(b) proportional scale up to the same size as Figure 1(a)(Each slab has the same area and thickness with TSAM). Unlike the metamaterials proposed in Ref.8 and Ref.10 whose metamaterial structures are formed by rectangle plates (Fig 1b), the resultant enhanced sound pressure induced by different incident angles could be various. The former case is more directional and suitable for acoustic sensing on fault detection.</a:t>
            </a:r>
          </a:p>
          <a:p>
            <a:pPr algn="just"/>
            <a:endParaRPr lang="en-US" altLang="zh-CN" sz="1500" b="1" dirty="0">
              <a:latin typeface="Times" panose="02020603050405020304" pitchFamily="18" charset="0"/>
              <a:cs typeface="Times" panose="02020603050405020304" pitchFamily="18" charset="0"/>
            </a:endParaRPr>
          </a:p>
          <a:p>
            <a:pPr algn="just"/>
            <a:r>
              <a:rPr lang="en-US" altLang="zh-CN" sz="1500" b="1" dirty="0">
                <a:latin typeface="Times" panose="02020603050405020304" pitchFamily="18" charset="0"/>
                <a:cs typeface="Times" panose="02020603050405020304" pitchFamily="18" charset="0"/>
              </a:rPr>
              <a:t>Figure 1(c)~(e) are cases of incident sound waves with different incident angles interacting with the 2 kinds of acoustic metamaterials(Figure 1(a) and (b)). The results of directivities shown in Figures 1(a) and (b) indicate that the TSAM has more consistency in directivity compared to the rectangle acoustic metamaterials. Besides, the sound pressure amplification of the TSAM is significantly higher than the rectangle one from the sound signals collected in 3 gaps respectively(Figure 1(h) and (</a:t>
            </a:r>
            <a:r>
              <a:rPr lang="en-US" altLang="zh-CN" sz="1500" b="1" dirty="0" err="1">
                <a:latin typeface="Times" panose="02020603050405020304" pitchFamily="18" charset="0"/>
                <a:cs typeface="Times" panose="02020603050405020304" pitchFamily="18" charset="0"/>
              </a:rPr>
              <a:t>i</a:t>
            </a:r>
            <a:r>
              <a:rPr lang="en-US" altLang="zh-CN" sz="1500" b="1" dirty="0">
                <a:latin typeface="Times" panose="02020603050405020304" pitchFamily="18" charset="0"/>
                <a:cs typeface="Times" panose="02020603050405020304" pitchFamily="18" charset="0"/>
              </a:rPr>
              <a:t>)). </a:t>
            </a:r>
          </a:p>
        </p:txBody>
      </p:sp>
    </p:spTree>
    <p:extLst>
      <p:ext uri="{BB962C8B-B14F-4D97-AF65-F5344CB8AC3E}">
        <p14:creationId xmlns:p14="http://schemas.microsoft.com/office/powerpoint/2010/main" val="115709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B302CA-25EA-03BA-988E-622C9082C199}"/>
              </a:ext>
            </a:extLst>
          </p:cNvPr>
          <p:cNvSpPr>
            <a:spLocks noGrp="1"/>
          </p:cNvSpPr>
          <p:nvPr>
            <p:ph type="title"/>
          </p:nvPr>
        </p:nvSpPr>
        <p:spPr>
          <a:xfrm>
            <a:off x="838200" y="0"/>
            <a:ext cx="10515600" cy="781665"/>
          </a:xfrm>
        </p:spPr>
        <p:txBody>
          <a:bodyPr/>
          <a:lstStyle/>
          <a:p>
            <a:pPr algn="ctr"/>
            <a:r>
              <a:rPr lang="en-US" altLang="zh-CN" b="1" dirty="0"/>
              <a:t>Advantages of TSAM</a:t>
            </a:r>
            <a:endParaRPr lang="zh-CN" altLang="en-US" b="1" dirty="0"/>
          </a:p>
        </p:txBody>
      </p:sp>
      <p:graphicFrame>
        <p:nvGraphicFramePr>
          <p:cNvPr id="4" name="对象 3">
            <a:extLst>
              <a:ext uri="{FF2B5EF4-FFF2-40B4-BE49-F238E27FC236}">
                <a16:creationId xmlns:a16="http://schemas.microsoft.com/office/drawing/2014/main" id="{F842954A-7E93-B30D-3C26-F3D88CB4303E}"/>
              </a:ext>
            </a:extLst>
          </p:cNvPr>
          <p:cNvGraphicFramePr>
            <a:graphicFrameLocks noChangeAspect="1"/>
          </p:cNvGraphicFramePr>
          <p:nvPr>
            <p:extLst>
              <p:ext uri="{D42A27DB-BD31-4B8C-83A1-F6EECF244321}">
                <p14:modId xmlns:p14="http://schemas.microsoft.com/office/powerpoint/2010/main" val="1412773217"/>
              </p:ext>
            </p:extLst>
          </p:nvPr>
        </p:nvGraphicFramePr>
        <p:xfrm>
          <a:off x="522247" y="3429000"/>
          <a:ext cx="11147505" cy="3623343"/>
        </p:xfrm>
        <a:graphic>
          <a:graphicData uri="http://schemas.openxmlformats.org/presentationml/2006/ole">
            <mc:AlternateContent xmlns:mc="http://schemas.openxmlformats.org/markup-compatibility/2006">
              <mc:Choice xmlns:v="urn:schemas-microsoft-com:vml" Requires="v">
                <p:oleObj name="Document" r:id="rId2" imgW="5485009" imgH="1783144" progId="Word.Document.12">
                  <p:embed/>
                </p:oleObj>
              </mc:Choice>
              <mc:Fallback>
                <p:oleObj name="Document" r:id="rId2" imgW="5485009" imgH="1783144" progId="Word.Document.12">
                  <p:embed/>
                  <p:pic>
                    <p:nvPicPr>
                      <p:cNvPr id="0" name=""/>
                      <p:cNvPicPr/>
                      <p:nvPr/>
                    </p:nvPicPr>
                    <p:blipFill>
                      <a:blip r:embed="rId3"/>
                      <a:stretch>
                        <a:fillRect/>
                      </a:stretch>
                    </p:blipFill>
                    <p:spPr>
                      <a:xfrm>
                        <a:off x="522247" y="3429000"/>
                        <a:ext cx="11147505" cy="3623343"/>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BF3C4CB0-5508-81C4-0DAC-97F59344CF75}"/>
              </a:ext>
            </a:extLst>
          </p:cNvPr>
          <p:cNvSpPr txBox="1"/>
          <p:nvPr/>
        </p:nvSpPr>
        <p:spPr>
          <a:xfrm>
            <a:off x="1167063" y="1120676"/>
            <a:ext cx="10186737" cy="2308324"/>
          </a:xfrm>
          <a:prstGeom prst="rect">
            <a:avLst/>
          </a:prstGeom>
          <a:noFill/>
        </p:spPr>
        <p:txBody>
          <a:bodyPr wrap="square">
            <a:spAutoFit/>
          </a:bodyPr>
          <a:lstStyle>
            <a:defPPr>
              <a:defRPr lang="zh-CN"/>
            </a:defPPr>
            <a:lvl1pPr>
              <a:defRPr sz="1600" b="1">
                <a:solidFill>
                  <a:srgbClr val="FF0000"/>
                </a:solidFill>
              </a:defRPr>
            </a:lvl1pPr>
          </a:lstStyle>
          <a:p>
            <a:pPr algn="just"/>
            <a:r>
              <a:rPr lang="en-US" altLang="zh-CN" sz="2400" dirty="0">
                <a:latin typeface="Times" panose="02020603050405020304" pitchFamily="18" charset="0"/>
                <a:cs typeface="Times" panose="02020603050405020304" pitchFamily="18" charset="0"/>
              </a:rPr>
              <a:t>2. Advantages in acoustic field matching.</a:t>
            </a:r>
          </a:p>
          <a:p>
            <a:pPr algn="just"/>
            <a:r>
              <a:rPr lang="en-US" altLang="zh-CN" sz="2400" dirty="0">
                <a:solidFill>
                  <a:schemeClr val="tx1"/>
                </a:solidFill>
                <a:latin typeface="Times" panose="02020603050405020304" pitchFamily="18" charset="0"/>
                <a:cs typeface="Times" panose="02020603050405020304" pitchFamily="18" charset="0"/>
              </a:rPr>
              <a:t>The trumpet-like outline of the proposed acoustic metamaterial consists of plates with radii formed by a nonlinear quadratic function, which have a higher acoustic mode-field match between the air and the metamaterial compared to the one proposed in Ref.8 and Ref.10, with which profiles are both linear.</a:t>
            </a:r>
          </a:p>
        </p:txBody>
      </p:sp>
    </p:spTree>
    <p:extLst>
      <p:ext uri="{BB962C8B-B14F-4D97-AF65-F5344CB8AC3E}">
        <p14:creationId xmlns:p14="http://schemas.microsoft.com/office/powerpoint/2010/main" val="309648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14FD7F-48C8-53F1-3F46-F475B0A8FD56}"/>
              </a:ext>
            </a:extLst>
          </p:cNvPr>
          <p:cNvSpPr>
            <a:spLocks noGrp="1"/>
          </p:cNvSpPr>
          <p:nvPr>
            <p:ph type="title"/>
          </p:nvPr>
        </p:nvSpPr>
        <p:spPr>
          <a:xfrm>
            <a:off x="838200" y="0"/>
            <a:ext cx="10515600" cy="549275"/>
          </a:xfrm>
        </p:spPr>
        <p:txBody>
          <a:bodyPr>
            <a:normAutofit fontScale="90000"/>
          </a:bodyPr>
          <a:lstStyle/>
          <a:p>
            <a:pPr algn="ctr"/>
            <a:r>
              <a:rPr lang="en-US" altLang="zh-CN" b="1" dirty="0"/>
              <a:t>Advantages of TSAM</a:t>
            </a:r>
            <a:endParaRPr lang="zh-CN" altLang="en-US" dirty="0"/>
          </a:p>
        </p:txBody>
      </p:sp>
      <p:pic>
        <p:nvPicPr>
          <p:cNvPr id="4" name="图片 3">
            <a:extLst>
              <a:ext uri="{FF2B5EF4-FFF2-40B4-BE49-F238E27FC236}">
                <a16:creationId xmlns:a16="http://schemas.microsoft.com/office/drawing/2014/main" id="{1F54D254-9A34-6F0C-B111-072D900C6473}"/>
              </a:ext>
            </a:extLst>
          </p:cNvPr>
          <p:cNvPicPr>
            <a:picLocks noChangeAspect="1"/>
          </p:cNvPicPr>
          <p:nvPr/>
        </p:nvPicPr>
        <p:blipFill>
          <a:blip r:embed="rId2"/>
          <a:stretch>
            <a:fillRect/>
          </a:stretch>
        </p:blipFill>
        <p:spPr>
          <a:xfrm>
            <a:off x="176464" y="1259810"/>
            <a:ext cx="5695408" cy="4338379"/>
          </a:xfrm>
          <a:prstGeom prst="rect">
            <a:avLst/>
          </a:prstGeom>
        </p:spPr>
      </p:pic>
      <p:sp>
        <p:nvSpPr>
          <p:cNvPr id="6" name="文本框 5">
            <a:extLst>
              <a:ext uri="{FF2B5EF4-FFF2-40B4-BE49-F238E27FC236}">
                <a16:creationId xmlns:a16="http://schemas.microsoft.com/office/drawing/2014/main" id="{65162886-2D35-7E4C-7D65-9015DF724CD8}"/>
              </a:ext>
            </a:extLst>
          </p:cNvPr>
          <p:cNvSpPr txBox="1"/>
          <p:nvPr/>
        </p:nvSpPr>
        <p:spPr>
          <a:xfrm>
            <a:off x="5695408" y="1123818"/>
            <a:ext cx="6320128" cy="4093428"/>
          </a:xfrm>
          <a:prstGeom prst="rect">
            <a:avLst/>
          </a:prstGeom>
          <a:noFill/>
        </p:spPr>
        <p:txBody>
          <a:bodyPr wrap="square">
            <a:spAutoFit/>
          </a:bodyPr>
          <a:lstStyle/>
          <a:p>
            <a:pPr marL="266700" algn="just"/>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The gap distance between two circular plates of the proposed TSAM is 13mm which allows mounting the MEMS sensors arrays in gaps of TSAM for measuring the sound pressure as Fig 3 shows.</a:t>
            </a:r>
          </a:p>
          <a:p>
            <a:pPr marL="266700" algn="just"/>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266700" algn="just"/>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In contrast to the design in Ref 8 and Ref 10 whose gap distances are 1.4mm and 6.35mm respectively, resulting the installation of the conventional sensors array for fault detection is impossible.</a:t>
            </a:r>
            <a:endParaRPr lang="zh-CN" altLang="zh-CN"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5600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5DFBD036-5B15-482B-A547-3936210DA243}"/>
              </a:ext>
            </a:extLst>
          </p:cNvPr>
          <p:cNvSpPr>
            <a:spLocks noGrp="1"/>
          </p:cNvSpPr>
          <p:nvPr>
            <p:ph type="title"/>
          </p:nvPr>
        </p:nvSpPr>
        <p:spPr>
          <a:xfrm>
            <a:off x="1951978" y="8402"/>
            <a:ext cx="8288044" cy="453237"/>
          </a:xfrm>
        </p:spPr>
        <p:txBody>
          <a:bodyPr>
            <a:normAutofit fontScale="90000"/>
          </a:bodyPr>
          <a:lstStyle/>
          <a:p>
            <a:pPr algn="ctr"/>
            <a:r>
              <a:rPr lang="en-US" altLang="zh-CN" sz="3200" dirty="0">
                <a:latin typeface="Times" panose="02020603050405020304" pitchFamily="18" charset="0"/>
                <a:cs typeface="Times" panose="02020603050405020304" pitchFamily="18" charset="0"/>
              </a:rPr>
              <a:t>Research on Mechanism of</a:t>
            </a:r>
            <a:r>
              <a:rPr lang="zh-CN" altLang="en-US" sz="3200" dirty="0">
                <a:latin typeface="Times" panose="02020603050405020304" pitchFamily="18" charset="0"/>
                <a:cs typeface="Times" panose="02020603050405020304" pitchFamily="18" charset="0"/>
              </a:rPr>
              <a:t>  </a:t>
            </a:r>
            <a:r>
              <a:rPr lang="en-US" altLang="zh-CN" sz="3200" dirty="0">
                <a:latin typeface="Times" panose="02020603050405020304" pitchFamily="18" charset="0"/>
                <a:cs typeface="Times" panose="02020603050405020304" pitchFamily="18" charset="0"/>
              </a:rPr>
              <a:t>TSAM</a:t>
            </a:r>
            <a:endParaRPr lang="zh-CN" altLang="en-US" sz="3200" dirty="0">
              <a:latin typeface="Times" panose="02020603050405020304" pitchFamily="18" charset="0"/>
              <a:cs typeface="Times" panose="02020603050405020304" pitchFamily="18" charset="0"/>
            </a:endParaRPr>
          </a:p>
        </p:txBody>
      </p:sp>
      <p:sp>
        <p:nvSpPr>
          <p:cNvPr id="10" name="文本框 9">
            <a:extLst>
              <a:ext uri="{FF2B5EF4-FFF2-40B4-BE49-F238E27FC236}">
                <a16:creationId xmlns:a16="http://schemas.microsoft.com/office/drawing/2014/main" id="{D7200412-03BF-55CA-97BE-038E175D5D16}"/>
              </a:ext>
            </a:extLst>
          </p:cNvPr>
          <p:cNvSpPr txBox="1"/>
          <p:nvPr/>
        </p:nvSpPr>
        <p:spPr>
          <a:xfrm>
            <a:off x="85818" y="710214"/>
            <a:ext cx="6170821" cy="400110"/>
          </a:xfrm>
          <a:prstGeom prst="rect">
            <a:avLst/>
          </a:prstGeom>
          <a:noFill/>
        </p:spPr>
        <p:txBody>
          <a:bodyPr wrap="square">
            <a:spAutoFit/>
          </a:bodyPr>
          <a:lstStyle/>
          <a:p>
            <a:r>
              <a:rPr lang="en-US" altLang="zh-CN" sz="2000" b="1" dirty="0">
                <a:latin typeface="Times" panose="02020603050405020304" pitchFamily="18" charset="0"/>
                <a:cs typeface="Times" panose="02020603050405020304" pitchFamily="18" charset="0"/>
              </a:rPr>
              <a:t>Trying with some simple FEA for high refractive index:</a:t>
            </a:r>
            <a:endParaRPr lang="zh-CN" altLang="en-US" sz="2000" b="1" dirty="0">
              <a:latin typeface="Times" panose="02020603050405020304" pitchFamily="18" charset="0"/>
              <a:cs typeface="Times" panose="02020603050405020304" pitchFamily="18" charset="0"/>
            </a:endParaRPr>
          </a:p>
        </p:txBody>
      </p:sp>
      <p:sp>
        <p:nvSpPr>
          <p:cNvPr id="22" name="箭头: 左右 21">
            <a:extLst>
              <a:ext uri="{FF2B5EF4-FFF2-40B4-BE49-F238E27FC236}">
                <a16:creationId xmlns:a16="http://schemas.microsoft.com/office/drawing/2014/main" id="{9010D197-F09E-A7CD-E06F-2FA20883E2C0}"/>
              </a:ext>
            </a:extLst>
          </p:cNvPr>
          <p:cNvSpPr/>
          <p:nvPr/>
        </p:nvSpPr>
        <p:spPr>
          <a:xfrm rot="1408248">
            <a:off x="5177311" y="3185507"/>
            <a:ext cx="1459564" cy="4869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a:extLst>
              <a:ext uri="{FF2B5EF4-FFF2-40B4-BE49-F238E27FC236}">
                <a16:creationId xmlns:a16="http://schemas.microsoft.com/office/drawing/2014/main" id="{4FB43251-5E4D-A191-A90D-19FA859529A1}"/>
              </a:ext>
            </a:extLst>
          </p:cNvPr>
          <p:cNvGrpSpPr/>
          <p:nvPr/>
        </p:nvGrpSpPr>
        <p:grpSpPr>
          <a:xfrm>
            <a:off x="256911" y="1269507"/>
            <a:ext cx="4829994" cy="3199014"/>
            <a:chOff x="256911" y="1269507"/>
            <a:chExt cx="4829994" cy="3199014"/>
          </a:xfrm>
        </p:grpSpPr>
        <p:sp>
          <p:nvSpPr>
            <p:cNvPr id="11" name="矩形: 圆角 10">
              <a:extLst>
                <a:ext uri="{FF2B5EF4-FFF2-40B4-BE49-F238E27FC236}">
                  <a16:creationId xmlns:a16="http://schemas.microsoft.com/office/drawing/2014/main" id="{AF5F55E4-2914-AC0F-BAF5-B1E3BB147C1D}"/>
                </a:ext>
              </a:extLst>
            </p:cNvPr>
            <p:cNvSpPr/>
            <p:nvPr/>
          </p:nvSpPr>
          <p:spPr>
            <a:xfrm>
              <a:off x="310718" y="1269507"/>
              <a:ext cx="4776187" cy="20951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44C4B149-AF6B-633F-B0EB-45D22259E0F9}"/>
                </a:ext>
              </a:extLst>
            </p:cNvPr>
            <p:cNvSpPr/>
            <p:nvPr/>
          </p:nvSpPr>
          <p:spPr>
            <a:xfrm>
              <a:off x="2951405" y="2015971"/>
              <a:ext cx="1232517" cy="60220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ABBF188F-2B22-2147-C0F6-2D38419A61D4}"/>
                </a:ext>
              </a:extLst>
            </p:cNvPr>
            <p:cNvGrpSpPr/>
            <p:nvPr/>
          </p:nvGrpSpPr>
          <p:grpSpPr>
            <a:xfrm rot="5400000">
              <a:off x="450569" y="2125279"/>
              <a:ext cx="260387" cy="383586"/>
              <a:chOff x="3140083" y="4796554"/>
              <a:chExt cx="296849" cy="596788"/>
            </a:xfrm>
          </p:grpSpPr>
          <p:cxnSp>
            <p:nvCxnSpPr>
              <p:cNvPr id="14" name="直接箭头连接符 13">
                <a:extLst>
                  <a:ext uri="{FF2B5EF4-FFF2-40B4-BE49-F238E27FC236}">
                    <a16:creationId xmlns:a16="http://schemas.microsoft.com/office/drawing/2014/main" id="{45962F36-63C2-7BFD-50DE-E7BE0FB24F5A}"/>
                  </a:ext>
                </a:extLst>
              </p:cNvPr>
              <p:cNvCxnSpPr>
                <a:cxnSpLocks/>
              </p:cNvCxnSpPr>
              <p:nvPr/>
            </p:nvCxnSpPr>
            <p:spPr>
              <a:xfrm flipV="1">
                <a:off x="3296938" y="4796554"/>
                <a:ext cx="0" cy="596788"/>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128CBF3-6D40-A9A7-9304-E3DD2E0F0F4C}"/>
                  </a:ext>
                </a:extLst>
              </p:cNvPr>
              <p:cNvCxnSpPr>
                <a:cxnSpLocks/>
              </p:cNvCxnSpPr>
              <p:nvPr/>
            </p:nvCxnSpPr>
            <p:spPr>
              <a:xfrm>
                <a:off x="3140083" y="5046949"/>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2280077-46B3-123B-3830-85F28CC27E32}"/>
                  </a:ext>
                </a:extLst>
              </p:cNvPr>
              <p:cNvCxnSpPr>
                <a:cxnSpLocks/>
              </p:cNvCxnSpPr>
              <p:nvPr/>
            </p:nvCxnSpPr>
            <p:spPr>
              <a:xfrm>
                <a:off x="3140083" y="5130317"/>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FC5D9038-4634-7F33-56DD-8AB3EDC8C8AC}"/>
                  </a:ext>
                </a:extLst>
              </p:cNvPr>
              <p:cNvCxnSpPr>
                <a:cxnSpLocks/>
              </p:cNvCxnSpPr>
              <p:nvPr/>
            </p:nvCxnSpPr>
            <p:spPr>
              <a:xfrm>
                <a:off x="3140961" y="5213892"/>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文本框 18">
              <a:extLst>
                <a:ext uri="{FF2B5EF4-FFF2-40B4-BE49-F238E27FC236}">
                  <a16:creationId xmlns:a16="http://schemas.microsoft.com/office/drawing/2014/main" id="{18725681-F2E0-D126-3775-273891B32EEA}"/>
                </a:ext>
              </a:extLst>
            </p:cNvPr>
            <p:cNvSpPr txBox="1"/>
            <p:nvPr/>
          </p:nvSpPr>
          <p:spPr>
            <a:xfrm>
              <a:off x="256911" y="2625865"/>
              <a:ext cx="2048434" cy="646331"/>
            </a:xfrm>
            <a:prstGeom prst="rect">
              <a:avLst/>
            </a:prstGeom>
            <a:noFill/>
          </p:spPr>
          <p:txBody>
            <a:bodyPr wrap="square">
              <a:spAutoFit/>
            </a:bodyPr>
            <a:lstStyle/>
            <a:p>
              <a:pPr algn="ctr"/>
              <a:r>
                <a:rPr lang="en-GB" altLang="zh-CN" b="1" dirty="0">
                  <a:solidFill>
                    <a:schemeClr val="accent1">
                      <a:lumMod val="40000"/>
                      <a:lumOff val="60000"/>
                    </a:schemeClr>
                  </a:solidFill>
                  <a:latin typeface="Times" panose="02020603050405020304" pitchFamily="18" charset="0"/>
                  <a:cs typeface="Times" panose="02020603050405020304" pitchFamily="18" charset="0"/>
                </a:rPr>
                <a:t>Low refractive </a:t>
              </a:r>
            </a:p>
            <a:p>
              <a:pPr algn="ctr"/>
              <a:r>
                <a:rPr lang="en-GB" altLang="zh-CN" b="1" dirty="0">
                  <a:solidFill>
                    <a:schemeClr val="accent1">
                      <a:lumMod val="40000"/>
                      <a:lumOff val="60000"/>
                    </a:schemeClr>
                  </a:solidFill>
                  <a:latin typeface="Times" panose="02020603050405020304" pitchFamily="18" charset="0"/>
                  <a:cs typeface="Times" panose="02020603050405020304" pitchFamily="18" charset="0"/>
                </a:rPr>
                <a:t>index materials</a:t>
              </a:r>
              <a:endParaRPr lang="zh-CN" altLang="en-US" dirty="0">
                <a:solidFill>
                  <a:schemeClr val="accent1">
                    <a:lumMod val="40000"/>
                    <a:lumOff val="60000"/>
                  </a:schemeClr>
                </a:solidFill>
              </a:endParaRPr>
            </a:p>
          </p:txBody>
        </p:sp>
        <p:sp>
          <p:nvSpPr>
            <p:cNvPr id="20" name="文本框 19">
              <a:extLst>
                <a:ext uri="{FF2B5EF4-FFF2-40B4-BE49-F238E27FC236}">
                  <a16:creationId xmlns:a16="http://schemas.microsoft.com/office/drawing/2014/main" id="{C0E8AFAF-F9A7-BCDF-C750-B5A1488BC047}"/>
                </a:ext>
              </a:extLst>
            </p:cNvPr>
            <p:cNvSpPr txBox="1"/>
            <p:nvPr/>
          </p:nvSpPr>
          <p:spPr>
            <a:xfrm>
              <a:off x="2839630" y="2085854"/>
              <a:ext cx="1456065" cy="461665"/>
            </a:xfrm>
            <a:prstGeom prst="rect">
              <a:avLst/>
            </a:prstGeom>
            <a:noFill/>
          </p:spPr>
          <p:txBody>
            <a:bodyPr wrap="square">
              <a:spAutoFit/>
            </a:bodyPr>
            <a:lstStyle/>
            <a:p>
              <a:pPr algn="ctr"/>
              <a:r>
                <a:rPr lang="en-GB" altLang="zh-CN" sz="1200" b="1" dirty="0">
                  <a:solidFill>
                    <a:schemeClr val="accent1">
                      <a:lumMod val="75000"/>
                    </a:schemeClr>
                  </a:solidFill>
                  <a:latin typeface="Times" panose="02020603050405020304" pitchFamily="18" charset="0"/>
                  <a:cs typeface="Times" panose="02020603050405020304" pitchFamily="18" charset="0"/>
                </a:rPr>
                <a:t>High refractive </a:t>
              </a:r>
            </a:p>
            <a:p>
              <a:pPr algn="ctr"/>
              <a:r>
                <a:rPr lang="en-GB" altLang="zh-CN" sz="1200" b="1" dirty="0">
                  <a:solidFill>
                    <a:schemeClr val="accent1">
                      <a:lumMod val="75000"/>
                    </a:schemeClr>
                  </a:solidFill>
                  <a:latin typeface="Times" panose="02020603050405020304" pitchFamily="18" charset="0"/>
                  <a:cs typeface="Times" panose="02020603050405020304" pitchFamily="18" charset="0"/>
                </a:rPr>
                <a:t>index materials</a:t>
              </a:r>
              <a:endParaRPr lang="zh-CN" altLang="en-US" sz="1200" dirty="0">
                <a:solidFill>
                  <a:schemeClr val="accent1">
                    <a:lumMod val="75000"/>
                  </a:schemeClr>
                </a:solidFill>
              </a:endParaRPr>
            </a:p>
          </p:txBody>
        </p:sp>
        <p:cxnSp>
          <p:nvCxnSpPr>
            <p:cNvPr id="24" name="直接箭头连接符 23">
              <a:extLst>
                <a:ext uri="{FF2B5EF4-FFF2-40B4-BE49-F238E27FC236}">
                  <a16:creationId xmlns:a16="http://schemas.microsoft.com/office/drawing/2014/main" id="{99288BB8-B9CD-A362-7B4D-D18C067A2DC9}"/>
                </a:ext>
              </a:extLst>
            </p:cNvPr>
            <p:cNvCxnSpPr>
              <a:cxnSpLocks/>
            </p:cNvCxnSpPr>
            <p:nvPr/>
          </p:nvCxnSpPr>
          <p:spPr>
            <a:xfrm>
              <a:off x="1116536" y="3235618"/>
              <a:ext cx="0" cy="58657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7E89CB91-C133-1AE8-9F61-6AB18F5117CB}"/>
                    </a:ext>
                  </a:extLst>
                </p:cNvPr>
                <p:cNvSpPr txBox="1"/>
                <p:nvPr/>
              </p:nvSpPr>
              <p:spPr>
                <a:xfrm>
                  <a:off x="388970" y="3822190"/>
                  <a:ext cx="1916374" cy="646331"/>
                </a:xfrm>
                <a:prstGeom prst="rect">
                  <a:avLst/>
                </a:prstGeom>
                <a:noFill/>
              </p:spPr>
              <p:txBody>
                <a:bodyPr wrap="square">
                  <a:spAutoFit/>
                </a:bodyPr>
                <a:lstStyle/>
                <a:p>
                  <a14:m>
                    <m:oMath xmlns:m="http://schemas.openxmlformats.org/officeDocument/2006/math">
                      <m:sSub>
                        <m:sSubPr>
                          <m:ctrlPr>
                            <a:rPr lang="en-GB" altLang="zh-CN" sz="1800" i="1" smtClean="0">
                              <a:latin typeface="Cambria Math" panose="02040503050406030204" pitchFamily="18" charset="0"/>
                            </a:rPr>
                          </m:ctrlPr>
                        </m:sSubPr>
                        <m:e>
                          <m:r>
                            <a:rPr lang="en-US" altLang="zh-CN" sz="1800" i="1">
                              <a:latin typeface="Cambria Math" panose="02040503050406030204" pitchFamily="18" charset="0"/>
                            </a:rPr>
                            <m:t>𝑐</m:t>
                          </m:r>
                        </m:e>
                        <m:sub>
                          <m:r>
                            <a:rPr lang="en-US" altLang="zh-CN" sz="1800" i="1">
                              <a:latin typeface="Cambria Math" panose="02040503050406030204" pitchFamily="18" charset="0"/>
                            </a:rPr>
                            <m:t>1</m:t>
                          </m:r>
                        </m:sub>
                      </m:sSub>
                    </m:oMath>
                  </a14:m>
                  <a:r>
                    <a:rPr lang="en-US" altLang="zh-CN" dirty="0"/>
                    <a:t>=</a:t>
                  </a:r>
                  <a:r>
                    <a:rPr lang="en-US" altLang="zh-CN" i="1" dirty="0">
                      <a:latin typeface="Cambria Math" panose="02040503050406030204" pitchFamily="18" charset="0"/>
                    </a:rPr>
                    <a:t>340</a:t>
                  </a:r>
                  <a14:m>
                    <m:oMath xmlns:m="http://schemas.openxmlformats.org/officeDocument/2006/math">
                      <m:f>
                        <m:fPr>
                          <m:type m:val="lin"/>
                          <m:ctrlPr>
                            <a:rPr lang="en-US" altLang="zh-CN" i="1" smtClean="0">
                              <a:latin typeface="Cambria Math" panose="02040503050406030204" pitchFamily="18" charset="0"/>
                            </a:rPr>
                          </m:ctrlPr>
                        </m:fPr>
                        <m:num>
                          <m:r>
                            <a:rPr lang="en-US" altLang="zh-CN" b="0" i="1" smtClean="0">
                              <a:latin typeface="Cambria Math" panose="02040503050406030204" pitchFamily="18" charset="0"/>
                            </a:rPr>
                            <m:t>    </m:t>
                          </m:r>
                          <m:r>
                            <a:rPr lang="en-US" altLang="zh-CN" b="0" i="1" smtClean="0">
                              <a:latin typeface="Cambria Math" panose="02040503050406030204" pitchFamily="18" charset="0"/>
                            </a:rPr>
                            <m:t>𝑚</m:t>
                          </m:r>
                        </m:num>
                        <m:den>
                          <m:r>
                            <a:rPr lang="en-US" altLang="zh-CN" b="0" i="1" smtClean="0">
                              <a:latin typeface="Cambria Math" panose="02040503050406030204" pitchFamily="18" charset="0"/>
                            </a:rPr>
                            <m:t>𝑠</m:t>
                          </m:r>
                        </m:den>
                      </m:f>
                    </m:oMath>
                  </a14:m>
                  <a:endParaRPr lang="en-US" altLang="zh-CN" i="1" dirty="0">
                    <a:latin typeface="Cambria Math" panose="02040503050406030204" pitchFamily="18" charset="0"/>
                  </a:endParaRPr>
                </a:p>
                <a:p>
                  <a14:m>
                    <m:oMath xmlns:m="http://schemas.openxmlformats.org/officeDocument/2006/math">
                      <m:r>
                        <a:rPr lang="zh-CN" altLang="en-US" i="1">
                          <a:latin typeface="Cambria Math" panose="02040503050406030204" pitchFamily="18" charset="0"/>
                        </a:rPr>
                        <m:t>𝜌</m:t>
                      </m:r>
                      <m:r>
                        <a:rPr lang="en-US" altLang="zh-CN" i="1">
                          <a:latin typeface="Cambria Math" panose="02040503050406030204" pitchFamily="18" charset="0"/>
                        </a:rPr>
                        <m:t>=500</m:t>
                      </m:r>
                    </m:oMath>
                  </a14:m>
                  <a:r>
                    <a:rPr lang="en-US" altLang="zh-CN" i="1" dirty="0">
                      <a:latin typeface="Cambria Math" panose="02040503050406030204" pitchFamily="18" charset="0"/>
                    </a:rPr>
                    <a:t> </a:t>
                  </a:r>
                  <a14:m>
                    <m:oMath xmlns:m="http://schemas.openxmlformats.org/officeDocument/2006/math">
                      <m:f>
                        <m:fPr>
                          <m:type m:val="lin"/>
                          <m:ctrlPr>
                            <a:rPr lang="en-US" altLang="zh-CN" i="1">
                              <a:latin typeface="Cambria Math" panose="02040503050406030204" pitchFamily="18" charset="0"/>
                            </a:rPr>
                          </m:ctrlPr>
                        </m:fPr>
                        <m:num>
                          <m:r>
                            <a:rPr lang="en-US" altLang="zh-CN" i="1">
                              <a:latin typeface="Cambria Math" panose="02040503050406030204" pitchFamily="18" charset="0"/>
                            </a:rPr>
                            <m:t> </m:t>
                          </m:r>
                          <m:r>
                            <a:rPr lang="en-US" altLang="zh-CN" b="0" i="1" smtClean="0">
                              <a:latin typeface="Cambria Math" panose="02040503050406030204" pitchFamily="18" charset="0"/>
                            </a:rPr>
                            <m:t>𝑘𝑔</m:t>
                          </m:r>
                        </m:num>
                        <m:den>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3</m:t>
                              </m:r>
                            </m:sup>
                          </m:sSup>
                        </m:den>
                      </m:f>
                    </m:oMath>
                  </a14:m>
                  <a:endParaRPr lang="en-US" altLang="zh-CN" i="1" dirty="0">
                    <a:latin typeface="Cambria Math" panose="02040503050406030204" pitchFamily="18" charset="0"/>
                  </a:endParaRPr>
                </a:p>
              </p:txBody>
            </p:sp>
          </mc:Choice>
          <mc:Fallback xmlns="">
            <p:sp>
              <p:nvSpPr>
                <p:cNvPr id="28" name="文本框 27">
                  <a:extLst>
                    <a:ext uri="{FF2B5EF4-FFF2-40B4-BE49-F238E27FC236}">
                      <a16:creationId xmlns:a16="http://schemas.microsoft.com/office/drawing/2014/main" id="{7E89CB91-C133-1AE8-9F61-6AB18F5117CB}"/>
                    </a:ext>
                  </a:extLst>
                </p:cNvPr>
                <p:cNvSpPr txBox="1">
                  <a:spLocks noRot="1" noChangeAspect="1" noMove="1" noResize="1" noEditPoints="1" noAdjustHandles="1" noChangeArrowheads="1" noChangeShapeType="1" noTextEdit="1"/>
                </p:cNvSpPr>
                <p:nvPr/>
              </p:nvSpPr>
              <p:spPr>
                <a:xfrm>
                  <a:off x="388970" y="3822190"/>
                  <a:ext cx="1916374" cy="646331"/>
                </a:xfrm>
                <a:prstGeom prst="rect">
                  <a:avLst/>
                </a:prstGeom>
                <a:blipFill>
                  <a:blip r:embed="rId4"/>
                  <a:stretch>
                    <a:fillRect t="-66981" r="-10828" b="-101887"/>
                  </a:stretch>
                </a:blipFill>
              </p:spPr>
              <p:txBody>
                <a:bodyPr/>
                <a:lstStyle/>
                <a:p>
                  <a:r>
                    <a:rPr lang="zh-CN" altLang="en-US">
                      <a:noFill/>
                    </a:rPr>
                    <a:t> </a:t>
                  </a:r>
                </a:p>
              </p:txBody>
            </p:sp>
          </mc:Fallback>
        </mc:AlternateContent>
        <p:cxnSp>
          <p:nvCxnSpPr>
            <p:cNvPr id="31" name="直接箭头连接符 30">
              <a:extLst>
                <a:ext uri="{FF2B5EF4-FFF2-40B4-BE49-F238E27FC236}">
                  <a16:creationId xmlns:a16="http://schemas.microsoft.com/office/drawing/2014/main" id="{0AEA3A32-3522-3B24-A1D0-B1EB04DB1A8E}"/>
                </a:ext>
              </a:extLst>
            </p:cNvPr>
            <p:cNvCxnSpPr>
              <a:cxnSpLocks/>
            </p:cNvCxnSpPr>
            <p:nvPr/>
          </p:nvCxnSpPr>
          <p:spPr>
            <a:xfrm>
              <a:off x="3547294" y="2547519"/>
              <a:ext cx="0" cy="1274671"/>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3561890B-603E-D287-2E41-CAF5D98BED8F}"/>
                    </a:ext>
                  </a:extLst>
                </p:cNvPr>
                <p:cNvSpPr txBox="1"/>
                <p:nvPr/>
              </p:nvSpPr>
              <p:spPr>
                <a:xfrm>
                  <a:off x="2897449" y="3822189"/>
                  <a:ext cx="2108911" cy="646331"/>
                </a:xfrm>
                <a:prstGeom prst="rect">
                  <a:avLst/>
                </a:prstGeom>
                <a:noFill/>
              </p:spPr>
              <p:txBody>
                <a:bodyPr wrap="square">
                  <a:spAutoFit/>
                </a:bodyPr>
                <a:lstStyle/>
                <a:p>
                  <a14:m>
                    <m:oMath xmlns:m="http://schemas.openxmlformats.org/officeDocument/2006/math">
                      <m:sSub>
                        <m:sSubPr>
                          <m:ctrlPr>
                            <a:rPr lang="en-GB" altLang="zh-CN" sz="1800" i="1" smtClean="0">
                              <a:latin typeface="Cambria Math" panose="02040503050406030204" pitchFamily="18" charset="0"/>
                            </a:rPr>
                          </m:ctrlPr>
                        </m:sSubPr>
                        <m:e>
                          <m:r>
                            <a:rPr lang="en-US" altLang="zh-CN" sz="1800" i="1">
                              <a:latin typeface="Cambria Math" panose="02040503050406030204" pitchFamily="18" charset="0"/>
                            </a:rPr>
                            <m:t>𝑐</m:t>
                          </m:r>
                        </m:e>
                        <m:sub>
                          <m:r>
                            <a:rPr lang="en-US" altLang="zh-CN" sz="1800" b="0" i="1" smtClean="0">
                              <a:latin typeface="Cambria Math" panose="02040503050406030204" pitchFamily="18" charset="0"/>
                            </a:rPr>
                            <m:t>2</m:t>
                          </m:r>
                        </m:sub>
                      </m:sSub>
                    </m:oMath>
                  </a14:m>
                  <a:r>
                    <a:rPr lang="en-US" altLang="zh-CN" dirty="0"/>
                    <a:t>=</a:t>
                  </a:r>
                  <a:r>
                    <a:rPr lang="en-US" altLang="zh-CN" i="1" dirty="0">
                      <a:latin typeface="Cambria Math" panose="02040503050406030204" pitchFamily="18" charset="0"/>
                    </a:rPr>
                    <a:t>1</a:t>
                  </a:r>
                  <a14:m>
                    <m:oMath xmlns:m="http://schemas.openxmlformats.org/officeDocument/2006/math">
                      <m:r>
                        <m:rPr>
                          <m:nor/>
                        </m:rPr>
                        <a:rPr lang="en-US" altLang="zh-CN" i="1" dirty="0">
                          <a:latin typeface="Cambria Math" panose="02040503050406030204" pitchFamily="18" charset="0"/>
                        </a:rPr>
                        <m:t>0</m:t>
                      </m:r>
                      <m:f>
                        <m:fPr>
                          <m:type m:val="lin"/>
                          <m:ctrlPr>
                            <a:rPr lang="en-US" altLang="zh-CN" i="1">
                              <a:latin typeface="Cambria Math" panose="02040503050406030204" pitchFamily="18" charset="0"/>
                            </a:rPr>
                          </m:ctrlPr>
                        </m:fPr>
                        <m:num>
                          <m:r>
                            <a:rPr lang="en-US" altLang="zh-CN" i="1">
                              <a:latin typeface="Cambria Math" panose="02040503050406030204" pitchFamily="18" charset="0"/>
                            </a:rPr>
                            <m:t> </m:t>
                          </m:r>
                          <m:r>
                            <a:rPr lang="en-US" altLang="zh-CN" i="1">
                              <a:latin typeface="Cambria Math" panose="02040503050406030204" pitchFamily="18" charset="0"/>
                            </a:rPr>
                            <m:t>𝑚</m:t>
                          </m:r>
                        </m:num>
                        <m:den>
                          <m:r>
                            <a:rPr lang="en-US" altLang="zh-CN" i="1">
                              <a:latin typeface="Cambria Math" panose="02040503050406030204" pitchFamily="18" charset="0"/>
                            </a:rPr>
                            <m:t>𝑠</m:t>
                          </m:r>
                        </m:den>
                      </m:f>
                    </m:oMath>
                  </a14:m>
                  <a:endParaRPr lang="en-US" altLang="zh-CN" i="1" dirty="0">
                    <a:latin typeface="Cambria Math" panose="02040503050406030204" pitchFamily="18" charset="0"/>
                  </a:endParaRPr>
                </a:p>
                <a:p>
                  <a14:m>
                    <m:oMath xmlns:m="http://schemas.openxmlformats.org/officeDocument/2006/math">
                      <m:r>
                        <a:rPr lang="zh-CN" altLang="en-US" i="1" smtClean="0">
                          <a:latin typeface="Cambria Math" panose="02040503050406030204" pitchFamily="18" charset="0"/>
                        </a:rPr>
                        <m:t>𝜌</m:t>
                      </m:r>
                      <m:r>
                        <a:rPr lang="en-US" altLang="zh-CN" i="1">
                          <a:latin typeface="Cambria Math" panose="02040503050406030204" pitchFamily="18" charset="0"/>
                        </a:rPr>
                        <m:t>=500</m:t>
                      </m:r>
                    </m:oMath>
                  </a14:m>
                  <a:r>
                    <a:rPr lang="en-US" altLang="zh-CN" i="1" dirty="0">
                      <a:latin typeface="Cambria Math" panose="02040503050406030204" pitchFamily="18" charset="0"/>
                    </a:rPr>
                    <a:t> </a:t>
                  </a:r>
                  <a14:m>
                    <m:oMath xmlns:m="http://schemas.openxmlformats.org/officeDocument/2006/math">
                      <m:f>
                        <m:fPr>
                          <m:type m:val="lin"/>
                          <m:ctrlPr>
                            <a:rPr lang="en-US" altLang="zh-CN" i="1">
                              <a:latin typeface="Cambria Math" panose="02040503050406030204" pitchFamily="18" charset="0"/>
                            </a:rPr>
                          </m:ctrlPr>
                        </m:fPr>
                        <m:num>
                          <m:r>
                            <a:rPr lang="en-US" altLang="zh-CN" i="1">
                              <a:latin typeface="Cambria Math" panose="02040503050406030204" pitchFamily="18" charset="0"/>
                            </a:rPr>
                            <m:t> </m:t>
                          </m:r>
                          <m:r>
                            <a:rPr lang="en-US" altLang="zh-CN" b="0" i="1" smtClean="0">
                              <a:latin typeface="Cambria Math" panose="02040503050406030204" pitchFamily="18" charset="0"/>
                            </a:rPr>
                            <m:t>𝑘𝑔</m:t>
                          </m:r>
                        </m:num>
                        <m:den>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3</m:t>
                              </m:r>
                            </m:sup>
                          </m:sSup>
                        </m:den>
                      </m:f>
                    </m:oMath>
                  </a14:m>
                  <a:endParaRPr lang="zh-CN" altLang="en-US" i="1" dirty="0">
                    <a:latin typeface="Cambria Math" panose="02040503050406030204" pitchFamily="18" charset="0"/>
                  </a:endParaRPr>
                </a:p>
              </p:txBody>
            </p:sp>
          </mc:Choice>
          <mc:Fallback xmlns="">
            <p:sp>
              <p:nvSpPr>
                <p:cNvPr id="33" name="文本框 32">
                  <a:extLst>
                    <a:ext uri="{FF2B5EF4-FFF2-40B4-BE49-F238E27FC236}">
                      <a16:creationId xmlns:a16="http://schemas.microsoft.com/office/drawing/2014/main" id="{3561890B-603E-D287-2E41-CAF5D98BED8F}"/>
                    </a:ext>
                  </a:extLst>
                </p:cNvPr>
                <p:cNvSpPr txBox="1">
                  <a:spLocks noRot="1" noChangeAspect="1" noMove="1" noResize="1" noEditPoints="1" noAdjustHandles="1" noChangeArrowheads="1" noChangeShapeType="1" noTextEdit="1"/>
                </p:cNvSpPr>
                <p:nvPr/>
              </p:nvSpPr>
              <p:spPr>
                <a:xfrm>
                  <a:off x="2897449" y="3822189"/>
                  <a:ext cx="2108911" cy="646331"/>
                </a:xfrm>
                <a:prstGeom prst="rect">
                  <a:avLst/>
                </a:prstGeom>
                <a:blipFill>
                  <a:blip r:embed="rId5"/>
                  <a:stretch>
                    <a:fillRect t="-66981" r="-867" b="-101887"/>
                  </a:stretch>
                </a:blipFill>
              </p:spPr>
              <p:txBody>
                <a:bodyPr/>
                <a:lstStyle/>
                <a:p>
                  <a:r>
                    <a:rPr lang="zh-CN" altLang="en-US">
                      <a:noFill/>
                    </a:rPr>
                    <a:t> </a:t>
                  </a:r>
                </a:p>
              </p:txBody>
            </p:sp>
          </mc:Fallback>
        </mc:AlternateContent>
      </p:grpSp>
      <p:sp>
        <p:nvSpPr>
          <p:cNvPr id="36" name="文本框 35">
            <a:extLst>
              <a:ext uri="{FF2B5EF4-FFF2-40B4-BE49-F238E27FC236}">
                <a16:creationId xmlns:a16="http://schemas.microsoft.com/office/drawing/2014/main" id="{286BC4EB-BE96-1928-2D1B-80AC36BBD272}"/>
              </a:ext>
            </a:extLst>
          </p:cNvPr>
          <p:cNvSpPr txBox="1"/>
          <p:nvPr/>
        </p:nvSpPr>
        <p:spPr>
          <a:xfrm>
            <a:off x="7324565" y="910269"/>
            <a:ext cx="4030217" cy="1015663"/>
          </a:xfrm>
          <a:prstGeom prst="rect">
            <a:avLst/>
          </a:prstGeom>
          <a:noFill/>
        </p:spPr>
        <p:txBody>
          <a:bodyPr wrap="square">
            <a:spAutoFit/>
          </a:bodyPr>
          <a:lstStyle/>
          <a:p>
            <a:r>
              <a:rPr lang="en-US" altLang="zh-CN" sz="2000" b="1" dirty="0">
                <a:latin typeface="Times" panose="02020603050405020304" pitchFamily="18" charset="0"/>
                <a:cs typeface="Times" panose="02020603050405020304" pitchFamily="18" charset="0"/>
              </a:rPr>
              <a:t>Assumption on materials above </a:t>
            </a:r>
            <a:r>
              <a:rPr lang="zh-CN" altLang="en-US" sz="2000" b="1" dirty="0">
                <a:latin typeface="Times" panose="02020603050405020304" pitchFamily="18" charset="0"/>
                <a:cs typeface="Times" panose="02020603050405020304" pitchFamily="18" charset="0"/>
              </a:rPr>
              <a:t>↑</a:t>
            </a:r>
            <a:r>
              <a:rPr lang="en-US" altLang="zh-CN" sz="2000" b="1" dirty="0">
                <a:latin typeface="Times" panose="02020603050405020304" pitchFamily="18" charset="0"/>
                <a:cs typeface="Times" panose="02020603050405020304" pitchFamily="18" charset="0"/>
              </a:rPr>
              <a:t>:</a:t>
            </a:r>
          </a:p>
          <a:p>
            <a:r>
              <a:rPr lang="en-US" altLang="zh-CN" sz="2000" dirty="0">
                <a:latin typeface="Times" panose="02020603050405020304" pitchFamily="18" charset="0"/>
                <a:cs typeface="Times" panose="02020603050405020304" pitchFamily="18" charset="0"/>
              </a:rPr>
              <a:t>    Adiabatic</a:t>
            </a:r>
          </a:p>
          <a:p>
            <a:r>
              <a:rPr lang="en-US" altLang="zh-CN" sz="2000" dirty="0">
                <a:latin typeface="Times" panose="02020603050405020304" pitchFamily="18" charset="0"/>
                <a:cs typeface="Times" panose="02020603050405020304" pitchFamily="18" charset="0"/>
              </a:rPr>
              <a:t>    homogenous</a:t>
            </a:r>
          </a:p>
        </p:txBody>
      </p:sp>
      <p:grpSp>
        <p:nvGrpSpPr>
          <p:cNvPr id="37" name="组合 36">
            <a:extLst>
              <a:ext uri="{FF2B5EF4-FFF2-40B4-BE49-F238E27FC236}">
                <a16:creationId xmlns:a16="http://schemas.microsoft.com/office/drawing/2014/main" id="{F0C6CED1-73B5-0315-1B9D-4FE7CA73D05A}"/>
              </a:ext>
            </a:extLst>
          </p:cNvPr>
          <p:cNvGrpSpPr/>
          <p:nvPr/>
        </p:nvGrpSpPr>
        <p:grpSpPr>
          <a:xfrm>
            <a:off x="7838120" y="2077164"/>
            <a:ext cx="3108906" cy="369332"/>
            <a:chOff x="135449" y="1997089"/>
            <a:chExt cx="3108906" cy="369332"/>
          </a:xfrm>
        </p:grpSpPr>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CCF9FD3B-907E-AC16-9AE5-45F6AA1C77D4}"/>
                    </a:ext>
                  </a:extLst>
                </p:cNvPr>
                <p:cNvSpPr txBox="1"/>
                <p:nvPr/>
              </p:nvSpPr>
              <p:spPr>
                <a:xfrm>
                  <a:off x="135449" y="1997089"/>
                  <a:ext cx="198476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altLang="zh-CN" i="1" smtClean="0">
                            <a:latin typeface="Cambria Math" panose="02040503050406030204" pitchFamily="18" charset="0"/>
                          </a:rPr>
                          <m:t>c</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r>
                                  <a:rPr lang="zh-CN" altLang="en-US" i="1">
                                    <a:latin typeface="Cambria Math" panose="02040503050406030204" pitchFamily="18" charset="0"/>
                                  </a:rPr>
                                  <m:t>𝛽</m:t>
                                </m:r>
                              </m:num>
                              <m:den>
                                <m:r>
                                  <a:rPr lang="zh-CN" altLang="en-US" i="1">
                                    <a:latin typeface="Cambria Math" panose="02040503050406030204" pitchFamily="18" charset="0"/>
                                    <a:ea typeface="Cambria Math" panose="02040503050406030204" pitchFamily="18" charset="0"/>
                                    <a:cs typeface="Times" panose="02020603050405020304" pitchFamily="18" charset="0"/>
                                  </a:rPr>
                                  <m:t>𝜌</m:t>
                                </m:r>
                              </m:den>
                            </m:f>
                            <m:r>
                              <a:rPr lang="en-US" altLang="zh-CN" b="0" i="1" smtClean="0">
                                <a:latin typeface="Cambria Math" panose="02040503050406030204" pitchFamily="18" charset="0"/>
                              </a:rPr>
                              <m:t>)</m:t>
                            </m:r>
                          </m:e>
                          <m:sup>
                            <m:r>
                              <a:rPr lang="en-US" altLang="zh-CN" b="0" i="1" smtClean="0">
                                <a:latin typeface="Cambria Math" panose="02040503050406030204" pitchFamily="18" charset="0"/>
                              </a:rPr>
                              <m:t>0.5</m:t>
                            </m:r>
                          </m:sup>
                        </m:sSup>
                      </m:oMath>
                    </m:oMathPara>
                  </a14:m>
                  <a:endParaRPr lang="zh-CN" altLang="en-US" dirty="0"/>
                </a:p>
              </p:txBody>
            </p:sp>
          </mc:Choice>
          <mc:Fallback xmlns="">
            <p:sp>
              <p:nvSpPr>
                <p:cNvPr id="76" name="文本框 75">
                  <a:extLst>
                    <a:ext uri="{FF2B5EF4-FFF2-40B4-BE49-F238E27FC236}">
                      <a16:creationId xmlns:a16="http://schemas.microsoft.com/office/drawing/2014/main" id="{1DDF6CAC-2440-77D2-CDF1-B184548EA035}"/>
                    </a:ext>
                  </a:extLst>
                </p:cNvPr>
                <p:cNvSpPr txBox="1">
                  <a:spLocks noRot="1" noChangeAspect="1" noMove="1" noResize="1" noEditPoints="1" noAdjustHandles="1" noChangeArrowheads="1" noChangeShapeType="1" noTextEdit="1"/>
                </p:cNvSpPr>
                <p:nvPr/>
              </p:nvSpPr>
              <p:spPr>
                <a:xfrm>
                  <a:off x="135449" y="1997089"/>
                  <a:ext cx="1984760" cy="369332"/>
                </a:xfrm>
                <a:prstGeom prst="rect">
                  <a:avLst/>
                </a:prstGeom>
                <a:blipFill>
                  <a:blip r:embed="rId12"/>
                  <a:stretch>
                    <a:fillRect t="-116667" b="-181667"/>
                  </a:stretch>
                </a:blipFill>
              </p:spPr>
              <p:txBody>
                <a:bodyPr/>
                <a:lstStyle/>
                <a:p>
                  <a:r>
                    <a:rPr lang="zh-CN" altLang="en-US">
                      <a:noFill/>
                    </a:rPr>
                    <a:t> </a:t>
                  </a:r>
                </a:p>
              </p:txBody>
            </p:sp>
          </mc:Fallback>
        </mc:AlternateContent>
        <p:sp>
          <p:nvSpPr>
            <p:cNvPr id="39" name="文本框 38">
              <a:extLst>
                <a:ext uri="{FF2B5EF4-FFF2-40B4-BE49-F238E27FC236}">
                  <a16:creationId xmlns:a16="http://schemas.microsoft.com/office/drawing/2014/main" id="{F6C68199-E675-3FD2-AB94-EE0FD19EE104}"/>
                </a:ext>
              </a:extLst>
            </p:cNvPr>
            <p:cNvSpPr txBox="1"/>
            <p:nvPr/>
          </p:nvSpPr>
          <p:spPr>
            <a:xfrm>
              <a:off x="1370320" y="2044558"/>
              <a:ext cx="1874035" cy="276999"/>
            </a:xfrm>
            <a:prstGeom prst="rect">
              <a:avLst/>
            </a:prstGeom>
            <a:noFill/>
          </p:spPr>
          <p:txBody>
            <a:bodyPr wrap="square">
              <a:spAutoFit/>
            </a:bodyPr>
            <a:lstStyle/>
            <a:p>
              <a:pPr algn="ctr"/>
              <a:r>
                <a:rPr lang="en-US" altLang="zh-CN" sz="1200" dirty="0">
                  <a:latin typeface="Times" panose="02020603050405020304" pitchFamily="18" charset="0"/>
                  <a:cs typeface="Times" panose="02020603050405020304" pitchFamily="18" charset="0"/>
                </a:rPr>
                <a:t>(Constitutive relation)</a:t>
              </a:r>
              <a:endParaRPr lang="zh-CN" altLang="en-US" sz="1200" dirty="0"/>
            </a:p>
          </p:txBody>
        </p:sp>
      </p:gr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E636CA68-E212-EDA9-B3A5-BCF0B2D77B58}"/>
                  </a:ext>
                </a:extLst>
              </p:cNvPr>
              <p:cNvSpPr txBox="1"/>
              <p:nvPr/>
            </p:nvSpPr>
            <p:spPr>
              <a:xfrm>
                <a:off x="2897449" y="5010336"/>
                <a:ext cx="2373064" cy="844398"/>
              </a:xfrm>
              <a:prstGeom prst="rect">
                <a:avLst/>
              </a:prstGeom>
              <a:noFill/>
            </p:spPr>
            <p:txBody>
              <a:bodyPr wrap="square">
                <a:spAutoFit/>
              </a:bodyPr>
              <a:lstStyle/>
              <a:p>
                <a14:m>
                  <m:oMath xmlns:m="http://schemas.openxmlformats.org/officeDocument/2006/math">
                    <m:sSub>
                      <m:sSubPr>
                        <m:ctrlPr>
                          <a:rPr lang="en-GB" altLang="zh-CN" sz="1600" i="1" smtClean="0">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b="0" i="1" smtClean="0">
                            <a:latin typeface="Cambria Math" panose="02040503050406030204" pitchFamily="18" charset="0"/>
                          </a:rPr>
                          <m:t>2</m:t>
                        </m:r>
                      </m:sub>
                    </m:sSub>
                  </m:oMath>
                </a14:m>
                <a:r>
                  <a:rPr lang="en-US" altLang="zh-CN" sz="1600" dirty="0"/>
                  <a:t> =</a:t>
                </a:r>
                <a14:m>
                  <m:oMath xmlns:m="http://schemas.openxmlformats.org/officeDocument/2006/math">
                    <m:f>
                      <m:fPr>
                        <m:ctrlPr>
                          <a:rPr lang="en-US" altLang="zh-CN" sz="1600" i="1">
                            <a:latin typeface="Cambria Math" panose="02040503050406030204" pitchFamily="18" charset="0"/>
                          </a:rPr>
                        </m:ctrlPr>
                      </m:fPr>
                      <m:num>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b="0" i="1" smtClean="0">
                                <a:latin typeface="Cambria Math" panose="02040503050406030204" pitchFamily="18" charset="0"/>
                              </a:rPr>
                              <m:t>1</m:t>
                            </m:r>
                          </m:sub>
                        </m:sSub>
                      </m:num>
                      <m:den>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b="0" i="1" smtClean="0">
                                <a:latin typeface="Cambria Math" panose="02040503050406030204" pitchFamily="18" charset="0"/>
                              </a:rPr>
                              <m:t>2</m:t>
                            </m:r>
                          </m:sub>
                        </m:sSub>
                      </m:den>
                    </m:f>
                  </m:oMath>
                </a14:m>
                <a:r>
                  <a:rPr lang="en-US" altLang="zh-CN" sz="1600" dirty="0"/>
                  <a:t>·</a:t>
                </a:r>
                <a:r>
                  <a:rPr lang="en-GB" altLang="zh-CN" sz="1600" dirty="0"/>
                  <a:t>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1</m:t>
                            </m:r>
                          </m:sub>
                        </m:sSub>
                      </m:num>
                      <m:den>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2</m:t>
                            </m:r>
                          </m:sub>
                        </m:sSub>
                      </m:den>
                    </m:f>
                    <m:r>
                      <m:rPr>
                        <m:nor/>
                      </m:rPr>
                      <a:rPr lang="en-US" altLang="zh-CN" sz="1600" dirty="0"/>
                      <m:t>·</m:t>
                    </m:r>
                    <m:f>
                      <m:fPr>
                        <m:ctrlPr>
                          <a:rPr lang="en-US" altLang="zh-CN" sz="1600" i="1">
                            <a:latin typeface="Cambria Math" panose="02040503050406030204" pitchFamily="18" charset="0"/>
                          </a:rPr>
                        </m:ctrlPr>
                      </m:fPr>
                      <m:num>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𝑎𝑖𝑟</m:t>
                            </m:r>
                          </m:sub>
                        </m:sSub>
                      </m:num>
                      <m:den>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1</m:t>
                            </m:r>
                          </m:sub>
                        </m:sSub>
                      </m:den>
                    </m:f>
                    <m:r>
                      <m:rPr>
                        <m:nor/>
                      </m:rPr>
                      <a:rPr lang="en-US" altLang="zh-CN" sz="1600" dirty="0"/>
                      <m:t>·</m:t>
                    </m:r>
                    <m:r>
                      <m:rPr>
                        <m:nor/>
                      </m:rPr>
                      <a:rPr lang="en-GB" altLang="zh-CN" sz="1600" dirty="0"/>
                      <m:t> </m:t>
                    </m:r>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𝑛</m:t>
                        </m:r>
                      </m:e>
                      <m:sub>
                        <m:r>
                          <m:rPr>
                            <m:sty m:val="p"/>
                          </m:rPr>
                          <a:rPr lang="en-US" altLang="zh-CN" sz="1600" i="1">
                            <a:latin typeface="Cambria Math" panose="02040503050406030204" pitchFamily="18" charset="0"/>
                          </a:rPr>
                          <m:t>air</m:t>
                        </m:r>
                      </m:sub>
                    </m:sSub>
                  </m:oMath>
                </a14:m>
                <a:endParaRPr lang="en-US" altLang="zh-CN" sz="1600" dirty="0"/>
              </a:p>
              <a:p>
                <a:r>
                  <a:rPr lang="en-US" altLang="zh-CN" sz="1600" dirty="0"/>
                  <a:t>=</a:t>
                </a:r>
                <a:r>
                  <a:rPr lang="en-US" altLang="zh-CN" sz="2400" dirty="0"/>
                  <a:t> </a:t>
                </a:r>
                <a14:m>
                  <m:oMath xmlns:m="http://schemas.openxmlformats.org/officeDocument/2006/math">
                    <m:f>
                      <m:fPr>
                        <m:ctrlPr>
                          <a:rPr lang="en-US" altLang="zh-CN" sz="1600" i="1">
                            <a:latin typeface="Cambria Math" panose="02040503050406030204" pitchFamily="18" charset="0"/>
                          </a:rPr>
                        </m:ctrlPr>
                      </m:fPr>
                      <m:num>
                        <m:r>
                          <m:rPr>
                            <m:nor/>
                          </m:rPr>
                          <a:rPr lang="en-US" altLang="zh-CN" sz="1600" b="0" i="1" smtClean="0">
                            <a:latin typeface="Cambria Math" panose="02040503050406030204" pitchFamily="18" charset="0"/>
                          </a:rPr>
                          <m:t>340</m:t>
                        </m:r>
                      </m:num>
                      <m:den>
                        <m:r>
                          <a:rPr lang="en-US" altLang="zh-CN" sz="1600" b="0" i="1" smtClean="0">
                            <a:latin typeface="Cambria Math" panose="02040503050406030204" pitchFamily="18" charset="0"/>
                          </a:rPr>
                          <m:t>10</m:t>
                        </m:r>
                      </m:den>
                    </m:f>
                    <m:r>
                      <m:rPr>
                        <m:nor/>
                      </m:rPr>
                      <a:rPr lang="en-US" altLang="zh-CN" sz="1600" dirty="0"/>
                      <m:t>·</m:t>
                    </m:r>
                    <m:f>
                      <m:fPr>
                        <m:ctrlPr>
                          <a:rPr lang="en-US" altLang="zh-CN" sz="1600" i="1">
                            <a:latin typeface="Cambria Math" panose="02040503050406030204" pitchFamily="18" charset="0"/>
                          </a:rPr>
                        </m:ctrlPr>
                      </m:fPr>
                      <m:num>
                        <m:r>
                          <a:rPr lang="en-US" altLang="zh-CN" sz="1600" b="0" i="1" smtClean="0">
                            <a:latin typeface="Cambria Math" panose="02040503050406030204" pitchFamily="18" charset="0"/>
                          </a:rPr>
                          <m:t>340</m:t>
                        </m:r>
                      </m:num>
                      <m:den>
                        <m:r>
                          <a:rPr lang="en-US" altLang="zh-CN" sz="1600" b="0" i="1" smtClean="0">
                            <a:latin typeface="Cambria Math" panose="02040503050406030204" pitchFamily="18" charset="0"/>
                          </a:rPr>
                          <m:t>340</m:t>
                        </m:r>
                      </m:den>
                    </m:f>
                    <m:r>
                      <m:rPr>
                        <m:nor/>
                      </m:rPr>
                      <a:rPr lang="en-US" altLang="zh-CN" sz="1600" dirty="0"/>
                      <m:t>·</m:t>
                    </m:r>
                    <m:r>
                      <m:rPr>
                        <m:nor/>
                      </m:rPr>
                      <a:rPr lang="en-US" altLang="zh-CN" sz="1600" b="0" i="0" dirty="0" smtClean="0"/>
                      <m:t>1=</m:t>
                    </m:r>
                    <m:r>
                      <m:rPr>
                        <m:nor/>
                      </m:rPr>
                      <a:rPr lang="en-US" altLang="zh-CN" sz="1600" b="1" i="0" dirty="0" smtClean="0"/>
                      <m:t>34</m:t>
                    </m:r>
                  </m:oMath>
                </a14:m>
                <a:endParaRPr lang="zh-CN" altLang="en-US" sz="1600" b="1" dirty="0"/>
              </a:p>
            </p:txBody>
          </p:sp>
        </mc:Choice>
        <mc:Fallback xmlns="">
          <p:sp>
            <p:nvSpPr>
              <p:cNvPr id="27" name="文本框 26">
                <a:extLst>
                  <a:ext uri="{FF2B5EF4-FFF2-40B4-BE49-F238E27FC236}">
                    <a16:creationId xmlns:a16="http://schemas.microsoft.com/office/drawing/2014/main" id="{E636CA68-E212-EDA9-B3A5-BCF0B2D77B58}"/>
                  </a:ext>
                </a:extLst>
              </p:cNvPr>
              <p:cNvSpPr txBox="1">
                <a:spLocks noRot="1" noChangeAspect="1" noMove="1" noResize="1" noEditPoints="1" noAdjustHandles="1" noChangeArrowheads="1" noChangeShapeType="1" noTextEdit="1"/>
              </p:cNvSpPr>
              <p:nvPr/>
            </p:nvSpPr>
            <p:spPr>
              <a:xfrm>
                <a:off x="2897449" y="5010336"/>
                <a:ext cx="2373064" cy="844398"/>
              </a:xfrm>
              <a:prstGeom prst="rect">
                <a:avLst/>
              </a:prstGeom>
              <a:blipFill>
                <a:blip r:embed="rId14"/>
                <a:stretch>
                  <a:fillRect l="-1282" b="-28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13871186-7C2D-AE61-B638-5101FE498AEA}"/>
                  </a:ext>
                </a:extLst>
              </p:cNvPr>
              <p:cNvSpPr txBox="1"/>
              <p:nvPr/>
            </p:nvSpPr>
            <p:spPr>
              <a:xfrm>
                <a:off x="504311" y="5001711"/>
                <a:ext cx="2108912" cy="800732"/>
              </a:xfrm>
              <a:prstGeom prst="rect">
                <a:avLst/>
              </a:prstGeom>
              <a:noFill/>
            </p:spPr>
            <p:txBody>
              <a:bodyPr wrap="square">
                <a:spAutoFit/>
              </a:bodyPr>
              <a:lstStyle/>
              <a:p>
                <a14:m>
                  <m:oMath xmlns:m="http://schemas.openxmlformats.org/officeDocument/2006/math">
                    <m:sSub>
                      <m:sSubPr>
                        <m:ctrlPr>
                          <a:rPr lang="en-GB" altLang="zh-CN" sz="1600" i="1" smtClean="0">
                            <a:latin typeface="Cambria Math" panose="02040503050406030204" pitchFamily="18" charset="0"/>
                          </a:rPr>
                        </m:ctrlPr>
                      </m:sSubPr>
                      <m:e>
                        <m:r>
                          <a:rPr lang="en-US" altLang="zh-CN" sz="1600" i="1">
                            <a:latin typeface="Cambria Math" panose="02040503050406030204" pitchFamily="18" charset="0"/>
                          </a:rPr>
                          <m:t>𝑛</m:t>
                        </m:r>
                      </m:e>
                      <m:sub>
                        <m:r>
                          <a:rPr lang="en-US" altLang="zh-CN" sz="1600" b="0" i="1" smtClean="0">
                            <a:latin typeface="Cambria Math" panose="02040503050406030204" pitchFamily="18" charset="0"/>
                          </a:rPr>
                          <m:t>1</m:t>
                        </m:r>
                      </m:sub>
                    </m:sSub>
                  </m:oMath>
                </a14:m>
                <a:r>
                  <a:rPr lang="en-US" altLang="zh-CN" sz="1600" dirty="0"/>
                  <a:t> = </a:t>
                </a:r>
                <a14:m>
                  <m:oMath xmlns:m="http://schemas.openxmlformats.org/officeDocument/2006/math">
                    <m:f>
                      <m:fPr>
                        <m:ctrlPr>
                          <a:rPr lang="en-US" altLang="zh-CN" sz="1600" i="1">
                            <a:latin typeface="Cambria Math" panose="02040503050406030204" pitchFamily="18" charset="0"/>
                          </a:rPr>
                        </m:ctrlPr>
                      </m:fPr>
                      <m:num>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𝑎𝑖𝑟</m:t>
                            </m:r>
                          </m:sub>
                        </m:sSub>
                      </m:num>
                      <m:den>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𝑐</m:t>
                            </m:r>
                          </m:e>
                          <m:sub>
                            <m:r>
                              <a:rPr lang="en-US" altLang="zh-CN" sz="1600" i="1">
                                <a:latin typeface="Cambria Math" panose="02040503050406030204" pitchFamily="18" charset="0"/>
                              </a:rPr>
                              <m:t>1</m:t>
                            </m:r>
                          </m:sub>
                        </m:sSub>
                      </m:den>
                    </m:f>
                  </m:oMath>
                </a14:m>
                <a:r>
                  <a:rPr lang="en-US" altLang="zh-CN" sz="1600" dirty="0"/>
                  <a:t>·</a:t>
                </a:r>
                <a:r>
                  <a:rPr lang="en-GB" altLang="zh-CN" sz="1600" dirty="0"/>
                  <a:t> </a:t>
                </a:r>
                <a14:m>
                  <m:oMath xmlns:m="http://schemas.openxmlformats.org/officeDocument/2006/math">
                    <m:sSub>
                      <m:sSubPr>
                        <m:ctrlPr>
                          <a:rPr lang="en-GB" altLang="zh-CN" sz="1600" i="1">
                            <a:latin typeface="Cambria Math" panose="02040503050406030204" pitchFamily="18" charset="0"/>
                          </a:rPr>
                        </m:ctrlPr>
                      </m:sSubPr>
                      <m:e>
                        <m:r>
                          <a:rPr lang="en-US" altLang="zh-CN" sz="1600" i="1">
                            <a:latin typeface="Cambria Math" panose="02040503050406030204" pitchFamily="18" charset="0"/>
                          </a:rPr>
                          <m:t>𝑛</m:t>
                        </m:r>
                      </m:e>
                      <m:sub>
                        <m:r>
                          <m:rPr>
                            <m:sty m:val="p"/>
                          </m:rPr>
                          <a:rPr lang="en-US" altLang="zh-CN" sz="1600" i="1">
                            <a:latin typeface="Cambria Math" panose="02040503050406030204" pitchFamily="18" charset="0"/>
                          </a:rPr>
                          <m:t>air</m:t>
                        </m:r>
                      </m:sub>
                    </m:sSub>
                  </m:oMath>
                </a14:m>
                <a:r>
                  <a:rPr lang="en-US" altLang="zh-CN" sz="1600" dirty="0"/>
                  <a:t> </a:t>
                </a:r>
              </a:p>
              <a:p>
                <a:r>
                  <a:rPr lang="en-US" altLang="zh-CN" sz="1600" dirty="0"/>
                  <a:t>= </a:t>
                </a:r>
                <a14:m>
                  <m:oMath xmlns:m="http://schemas.openxmlformats.org/officeDocument/2006/math">
                    <m:f>
                      <m:fPr>
                        <m:ctrlPr>
                          <a:rPr lang="en-US" altLang="zh-CN" sz="1600" i="1">
                            <a:latin typeface="Cambria Math" panose="02040503050406030204" pitchFamily="18" charset="0"/>
                          </a:rPr>
                        </m:ctrlPr>
                      </m:fPr>
                      <m:num>
                        <m:r>
                          <a:rPr lang="en-US" altLang="zh-CN" sz="1600" b="0" i="1" smtClean="0">
                            <a:latin typeface="Cambria Math" panose="02040503050406030204" pitchFamily="18" charset="0"/>
                          </a:rPr>
                          <m:t>340</m:t>
                        </m:r>
                      </m:num>
                      <m:den>
                        <m:r>
                          <a:rPr lang="en-US" altLang="zh-CN" sz="1600" b="0" i="1" smtClean="0">
                            <a:latin typeface="Cambria Math" panose="02040503050406030204" pitchFamily="18" charset="0"/>
                          </a:rPr>
                          <m:t>340</m:t>
                        </m:r>
                      </m:den>
                    </m:f>
                  </m:oMath>
                </a14:m>
                <a:r>
                  <a:rPr lang="en-US" altLang="zh-CN" sz="1600" dirty="0"/>
                  <a:t>·</a:t>
                </a:r>
                <a:r>
                  <a:rPr lang="en-GB" altLang="zh-CN" sz="1600" dirty="0"/>
                  <a:t> </a:t>
                </a:r>
                <a14:m>
                  <m:oMath xmlns:m="http://schemas.openxmlformats.org/officeDocument/2006/math">
                    <m:r>
                      <a:rPr lang="en-US" altLang="zh-CN" sz="1200" b="0" i="1" smtClean="0">
                        <a:latin typeface="Cambria Math" panose="02040503050406030204" pitchFamily="18" charset="0"/>
                      </a:rPr>
                      <m:t>1=</m:t>
                    </m:r>
                    <m:r>
                      <a:rPr lang="en-US" altLang="zh-CN" sz="1200" b="1" i="1" smtClean="0">
                        <a:latin typeface="Cambria Math" panose="02040503050406030204" pitchFamily="18" charset="0"/>
                      </a:rPr>
                      <m:t>𝟏</m:t>
                    </m:r>
                  </m:oMath>
                </a14:m>
                <a:endParaRPr lang="zh-CN" altLang="en-US" sz="1600" b="1" dirty="0"/>
              </a:p>
            </p:txBody>
          </p:sp>
        </mc:Choice>
        <mc:Fallback xmlns="">
          <p:sp>
            <p:nvSpPr>
              <p:cNvPr id="29" name="文本框 28">
                <a:extLst>
                  <a:ext uri="{FF2B5EF4-FFF2-40B4-BE49-F238E27FC236}">
                    <a16:creationId xmlns:a16="http://schemas.microsoft.com/office/drawing/2014/main" id="{13871186-7C2D-AE61-B638-5101FE498AEA}"/>
                  </a:ext>
                </a:extLst>
              </p:cNvPr>
              <p:cNvSpPr txBox="1">
                <a:spLocks noRot="1" noChangeAspect="1" noMove="1" noResize="1" noEditPoints="1" noAdjustHandles="1" noChangeArrowheads="1" noChangeShapeType="1" noTextEdit="1"/>
              </p:cNvSpPr>
              <p:nvPr/>
            </p:nvSpPr>
            <p:spPr>
              <a:xfrm>
                <a:off x="504311" y="5001711"/>
                <a:ext cx="2108912" cy="800732"/>
              </a:xfrm>
              <a:prstGeom prst="rect">
                <a:avLst/>
              </a:prstGeom>
              <a:blipFill>
                <a:blip r:embed="rId15"/>
                <a:stretch>
                  <a:fillRect l="-1734" b="-2273"/>
                </a:stretch>
              </a:blipFill>
            </p:spPr>
            <p:txBody>
              <a:bodyPr/>
              <a:lstStyle/>
              <a:p>
                <a:r>
                  <a:rPr lang="zh-CN" altLang="en-US">
                    <a:noFill/>
                  </a:rPr>
                  <a:t> </a:t>
                </a:r>
              </a:p>
            </p:txBody>
          </p:sp>
        </mc:Fallback>
      </mc:AlternateContent>
      <p:cxnSp>
        <p:nvCxnSpPr>
          <p:cNvPr id="32" name="直接箭头连接符 31">
            <a:extLst>
              <a:ext uri="{FF2B5EF4-FFF2-40B4-BE49-F238E27FC236}">
                <a16:creationId xmlns:a16="http://schemas.microsoft.com/office/drawing/2014/main" id="{A4033A5B-7393-2E78-10AB-9BBB478975FC}"/>
              </a:ext>
            </a:extLst>
          </p:cNvPr>
          <p:cNvCxnSpPr>
            <a:cxnSpLocks/>
          </p:cNvCxnSpPr>
          <p:nvPr/>
        </p:nvCxnSpPr>
        <p:spPr>
          <a:xfrm>
            <a:off x="1116536" y="4415139"/>
            <a:ext cx="0" cy="58657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F7E3938A-883E-96C3-17B0-9E659094822D}"/>
              </a:ext>
            </a:extLst>
          </p:cNvPr>
          <p:cNvCxnSpPr>
            <a:cxnSpLocks/>
          </p:cNvCxnSpPr>
          <p:nvPr/>
        </p:nvCxnSpPr>
        <p:spPr>
          <a:xfrm>
            <a:off x="3547294" y="4455389"/>
            <a:ext cx="0" cy="586572"/>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07C83FDF-52B4-9687-CDC3-54B7EA22412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13593" y="2755191"/>
            <a:ext cx="5357961" cy="4018471"/>
          </a:xfrm>
          <a:prstGeom prst="rect">
            <a:avLst/>
          </a:prstGeom>
        </p:spPr>
      </p:pic>
    </p:spTree>
    <p:extLst>
      <p:ext uri="{BB962C8B-B14F-4D97-AF65-F5344CB8AC3E}">
        <p14:creationId xmlns:p14="http://schemas.microsoft.com/office/powerpoint/2010/main" val="367629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8" name="组合 1537">
            <a:extLst>
              <a:ext uri="{FF2B5EF4-FFF2-40B4-BE49-F238E27FC236}">
                <a16:creationId xmlns:a16="http://schemas.microsoft.com/office/drawing/2014/main" id="{3DCDE7A3-EE5A-3D75-D682-F9D8A8931F0A}"/>
              </a:ext>
            </a:extLst>
          </p:cNvPr>
          <p:cNvGrpSpPr/>
          <p:nvPr/>
        </p:nvGrpSpPr>
        <p:grpSpPr>
          <a:xfrm>
            <a:off x="174389" y="168007"/>
            <a:ext cx="2040202" cy="1019835"/>
            <a:chOff x="631047" y="354236"/>
            <a:chExt cx="2710555" cy="1295279"/>
          </a:xfrm>
        </p:grpSpPr>
        <p:grpSp>
          <p:nvGrpSpPr>
            <p:cNvPr id="1536" name="组合 1535">
              <a:extLst>
                <a:ext uri="{FF2B5EF4-FFF2-40B4-BE49-F238E27FC236}">
                  <a16:creationId xmlns:a16="http://schemas.microsoft.com/office/drawing/2014/main" id="{E3ABEE78-4329-485D-C275-0B4D06C58923}"/>
                </a:ext>
              </a:extLst>
            </p:cNvPr>
            <p:cNvGrpSpPr/>
            <p:nvPr/>
          </p:nvGrpSpPr>
          <p:grpSpPr>
            <a:xfrm>
              <a:off x="631047" y="883344"/>
              <a:ext cx="2425176" cy="477224"/>
              <a:chOff x="631047" y="883344"/>
              <a:chExt cx="2425176" cy="477224"/>
            </a:xfrm>
          </p:grpSpPr>
          <p:sp>
            <p:nvSpPr>
              <p:cNvPr id="1523" name="文本框 1522">
                <a:extLst>
                  <a:ext uri="{FF2B5EF4-FFF2-40B4-BE49-F238E27FC236}">
                    <a16:creationId xmlns:a16="http://schemas.microsoft.com/office/drawing/2014/main" id="{38126461-9846-DEB4-8505-4C886ED8A9AE}"/>
                  </a:ext>
                </a:extLst>
              </p:cNvPr>
              <p:cNvSpPr txBox="1"/>
              <p:nvPr/>
            </p:nvSpPr>
            <p:spPr>
              <a:xfrm>
                <a:off x="1062392" y="883344"/>
                <a:ext cx="1993831" cy="351813"/>
              </a:xfrm>
              <a:prstGeom prst="rect">
                <a:avLst/>
              </a:prstGeom>
              <a:noFill/>
            </p:spPr>
            <p:txBody>
              <a:bodyPr wrap="none" rtlCol="0">
                <a:spAutoFit/>
              </a:bodyPr>
              <a:lstStyle/>
              <a:p>
                <a:r>
                  <a:rPr lang="en-GB" altLang="zh-CN" sz="1200" dirty="0">
                    <a:latin typeface="Times" panose="02020603050405020304" pitchFamily="18" charset="0"/>
                    <a:cs typeface="Times" panose="02020603050405020304" pitchFamily="18" charset="0"/>
                  </a:rPr>
                  <a:t>Evanescent Coupling</a:t>
                </a:r>
                <a:endParaRPr lang="zh-CN" altLang="en-US" sz="1200" dirty="0">
                  <a:latin typeface="Times" panose="02020603050405020304" pitchFamily="18" charset="0"/>
                  <a:cs typeface="Times" panose="02020603050405020304" pitchFamily="18" charset="0"/>
                </a:endParaRPr>
              </a:p>
            </p:txBody>
          </p:sp>
          <p:sp>
            <p:nvSpPr>
              <p:cNvPr id="1524" name="弧形 1523">
                <a:extLst>
                  <a:ext uri="{FF2B5EF4-FFF2-40B4-BE49-F238E27FC236}">
                    <a16:creationId xmlns:a16="http://schemas.microsoft.com/office/drawing/2014/main" id="{7CD467C0-83B2-517C-E073-669A0F96F93D}"/>
                  </a:ext>
                </a:extLst>
              </p:cNvPr>
              <p:cNvSpPr/>
              <p:nvPr/>
            </p:nvSpPr>
            <p:spPr>
              <a:xfrm>
                <a:off x="631047" y="92984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Times" panose="02020603050405020304" pitchFamily="18" charset="0"/>
                  <a:cs typeface="Times" panose="02020603050405020304" pitchFamily="18" charset="0"/>
                </a:endParaRPr>
              </a:p>
            </p:txBody>
          </p:sp>
        </p:grpSp>
        <p:grpSp>
          <p:nvGrpSpPr>
            <p:cNvPr id="1537" name="组合 1536">
              <a:extLst>
                <a:ext uri="{FF2B5EF4-FFF2-40B4-BE49-F238E27FC236}">
                  <a16:creationId xmlns:a16="http://schemas.microsoft.com/office/drawing/2014/main" id="{BEF2B558-B919-7F2E-2DFF-D66240517BFA}"/>
                </a:ext>
              </a:extLst>
            </p:cNvPr>
            <p:cNvGrpSpPr/>
            <p:nvPr/>
          </p:nvGrpSpPr>
          <p:grpSpPr>
            <a:xfrm>
              <a:off x="868824" y="1297701"/>
              <a:ext cx="1510741" cy="351814"/>
              <a:chOff x="868824" y="1297701"/>
              <a:chExt cx="1510741" cy="351814"/>
            </a:xfrm>
          </p:grpSpPr>
          <p:sp>
            <p:nvSpPr>
              <p:cNvPr id="1527" name="椭圆 1526">
                <a:extLst>
                  <a:ext uri="{FF2B5EF4-FFF2-40B4-BE49-F238E27FC236}">
                    <a16:creationId xmlns:a16="http://schemas.microsoft.com/office/drawing/2014/main" id="{11D3A027-2CA7-4B30-A2A9-7A1F120B6C02}"/>
                  </a:ext>
                </a:extLst>
              </p:cNvPr>
              <p:cNvSpPr/>
              <p:nvPr/>
            </p:nvSpPr>
            <p:spPr>
              <a:xfrm>
                <a:off x="868824" y="140484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Times" panose="02020603050405020304" pitchFamily="18" charset="0"/>
                  <a:cs typeface="Times" panose="02020603050405020304" pitchFamily="18" charset="0"/>
                </a:endParaRPr>
              </a:p>
            </p:txBody>
          </p:sp>
          <p:sp>
            <p:nvSpPr>
              <p:cNvPr id="1528" name="文本框 1527">
                <a:extLst>
                  <a:ext uri="{FF2B5EF4-FFF2-40B4-BE49-F238E27FC236}">
                    <a16:creationId xmlns:a16="http://schemas.microsoft.com/office/drawing/2014/main" id="{C0EACFF6-B3B6-BE50-4B74-D655C48D3A1D}"/>
                  </a:ext>
                </a:extLst>
              </p:cNvPr>
              <p:cNvSpPr txBox="1"/>
              <p:nvPr/>
            </p:nvSpPr>
            <p:spPr>
              <a:xfrm>
                <a:off x="1081599" y="1297701"/>
                <a:ext cx="1297966" cy="351814"/>
              </a:xfrm>
              <a:prstGeom prst="rect">
                <a:avLst/>
              </a:prstGeom>
              <a:noFill/>
            </p:spPr>
            <p:txBody>
              <a:bodyPr wrap="square" rtlCol="0">
                <a:spAutoFit/>
              </a:bodyPr>
              <a:lstStyle/>
              <a:p>
                <a:r>
                  <a:rPr lang="en-GB" altLang="zh-CN" sz="1200" dirty="0">
                    <a:latin typeface="Times" panose="02020603050405020304" pitchFamily="18" charset="0"/>
                    <a:cs typeface="Times" panose="02020603050405020304" pitchFamily="18" charset="0"/>
                  </a:rPr>
                  <a:t>Air Particles</a:t>
                </a:r>
                <a:endParaRPr lang="zh-CN" altLang="en-US" sz="1200" dirty="0">
                  <a:latin typeface="Times" panose="02020603050405020304" pitchFamily="18" charset="0"/>
                  <a:cs typeface="Times" panose="02020603050405020304" pitchFamily="18" charset="0"/>
                </a:endParaRPr>
              </a:p>
            </p:txBody>
          </p:sp>
        </p:grpSp>
        <p:grpSp>
          <p:nvGrpSpPr>
            <p:cNvPr id="1535" name="组合 1534">
              <a:extLst>
                <a:ext uri="{FF2B5EF4-FFF2-40B4-BE49-F238E27FC236}">
                  <a16:creationId xmlns:a16="http://schemas.microsoft.com/office/drawing/2014/main" id="{F6331FB8-0AE1-D782-B557-9884AAEF7B26}"/>
                </a:ext>
              </a:extLst>
            </p:cNvPr>
            <p:cNvGrpSpPr/>
            <p:nvPr/>
          </p:nvGrpSpPr>
          <p:grpSpPr>
            <a:xfrm>
              <a:off x="776330" y="354236"/>
              <a:ext cx="2565272" cy="445331"/>
              <a:chOff x="776330" y="354236"/>
              <a:chExt cx="2565272" cy="445331"/>
            </a:xfrm>
          </p:grpSpPr>
          <p:grpSp>
            <p:nvGrpSpPr>
              <p:cNvPr id="1511" name="组合 1510">
                <a:extLst>
                  <a:ext uri="{FF2B5EF4-FFF2-40B4-BE49-F238E27FC236}">
                    <a16:creationId xmlns:a16="http://schemas.microsoft.com/office/drawing/2014/main" id="{C531246B-D0C4-0A58-8092-E8E996652E05}"/>
                  </a:ext>
                </a:extLst>
              </p:cNvPr>
              <p:cNvGrpSpPr/>
              <p:nvPr/>
            </p:nvGrpSpPr>
            <p:grpSpPr>
              <a:xfrm>
                <a:off x="776330" y="354236"/>
                <a:ext cx="88406" cy="445331"/>
                <a:chOff x="1559270" y="438539"/>
                <a:chExt cx="152439" cy="897459"/>
              </a:xfrm>
            </p:grpSpPr>
            <p:cxnSp>
              <p:nvCxnSpPr>
                <p:cNvPr id="1512" name="直接箭头连接符 1511">
                  <a:extLst>
                    <a:ext uri="{FF2B5EF4-FFF2-40B4-BE49-F238E27FC236}">
                      <a16:creationId xmlns:a16="http://schemas.microsoft.com/office/drawing/2014/main" id="{4342CC18-21E0-83B4-E693-20681BB39A8A}"/>
                    </a:ext>
                  </a:extLst>
                </p:cNvPr>
                <p:cNvCxnSpPr>
                  <a:cxnSpLocks/>
                </p:cNvCxnSpPr>
                <p:nvPr/>
              </p:nvCxnSpPr>
              <p:spPr>
                <a:xfrm>
                  <a:off x="1559270"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13" name="直接箭头连接符 1512">
                  <a:extLst>
                    <a:ext uri="{FF2B5EF4-FFF2-40B4-BE49-F238E27FC236}">
                      <a16:creationId xmlns:a16="http://schemas.microsoft.com/office/drawing/2014/main" id="{35867060-A9B8-381A-F94C-A5EB0C5ED347}"/>
                    </a:ext>
                  </a:extLst>
                </p:cNvPr>
                <p:cNvCxnSpPr>
                  <a:cxnSpLocks/>
                </p:cNvCxnSpPr>
                <p:nvPr/>
              </p:nvCxnSpPr>
              <p:spPr>
                <a:xfrm flipV="1">
                  <a:off x="171170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529" name="文本框 1528">
                <a:extLst>
                  <a:ext uri="{FF2B5EF4-FFF2-40B4-BE49-F238E27FC236}">
                    <a16:creationId xmlns:a16="http://schemas.microsoft.com/office/drawing/2014/main" id="{F47A9EB9-C4F2-2739-AB79-34675AB8AD7D}"/>
                  </a:ext>
                </a:extLst>
              </p:cNvPr>
              <p:cNvSpPr txBox="1"/>
              <p:nvPr/>
            </p:nvSpPr>
            <p:spPr>
              <a:xfrm>
                <a:off x="1062393" y="385015"/>
                <a:ext cx="2279209" cy="351813"/>
              </a:xfrm>
              <a:prstGeom prst="rect">
                <a:avLst/>
              </a:prstGeom>
              <a:noFill/>
            </p:spPr>
            <p:txBody>
              <a:bodyPr wrap="none" rtlCol="0">
                <a:spAutoFit/>
              </a:bodyPr>
              <a:lstStyle/>
              <a:p>
                <a:r>
                  <a:rPr lang="en-GB" altLang="zh-CN" sz="1200" dirty="0">
                    <a:latin typeface="Times" panose="02020603050405020304" pitchFamily="18" charset="0"/>
                    <a:cs typeface="Times" panose="02020603050405020304" pitchFamily="18" charset="0"/>
                  </a:rPr>
                  <a:t>Air Particles Oscillation </a:t>
                </a:r>
                <a:endParaRPr lang="zh-CN" altLang="en-US" sz="1200" dirty="0">
                  <a:latin typeface="Times" panose="02020603050405020304" pitchFamily="18" charset="0"/>
                  <a:cs typeface="Times" panose="02020603050405020304" pitchFamily="18" charset="0"/>
                </a:endParaRPr>
              </a:p>
            </p:txBody>
          </p:sp>
        </p:grpSp>
      </p:grpSp>
      <p:grpSp>
        <p:nvGrpSpPr>
          <p:cNvPr id="1551" name="组合 1550">
            <a:extLst>
              <a:ext uri="{FF2B5EF4-FFF2-40B4-BE49-F238E27FC236}">
                <a16:creationId xmlns:a16="http://schemas.microsoft.com/office/drawing/2014/main" id="{79877243-A81C-7237-6307-869C16FC36DF}"/>
              </a:ext>
            </a:extLst>
          </p:cNvPr>
          <p:cNvGrpSpPr/>
          <p:nvPr/>
        </p:nvGrpSpPr>
        <p:grpSpPr>
          <a:xfrm rot="5400000">
            <a:off x="185393" y="1195543"/>
            <a:ext cx="260387" cy="383586"/>
            <a:chOff x="3140083" y="4796554"/>
            <a:chExt cx="296849" cy="596788"/>
          </a:xfrm>
        </p:grpSpPr>
        <p:cxnSp>
          <p:nvCxnSpPr>
            <p:cNvPr id="1552" name="直接箭头连接符 1551">
              <a:extLst>
                <a:ext uri="{FF2B5EF4-FFF2-40B4-BE49-F238E27FC236}">
                  <a16:creationId xmlns:a16="http://schemas.microsoft.com/office/drawing/2014/main" id="{CD1707D6-F4F7-5507-818A-AA517F503476}"/>
                </a:ext>
              </a:extLst>
            </p:cNvPr>
            <p:cNvCxnSpPr>
              <a:cxnSpLocks/>
            </p:cNvCxnSpPr>
            <p:nvPr/>
          </p:nvCxnSpPr>
          <p:spPr>
            <a:xfrm flipV="1">
              <a:off x="3296938" y="4796554"/>
              <a:ext cx="0" cy="596788"/>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53" name="直接连接符 1552">
              <a:extLst>
                <a:ext uri="{FF2B5EF4-FFF2-40B4-BE49-F238E27FC236}">
                  <a16:creationId xmlns:a16="http://schemas.microsoft.com/office/drawing/2014/main" id="{147E66AC-9001-1E5A-5944-849EF1CDC704}"/>
                </a:ext>
              </a:extLst>
            </p:cNvPr>
            <p:cNvCxnSpPr>
              <a:cxnSpLocks/>
            </p:cNvCxnSpPr>
            <p:nvPr/>
          </p:nvCxnSpPr>
          <p:spPr>
            <a:xfrm>
              <a:off x="3140083" y="5046949"/>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4" name="直接连接符 1553">
              <a:extLst>
                <a:ext uri="{FF2B5EF4-FFF2-40B4-BE49-F238E27FC236}">
                  <a16:creationId xmlns:a16="http://schemas.microsoft.com/office/drawing/2014/main" id="{8C5F3CBA-61C9-2603-4CDA-A0C315D9DC77}"/>
                </a:ext>
              </a:extLst>
            </p:cNvPr>
            <p:cNvCxnSpPr>
              <a:cxnSpLocks/>
            </p:cNvCxnSpPr>
            <p:nvPr/>
          </p:nvCxnSpPr>
          <p:spPr>
            <a:xfrm>
              <a:off x="3140083" y="5130317"/>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5" name="直接连接符 1554">
              <a:extLst>
                <a:ext uri="{FF2B5EF4-FFF2-40B4-BE49-F238E27FC236}">
                  <a16:creationId xmlns:a16="http://schemas.microsoft.com/office/drawing/2014/main" id="{850B5924-1056-17C0-9DFE-CB414D3F8F92}"/>
                </a:ext>
              </a:extLst>
            </p:cNvPr>
            <p:cNvCxnSpPr>
              <a:cxnSpLocks/>
            </p:cNvCxnSpPr>
            <p:nvPr/>
          </p:nvCxnSpPr>
          <p:spPr>
            <a:xfrm>
              <a:off x="3140961" y="5213892"/>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56" name="文本框 1555">
            <a:extLst>
              <a:ext uri="{FF2B5EF4-FFF2-40B4-BE49-F238E27FC236}">
                <a16:creationId xmlns:a16="http://schemas.microsoft.com/office/drawing/2014/main" id="{8D0E7F23-B15A-92A2-D9B0-4FB7C8A5D925}"/>
              </a:ext>
            </a:extLst>
          </p:cNvPr>
          <p:cNvSpPr txBox="1"/>
          <p:nvPr/>
        </p:nvSpPr>
        <p:spPr>
          <a:xfrm>
            <a:off x="521719" y="1253375"/>
            <a:ext cx="1506503" cy="276999"/>
          </a:xfrm>
          <a:prstGeom prst="rect">
            <a:avLst/>
          </a:prstGeom>
          <a:noFill/>
        </p:spPr>
        <p:txBody>
          <a:bodyPr wrap="none" rtlCol="0">
            <a:spAutoFit/>
          </a:bodyPr>
          <a:lstStyle/>
          <a:p>
            <a:r>
              <a:rPr lang="en-GB" altLang="zh-CN" sz="1200" dirty="0">
                <a:latin typeface="Times" panose="02020603050405020304" pitchFamily="18" charset="0"/>
                <a:cs typeface="Times" panose="02020603050405020304" pitchFamily="18" charset="0"/>
              </a:rPr>
              <a:t>Incident Sound Wave</a:t>
            </a:r>
            <a:endParaRPr lang="zh-CN" altLang="en-US" sz="1200" dirty="0">
              <a:latin typeface="Times" panose="02020603050405020304" pitchFamily="18" charset="0"/>
              <a:cs typeface="Times" panose="02020603050405020304" pitchFamily="18" charset="0"/>
            </a:endParaRPr>
          </a:p>
        </p:txBody>
      </p:sp>
      <p:pic>
        <p:nvPicPr>
          <p:cNvPr id="1565" name="图片 1564">
            <a:extLst>
              <a:ext uri="{FF2B5EF4-FFF2-40B4-BE49-F238E27FC236}">
                <a16:creationId xmlns:a16="http://schemas.microsoft.com/office/drawing/2014/main" id="{32E69956-7B60-1463-DD59-CD2C26A65419}"/>
              </a:ext>
            </a:extLst>
          </p:cNvPr>
          <p:cNvPicPr>
            <a:picLocks noChangeAspect="1"/>
          </p:cNvPicPr>
          <p:nvPr/>
        </p:nvPicPr>
        <p:blipFill>
          <a:blip r:embed="rId3"/>
          <a:stretch>
            <a:fillRect/>
          </a:stretch>
        </p:blipFill>
        <p:spPr>
          <a:xfrm>
            <a:off x="35825" y="938031"/>
            <a:ext cx="238375" cy="166234"/>
          </a:xfrm>
          <a:prstGeom prst="rect">
            <a:avLst/>
          </a:prstGeom>
        </p:spPr>
      </p:pic>
      <p:pic>
        <p:nvPicPr>
          <p:cNvPr id="1562" name="图片 1561">
            <a:extLst>
              <a:ext uri="{FF2B5EF4-FFF2-40B4-BE49-F238E27FC236}">
                <a16:creationId xmlns:a16="http://schemas.microsoft.com/office/drawing/2014/main" id="{7FDC1071-367D-93F9-FEEE-C36BAE62B59C}"/>
              </a:ext>
            </a:extLst>
          </p:cNvPr>
          <p:cNvPicPr>
            <a:picLocks noChangeAspect="1"/>
          </p:cNvPicPr>
          <p:nvPr/>
        </p:nvPicPr>
        <p:blipFill rotWithShape="1">
          <a:blip r:embed="rId4">
            <a:extLst>
              <a:ext uri="{28A0092B-C50C-407E-A947-70E740481C1C}">
                <a14:useLocalDpi xmlns:a14="http://schemas.microsoft.com/office/drawing/2010/main" val="0"/>
              </a:ext>
            </a:extLst>
          </a:blip>
          <a:srcRect t="7473"/>
          <a:stretch/>
        </p:blipFill>
        <p:spPr>
          <a:xfrm rot="21137073">
            <a:off x="5715917" y="792726"/>
            <a:ext cx="1892967" cy="1651049"/>
          </a:xfrm>
          <a:prstGeom prst="rect">
            <a:avLst/>
          </a:prstGeom>
        </p:spPr>
      </p:pic>
      <p:grpSp>
        <p:nvGrpSpPr>
          <p:cNvPr id="1558" name="组合 1557">
            <a:extLst>
              <a:ext uri="{FF2B5EF4-FFF2-40B4-BE49-F238E27FC236}">
                <a16:creationId xmlns:a16="http://schemas.microsoft.com/office/drawing/2014/main" id="{A6AE974B-98B4-60B4-5F3B-FFB9817134CB}"/>
              </a:ext>
            </a:extLst>
          </p:cNvPr>
          <p:cNvGrpSpPr/>
          <p:nvPr/>
        </p:nvGrpSpPr>
        <p:grpSpPr>
          <a:xfrm>
            <a:off x="3026254" y="904523"/>
            <a:ext cx="9239445" cy="4111360"/>
            <a:chOff x="2160658" y="1039379"/>
            <a:chExt cx="10045658" cy="4779242"/>
          </a:xfrm>
        </p:grpSpPr>
        <p:grpSp>
          <p:nvGrpSpPr>
            <p:cNvPr id="1530" name="组合 1529">
              <a:extLst>
                <a:ext uri="{FF2B5EF4-FFF2-40B4-BE49-F238E27FC236}">
                  <a16:creationId xmlns:a16="http://schemas.microsoft.com/office/drawing/2014/main" id="{2BD183F7-3457-C326-2D68-5901D2B6BE60}"/>
                </a:ext>
              </a:extLst>
            </p:cNvPr>
            <p:cNvGrpSpPr/>
            <p:nvPr/>
          </p:nvGrpSpPr>
          <p:grpSpPr>
            <a:xfrm>
              <a:off x="3105399" y="1039379"/>
              <a:ext cx="9100917" cy="4779242"/>
              <a:chOff x="1545541" y="945282"/>
              <a:chExt cx="9100917" cy="4779242"/>
            </a:xfrm>
          </p:grpSpPr>
          <p:grpSp>
            <p:nvGrpSpPr>
              <p:cNvPr id="1434" name="组合 1433">
                <a:extLst>
                  <a:ext uri="{FF2B5EF4-FFF2-40B4-BE49-F238E27FC236}">
                    <a16:creationId xmlns:a16="http://schemas.microsoft.com/office/drawing/2014/main" id="{2B644157-395A-DC24-3CBB-2A8A8AA76BEC}"/>
                  </a:ext>
                </a:extLst>
              </p:cNvPr>
              <p:cNvGrpSpPr/>
              <p:nvPr/>
            </p:nvGrpSpPr>
            <p:grpSpPr>
              <a:xfrm>
                <a:off x="1545541" y="945282"/>
                <a:ext cx="9100917" cy="4779242"/>
                <a:chOff x="1633817" y="1204120"/>
                <a:chExt cx="9100917" cy="4779242"/>
              </a:xfrm>
            </p:grpSpPr>
            <p:grpSp>
              <p:nvGrpSpPr>
                <p:cNvPr id="5" name="组合 4">
                  <a:extLst>
                    <a:ext uri="{FF2B5EF4-FFF2-40B4-BE49-F238E27FC236}">
                      <a16:creationId xmlns:a16="http://schemas.microsoft.com/office/drawing/2014/main" id="{48C3E0D0-8B57-95D9-7764-97E1FE9D359A}"/>
                    </a:ext>
                  </a:extLst>
                </p:cNvPr>
                <p:cNvGrpSpPr/>
                <p:nvPr/>
              </p:nvGrpSpPr>
              <p:grpSpPr>
                <a:xfrm>
                  <a:off x="1633817" y="1222786"/>
                  <a:ext cx="9100917" cy="4760576"/>
                  <a:chOff x="831384" y="616296"/>
                  <a:chExt cx="9100917" cy="4760576"/>
                </a:xfrm>
              </p:grpSpPr>
              <p:sp>
                <p:nvSpPr>
                  <p:cNvPr id="406" name="椭圆 405">
                    <a:extLst>
                      <a:ext uri="{FF2B5EF4-FFF2-40B4-BE49-F238E27FC236}">
                        <a16:creationId xmlns:a16="http://schemas.microsoft.com/office/drawing/2014/main" id="{4DDBC590-5416-6459-E7A1-2416C107A76D}"/>
                      </a:ext>
                    </a:extLst>
                  </p:cNvPr>
                  <p:cNvSpPr/>
                  <p:nvPr/>
                </p:nvSpPr>
                <p:spPr>
                  <a:xfrm>
                    <a:off x="4458810" y="23281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07" name="椭圆 406">
                    <a:extLst>
                      <a:ext uri="{FF2B5EF4-FFF2-40B4-BE49-F238E27FC236}">
                        <a16:creationId xmlns:a16="http://schemas.microsoft.com/office/drawing/2014/main" id="{BAFF94FC-5BED-1BD8-36C9-EBFEC25372E5}"/>
                      </a:ext>
                    </a:extLst>
                  </p:cNvPr>
                  <p:cNvSpPr/>
                  <p:nvPr/>
                </p:nvSpPr>
                <p:spPr>
                  <a:xfrm>
                    <a:off x="4668047" y="25109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0" name="椭圆 409">
                    <a:extLst>
                      <a:ext uri="{FF2B5EF4-FFF2-40B4-BE49-F238E27FC236}">
                        <a16:creationId xmlns:a16="http://schemas.microsoft.com/office/drawing/2014/main" id="{21F61BEB-D076-0102-23A8-3B80CF1BFD3C}"/>
                      </a:ext>
                    </a:extLst>
                  </p:cNvPr>
                  <p:cNvSpPr/>
                  <p:nvPr/>
                </p:nvSpPr>
                <p:spPr>
                  <a:xfrm>
                    <a:off x="3734177" y="321124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1" name="椭圆 410">
                    <a:extLst>
                      <a:ext uri="{FF2B5EF4-FFF2-40B4-BE49-F238E27FC236}">
                        <a16:creationId xmlns:a16="http://schemas.microsoft.com/office/drawing/2014/main" id="{996A2074-7C5D-6E2C-5EDC-5142EE20F212}"/>
                      </a:ext>
                    </a:extLst>
                  </p:cNvPr>
                  <p:cNvSpPr/>
                  <p:nvPr/>
                </p:nvSpPr>
                <p:spPr>
                  <a:xfrm>
                    <a:off x="3639416" y="297633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2" name="椭圆 411">
                    <a:extLst>
                      <a:ext uri="{FF2B5EF4-FFF2-40B4-BE49-F238E27FC236}">
                        <a16:creationId xmlns:a16="http://schemas.microsoft.com/office/drawing/2014/main" id="{6FF3F8D7-3FE7-2251-02F1-C11AF4C871E6}"/>
                      </a:ext>
                    </a:extLst>
                  </p:cNvPr>
                  <p:cNvSpPr/>
                  <p:nvPr/>
                </p:nvSpPr>
                <p:spPr>
                  <a:xfrm>
                    <a:off x="3762995" y="28291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3" name="椭圆 412">
                    <a:extLst>
                      <a:ext uri="{FF2B5EF4-FFF2-40B4-BE49-F238E27FC236}">
                        <a16:creationId xmlns:a16="http://schemas.microsoft.com/office/drawing/2014/main" id="{81407FE9-D7ED-88CF-A6EF-6C3376C9F9DD}"/>
                      </a:ext>
                    </a:extLst>
                  </p:cNvPr>
                  <p:cNvSpPr/>
                  <p:nvPr/>
                </p:nvSpPr>
                <p:spPr>
                  <a:xfrm>
                    <a:off x="3650652" y="262755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4" name="椭圆 413">
                    <a:extLst>
                      <a:ext uri="{FF2B5EF4-FFF2-40B4-BE49-F238E27FC236}">
                        <a16:creationId xmlns:a16="http://schemas.microsoft.com/office/drawing/2014/main" id="{5D09040F-EFB1-FD8A-05CA-3041C1B95B35}"/>
                      </a:ext>
                    </a:extLst>
                  </p:cNvPr>
                  <p:cNvSpPr/>
                  <p:nvPr/>
                </p:nvSpPr>
                <p:spPr>
                  <a:xfrm>
                    <a:off x="3449755" y="32639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5" name="椭圆 414">
                    <a:extLst>
                      <a:ext uri="{FF2B5EF4-FFF2-40B4-BE49-F238E27FC236}">
                        <a16:creationId xmlns:a16="http://schemas.microsoft.com/office/drawing/2014/main" id="{C6476BE5-5231-6DA8-B84B-81388FB14DD8}"/>
                      </a:ext>
                    </a:extLst>
                  </p:cNvPr>
                  <p:cNvSpPr/>
                  <p:nvPr/>
                </p:nvSpPr>
                <p:spPr>
                  <a:xfrm>
                    <a:off x="3344325" y="332307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6" name="椭圆 415">
                    <a:extLst>
                      <a:ext uri="{FF2B5EF4-FFF2-40B4-BE49-F238E27FC236}">
                        <a16:creationId xmlns:a16="http://schemas.microsoft.com/office/drawing/2014/main" id="{FD16435D-031B-2C3F-30A1-BD2D826D2C3F}"/>
                      </a:ext>
                    </a:extLst>
                  </p:cNvPr>
                  <p:cNvSpPr/>
                  <p:nvPr/>
                </p:nvSpPr>
                <p:spPr>
                  <a:xfrm>
                    <a:off x="3458941" y="30980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7" name="椭圆 416">
                    <a:extLst>
                      <a:ext uri="{FF2B5EF4-FFF2-40B4-BE49-F238E27FC236}">
                        <a16:creationId xmlns:a16="http://schemas.microsoft.com/office/drawing/2014/main" id="{A4F70B1F-2995-7A79-94AB-E05904C740BA}"/>
                      </a:ext>
                    </a:extLst>
                  </p:cNvPr>
                  <p:cNvSpPr/>
                  <p:nvPr/>
                </p:nvSpPr>
                <p:spPr>
                  <a:xfrm>
                    <a:off x="3317779" y="29888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8" name="椭圆 417">
                    <a:extLst>
                      <a:ext uri="{FF2B5EF4-FFF2-40B4-BE49-F238E27FC236}">
                        <a16:creationId xmlns:a16="http://schemas.microsoft.com/office/drawing/2014/main" id="{B94D1A22-822A-7079-28D3-B1087E03315E}"/>
                      </a:ext>
                    </a:extLst>
                  </p:cNvPr>
                  <p:cNvSpPr/>
                  <p:nvPr/>
                </p:nvSpPr>
                <p:spPr>
                  <a:xfrm>
                    <a:off x="3452103" y="28332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19" name="椭圆 418">
                    <a:extLst>
                      <a:ext uri="{FF2B5EF4-FFF2-40B4-BE49-F238E27FC236}">
                        <a16:creationId xmlns:a16="http://schemas.microsoft.com/office/drawing/2014/main" id="{AF6A5B03-DB89-CBC4-E7F0-A76256EC2780}"/>
                      </a:ext>
                    </a:extLst>
                  </p:cNvPr>
                  <p:cNvSpPr/>
                  <p:nvPr/>
                </p:nvSpPr>
                <p:spPr>
                  <a:xfrm>
                    <a:off x="3357098" y="26593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pic>
                <p:nvPicPr>
                  <p:cNvPr id="8" name="图片 7">
                    <a:extLst>
                      <a:ext uri="{FF2B5EF4-FFF2-40B4-BE49-F238E27FC236}">
                        <a16:creationId xmlns:a16="http://schemas.microsoft.com/office/drawing/2014/main" id="{7BCB72D0-CFBA-15F7-6C51-2EA4E67EFCC3}"/>
                      </a:ext>
                    </a:extLst>
                  </p:cNvPr>
                  <p:cNvPicPr>
                    <a:picLocks noChangeAspect="1"/>
                  </p:cNvPicPr>
                  <p:nvPr/>
                </p:nvPicPr>
                <p:blipFill rotWithShape="1">
                  <a:blip r:embed="rId5"/>
                  <a:srcRect l="24397" t="33747" r="27965" b="33053"/>
                  <a:stretch/>
                </p:blipFill>
                <p:spPr>
                  <a:xfrm>
                    <a:off x="831384" y="616296"/>
                    <a:ext cx="9100917" cy="4760576"/>
                  </a:xfrm>
                  <a:prstGeom prst="rect">
                    <a:avLst/>
                  </a:prstGeom>
                </p:spPr>
              </p:pic>
              <p:sp>
                <p:nvSpPr>
                  <p:cNvPr id="4" name="椭圆 3">
                    <a:extLst>
                      <a:ext uri="{FF2B5EF4-FFF2-40B4-BE49-F238E27FC236}">
                        <a16:creationId xmlns:a16="http://schemas.microsoft.com/office/drawing/2014/main" id="{B77CB3C7-E160-7760-79C1-A22E9AAE1B07}"/>
                      </a:ext>
                    </a:extLst>
                  </p:cNvPr>
                  <p:cNvSpPr/>
                  <p:nvPr/>
                </p:nvSpPr>
                <p:spPr>
                  <a:xfrm>
                    <a:off x="7306388" y="385836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 name="椭圆 6">
                    <a:extLst>
                      <a:ext uri="{FF2B5EF4-FFF2-40B4-BE49-F238E27FC236}">
                        <a16:creationId xmlns:a16="http://schemas.microsoft.com/office/drawing/2014/main" id="{65B3D26C-E307-3AE6-4E2A-2E0D7161A36E}"/>
                      </a:ext>
                    </a:extLst>
                  </p:cNvPr>
                  <p:cNvSpPr/>
                  <p:nvPr/>
                </p:nvSpPr>
                <p:spPr>
                  <a:xfrm>
                    <a:off x="7555525" y="40228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 name="椭圆 9">
                    <a:extLst>
                      <a:ext uri="{FF2B5EF4-FFF2-40B4-BE49-F238E27FC236}">
                        <a16:creationId xmlns:a16="http://schemas.microsoft.com/office/drawing/2014/main" id="{E877333D-4A70-89D3-D5FA-AFD248665ED0}"/>
                      </a:ext>
                    </a:extLst>
                  </p:cNvPr>
                  <p:cNvSpPr/>
                  <p:nvPr/>
                </p:nvSpPr>
                <p:spPr>
                  <a:xfrm>
                    <a:off x="7526708" y="37318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 name="椭圆 10">
                    <a:extLst>
                      <a:ext uri="{FF2B5EF4-FFF2-40B4-BE49-F238E27FC236}">
                        <a16:creationId xmlns:a16="http://schemas.microsoft.com/office/drawing/2014/main" id="{B62C1BD9-376E-A53B-E9E5-E9C1A4AA4234}"/>
                      </a:ext>
                    </a:extLst>
                  </p:cNvPr>
                  <p:cNvSpPr/>
                  <p:nvPr/>
                </p:nvSpPr>
                <p:spPr>
                  <a:xfrm>
                    <a:off x="8063525" y="390414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 name="椭圆 11">
                    <a:extLst>
                      <a:ext uri="{FF2B5EF4-FFF2-40B4-BE49-F238E27FC236}">
                        <a16:creationId xmlns:a16="http://schemas.microsoft.com/office/drawing/2014/main" id="{6B803F2D-1C7D-6EE1-CB55-634F81B0B7E6}"/>
                      </a:ext>
                    </a:extLst>
                  </p:cNvPr>
                  <p:cNvSpPr/>
                  <p:nvPr/>
                </p:nvSpPr>
                <p:spPr>
                  <a:xfrm>
                    <a:off x="7526707" y="33907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 name="椭圆 12">
                    <a:extLst>
                      <a:ext uri="{FF2B5EF4-FFF2-40B4-BE49-F238E27FC236}">
                        <a16:creationId xmlns:a16="http://schemas.microsoft.com/office/drawing/2014/main" id="{88E101EF-3627-FB9B-58A3-7E394C6E13AA}"/>
                      </a:ext>
                    </a:extLst>
                  </p:cNvPr>
                  <p:cNvSpPr/>
                  <p:nvPr/>
                </p:nvSpPr>
                <p:spPr>
                  <a:xfrm>
                    <a:off x="7294938" y="30139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 name="椭圆 13">
                    <a:extLst>
                      <a:ext uri="{FF2B5EF4-FFF2-40B4-BE49-F238E27FC236}">
                        <a16:creationId xmlns:a16="http://schemas.microsoft.com/office/drawing/2014/main" id="{50E31500-3F53-344D-5B93-28B3E4065DDB}"/>
                      </a:ext>
                    </a:extLst>
                  </p:cNvPr>
                  <p:cNvSpPr/>
                  <p:nvPr/>
                </p:nvSpPr>
                <p:spPr>
                  <a:xfrm>
                    <a:off x="7547075" y="296053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 name="椭圆 14">
                    <a:extLst>
                      <a:ext uri="{FF2B5EF4-FFF2-40B4-BE49-F238E27FC236}">
                        <a16:creationId xmlns:a16="http://schemas.microsoft.com/office/drawing/2014/main" id="{03F5E6BE-4BD6-C1BC-10A6-D8F297EA79DA}"/>
                      </a:ext>
                    </a:extLst>
                  </p:cNvPr>
                  <p:cNvSpPr/>
                  <p:nvPr/>
                </p:nvSpPr>
                <p:spPr>
                  <a:xfrm>
                    <a:off x="8048683" y="36577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 name="椭圆 15">
                    <a:extLst>
                      <a:ext uri="{FF2B5EF4-FFF2-40B4-BE49-F238E27FC236}">
                        <a16:creationId xmlns:a16="http://schemas.microsoft.com/office/drawing/2014/main" id="{881F700A-31A2-1E93-4DA1-9BAF6B8220E9}"/>
                      </a:ext>
                    </a:extLst>
                  </p:cNvPr>
                  <p:cNvSpPr/>
                  <p:nvPr/>
                </p:nvSpPr>
                <p:spPr>
                  <a:xfrm>
                    <a:off x="7526706" y="26371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 name="椭圆 16">
                    <a:extLst>
                      <a:ext uri="{FF2B5EF4-FFF2-40B4-BE49-F238E27FC236}">
                        <a16:creationId xmlns:a16="http://schemas.microsoft.com/office/drawing/2014/main" id="{A7B5EED6-9AE0-20B2-E016-49DC26864341}"/>
                      </a:ext>
                    </a:extLst>
                  </p:cNvPr>
                  <p:cNvSpPr/>
                  <p:nvPr/>
                </p:nvSpPr>
                <p:spPr>
                  <a:xfrm>
                    <a:off x="7672586" y="172386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 name="椭圆 17">
                    <a:extLst>
                      <a:ext uri="{FF2B5EF4-FFF2-40B4-BE49-F238E27FC236}">
                        <a16:creationId xmlns:a16="http://schemas.microsoft.com/office/drawing/2014/main" id="{CF04953E-CDDE-ADE6-4428-DB6998D17241}"/>
                      </a:ext>
                    </a:extLst>
                  </p:cNvPr>
                  <p:cNvSpPr/>
                  <p:nvPr/>
                </p:nvSpPr>
                <p:spPr>
                  <a:xfrm>
                    <a:off x="7526706" y="22656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 name="椭圆 18">
                    <a:extLst>
                      <a:ext uri="{FF2B5EF4-FFF2-40B4-BE49-F238E27FC236}">
                        <a16:creationId xmlns:a16="http://schemas.microsoft.com/office/drawing/2014/main" id="{3CBF816F-A414-CFFC-1CDA-EBA9E2F104B1}"/>
                      </a:ext>
                    </a:extLst>
                  </p:cNvPr>
                  <p:cNvSpPr/>
                  <p:nvPr/>
                </p:nvSpPr>
                <p:spPr>
                  <a:xfrm>
                    <a:off x="7544326" y="16351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 name="椭圆 19">
                    <a:extLst>
                      <a:ext uri="{FF2B5EF4-FFF2-40B4-BE49-F238E27FC236}">
                        <a16:creationId xmlns:a16="http://schemas.microsoft.com/office/drawing/2014/main" id="{BF0DAA91-0C4D-BBD5-9421-9F2F63FBBC75}"/>
                      </a:ext>
                    </a:extLst>
                  </p:cNvPr>
                  <p:cNvSpPr/>
                  <p:nvPr/>
                </p:nvSpPr>
                <p:spPr>
                  <a:xfrm>
                    <a:off x="8069728" y="329889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 name="椭圆 20">
                    <a:extLst>
                      <a:ext uri="{FF2B5EF4-FFF2-40B4-BE49-F238E27FC236}">
                        <a16:creationId xmlns:a16="http://schemas.microsoft.com/office/drawing/2014/main" id="{3EA3A4F0-99BA-9C5E-E5A3-961BEC4D7809}"/>
                      </a:ext>
                    </a:extLst>
                  </p:cNvPr>
                  <p:cNvSpPr/>
                  <p:nvPr/>
                </p:nvSpPr>
                <p:spPr>
                  <a:xfrm>
                    <a:off x="8028801" y="313298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 name="椭圆 21">
                    <a:extLst>
                      <a:ext uri="{FF2B5EF4-FFF2-40B4-BE49-F238E27FC236}">
                        <a16:creationId xmlns:a16="http://schemas.microsoft.com/office/drawing/2014/main" id="{3C637301-ADFF-0408-8F40-9C6A1CA2C88A}"/>
                      </a:ext>
                    </a:extLst>
                  </p:cNvPr>
                  <p:cNvSpPr/>
                  <p:nvPr/>
                </p:nvSpPr>
                <p:spPr>
                  <a:xfrm>
                    <a:off x="7519868" y="197838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 name="椭圆 22">
                    <a:extLst>
                      <a:ext uri="{FF2B5EF4-FFF2-40B4-BE49-F238E27FC236}">
                        <a16:creationId xmlns:a16="http://schemas.microsoft.com/office/drawing/2014/main" id="{5ECD5435-5563-1437-F2D3-F0BE31D217D7}"/>
                      </a:ext>
                    </a:extLst>
                  </p:cNvPr>
                  <p:cNvSpPr/>
                  <p:nvPr/>
                </p:nvSpPr>
                <p:spPr>
                  <a:xfrm>
                    <a:off x="7672628" y="151985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6" name="椭圆 75">
                    <a:extLst>
                      <a:ext uri="{FF2B5EF4-FFF2-40B4-BE49-F238E27FC236}">
                        <a16:creationId xmlns:a16="http://schemas.microsoft.com/office/drawing/2014/main" id="{691CAB1C-0843-9115-B115-83547BDE663A}"/>
                      </a:ext>
                    </a:extLst>
                  </p:cNvPr>
                  <p:cNvSpPr/>
                  <p:nvPr/>
                </p:nvSpPr>
                <p:spPr>
                  <a:xfrm>
                    <a:off x="7593255" y="428423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7" name="椭圆 76">
                    <a:extLst>
                      <a:ext uri="{FF2B5EF4-FFF2-40B4-BE49-F238E27FC236}">
                        <a16:creationId xmlns:a16="http://schemas.microsoft.com/office/drawing/2014/main" id="{D8B6FDE6-62C1-92B9-A2E0-D0E311299547}"/>
                      </a:ext>
                    </a:extLst>
                  </p:cNvPr>
                  <p:cNvSpPr/>
                  <p:nvPr/>
                </p:nvSpPr>
                <p:spPr>
                  <a:xfrm>
                    <a:off x="7711018" y="43561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8" name="椭圆 77">
                    <a:extLst>
                      <a:ext uri="{FF2B5EF4-FFF2-40B4-BE49-F238E27FC236}">
                        <a16:creationId xmlns:a16="http://schemas.microsoft.com/office/drawing/2014/main" id="{3D96542E-5F4C-9562-0161-7AD67C0608CB}"/>
                      </a:ext>
                    </a:extLst>
                  </p:cNvPr>
                  <p:cNvSpPr/>
                  <p:nvPr/>
                </p:nvSpPr>
                <p:spPr>
                  <a:xfrm>
                    <a:off x="7716836" y="40651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9" name="椭圆 78">
                    <a:extLst>
                      <a:ext uri="{FF2B5EF4-FFF2-40B4-BE49-F238E27FC236}">
                        <a16:creationId xmlns:a16="http://schemas.microsoft.com/office/drawing/2014/main" id="{847F5166-6D18-3411-6C80-9FDE05F66F90}"/>
                      </a:ext>
                    </a:extLst>
                  </p:cNvPr>
                  <p:cNvSpPr/>
                  <p:nvPr/>
                </p:nvSpPr>
                <p:spPr>
                  <a:xfrm>
                    <a:off x="7593255" y="39127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 name="椭圆 79">
                    <a:extLst>
                      <a:ext uri="{FF2B5EF4-FFF2-40B4-BE49-F238E27FC236}">
                        <a16:creationId xmlns:a16="http://schemas.microsoft.com/office/drawing/2014/main" id="{3735FF9C-93D7-7EAF-88C0-0217F89E2EC8}"/>
                      </a:ext>
                    </a:extLst>
                  </p:cNvPr>
                  <p:cNvSpPr/>
                  <p:nvPr/>
                </p:nvSpPr>
                <p:spPr>
                  <a:xfrm>
                    <a:off x="7716835" y="37240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 name="椭圆 80">
                    <a:extLst>
                      <a:ext uri="{FF2B5EF4-FFF2-40B4-BE49-F238E27FC236}">
                        <a16:creationId xmlns:a16="http://schemas.microsoft.com/office/drawing/2014/main" id="{AEAD2F29-88D6-A024-FF20-9A715866DD3D}"/>
                      </a:ext>
                    </a:extLst>
                  </p:cNvPr>
                  <p:cNvSpPr/>
                  <p:nvPr/>
                </p:nvSpPr>
                <p:spPr>
                  <a:xfrm>
                    <a:off x="7593255" y="354128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 name="椭圆 81">
                    <a:extLst>
                      <a:ext uri="{FF2B5EF4-FFF2-40B4-BE49-F238E27FC236}">
                        <a16:creationId xmlns:a16="http://schemas.microsoft.com/office/drawing/2014/main" id="{1E5CA304-8403-B656-35DA-0BE43CE42FAF}"/>
                      </a:ext>
                    </a:extLst>
                  </p:cNvPr>
                  <p:cNvSpPr/>
                  <p:nvPr/>
                </p:nvSpPr>
                <p:spPr>
                  <a:xfrm>
                    <a:off x="7688016" y="33525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 name="椭圆 82">
                    <a:extLst>
                      <a:ext uri="{FF2B5EF4-FFF2-40B4-BE49-F238E27FC236}">
                        <a16:creationId xmlns:a16="http://schemas.microsoft.com/office/drawing/2014/main" id="{4E39499A-0FEE-DF8F-B4E9-8D449BEF1C92}"/>
                      </a:ext>
                    </a:extLst>
                  </p:cNvPr>
                  <p:cNvSpPr/>
                  <p:nvPr/>
                </p:nvSpPr>
                <p:spPr>
                  <a:xfrm>
                    <a:off x="7593255" y="311767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4" name="椭圆 83">
                    <a:extLst>
                      <a:ext uri="{FF2B5EF4-FFF2-40B4-BE49-F238E27FC236}">
                        <a16:creationId xmlns:a16="http://schemas.microsoft.com/office/drawing/2014/main" id="{ECAED663-41D1-FC33-4066-BC816F8E7563}"/>
                      </a:ext>
                    </a:extLst>
                  </p:cNvPr>
                  <p:cNvSpPr/>
                  <p:nvPr/>
                </p:nvSpPr>
                <p:spPr>
                  <a:xfrm>
                    <a:off x="7716834" y="29704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5" name="椭圆 84">
                    <a:extLst>
                      <a:ext uri="{FF2B5EF4-FFF2-40B4-BE49-F238E27FC236}">
                        <a16:creationId xmlns:a16="http://schemas.microsoft.com/office/drawing/2014/main" id="{53975CCF-E2C7-3D92-2438-360493BC6EEF}"/>
                      </a:ext>
                    </a:extLst>
                  </p:cNvPr>
                  <p:cNvSpPr/>
                  <p:nvPr/>
                </p:nvSpPr>
                <p:spPr>
                  <a:xfrm>
                    <a:off x="7604491" y="27688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6" name="椭圆 85">
                    <a:extLst>
                      <a:ext uri="{FF2B5EF4-FFF2-40B4-BE49-F238E27FC236}">
                        <a16:creationId xmlns:a16="http://schemas.microsoft.com/office/drawing/2014/main" id="{48A069EA-E918-39A5-F487-73E5431A0C0C}"/>
                      </a:ext>
                    </a:extLst>
                  </p:cNvPr>
                  <p:cNvSpPr/>
                  <p:nvPr/>
                </p:nvSpPr>
                <p:spPr>
                  <a:xfrm>
                    <a:off x="8307319" y="43711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7" name="椭圆 86">
                    <a:extLst>
                      <a:ext uri="{FF2B5EF4-FFF2-40B4-BE49-F238E27FC236}">
                        <a16:creationId xmlns:a16="http://schemas.microsoft.com/office/drawing/2014/main" id="{F67AD4E6-2ABB-10D5-6A69-5EB23EADE145}"/>
                      </a:ext>
                    </a:extLst>
                  </p:cNvPr>
                  <p:cNvSpPr/>
                  <p:nvPr/>
                </p:nvSpPr>
                <p:spPr>
                  <a:xfrm>
                    <a:off x="8049758" y="346573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8" name="椭圆 87">
                    <a:extLst>
                      <a:ext uri="{FF2B5EF4-FFF2-40B4-BE49-F238E27FC236}">
                        <a16:creationId xmlns:a16="http://schemas.microsoft.com/office/drawing/2014/main" id="{20F1261A-6CD5-14F2-45D5-F06F04022E98}"/>
                      </a:ext>
                    </a:extLst>
                  </p:cNvPr>
                  <p:cNvSpPr/>
                  <p:nvPr/>
                </p:nvSpPr>
                <p:spPr>
                  <a:xfrm>
                    <a:off x="7716834" y="257645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 name="椭圆 88">
                    <a:extLst>
                      <a:ext uri="{FF2B5EF4-FFF2-40B4-BE49-F238E27FC236}">
                        <a16:creationId xmlns:a16="http://schemas.microsoft.com/office/drawing/2014/main" id="{89D6964E-CEB2-1008-7A6B-997EDDFEB8E3}"/>
                      </a:ext>
                    </a:extLst>
                  </p:cNvPr>
                  <p:cNvSpPr/>
                  <p:nvPr/>
                </p:nvSpPr>
                <p:spPr>
                  <a:xfrm>
                    <a:off x="7575672" y="24672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 name="椭圆 89">
                    <a:extLst>
                      <a:ext uri="{FF2B5EF4-FFF2-40B4-BE49-F238E27FC236}">
                        <a16:creationId xmlns:a16="http://schemas.microsoft.com/office/drawing/2014/main" id="{07459E30-898A-B9CB-BB12-F52D6FF265ED}"/>
                      </a:ext>
                    </a:extLst>
                  </p:cNvPr>
                  <p:cNvSpPr/>
                  <p:nvPr/>
                </p:nvSpPr>
                <p:spPr>
                  <a:xfrm>
                    <a:off x="7709996" y="231171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 name="椭圆 90">
                    <a:extLst>
                      <a:ext uri="{FF2B5EF4-FFF2-40B4-BE49-F238E27FC236}">
                        <a16:creationId xmlns:a16="http://schemas.microsoft.com/office/drawing/2014/main" id="{C13409D5-B29A-8D27-766A-C2A4998AB775}"/>
                      </a:ext>
                    </a:extLst>
                  </p:cNvPr>
                  <p:cNvSpPr/>
                  <p:nvPr/>
                </p:nvSpPr>
                <p:spPr>
                  <a:xfrm>
                    <a:off x="7614991" y="21377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 name="椭圆 92">
                    <a:extLst>
                      <a:ext uri="{FF2B5EF4-FFF2-40B4-BE49-F238E27FC236}">
                        <a16:creationId xmlns:a16="http://schemas.microsoft.com/office/drawing/2014/main" id="{389A5AB8-9D5F-C55E-97C6-96BDA3528911}"/>
                      </a:ext>
                    </a:extLst>
                  </p:cNvPr>
                  <p:cNvSpPr/>
                  <p:nvPr/>
                </p:nvSpPr>
                <p:spPr>
                  <a:xfrm>
                    <a:off x="8297682" y="41601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4" name="椭圆 93">
                    <a:extLst>
                      <a:ext uri="{FF2B5EF4-FFF2-40B4-BE49-F238E27FC236}">
                        <a16:creationId xmlns:a16="http://schemas.microsoft.com/office/drawing/2014/main" id="{99CE1238-450D-7D54-5BA5-361B083F1566}"/>
                      </a:ext>
                    </a:extLst>
                  </p:cNvPr>
                  <p:cNvSpPr/>
                  <p:nvPr/>
                </p:nvSpPr>
                <p:spPr>
                  <a:xfrm>
                    <a:off x="8335655" y="37921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5" name="椭圆 94">
                    <a:extLst>
                      <a:ext uri="{FF2B5EF4-FFF2-40B4-BE49-F238E27FC236}">
                        <a16:creationId xmlns:a16="http://schemas.microsoft.com/office/drawing/2014/main" id="{1860BA83-720C-8B7E-C43C-B9CC4E299197}"/>
                      </a:ext>
                    </a:extLst>
                  </p:cNvPr>
                  <p:cNvSpPr/>
                  <p:nvPr/>
                </p:nvSpPr>
                <p:spPr>
                  <a:xfrm>
                    <a:off x="8306838" y="350122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6" name="椭圆 95">
                    <a:extLst>
                      <a:ext uri="{FF2B5EF4-FFF2-40B4-BE49-F238E27FC236}">
                        <a16:creationId xmlns:a16="http://schemas.microsoft.com/office/drawing/2014/main" id="{FC125C83-4C19-DBF2-C342-DC06DF98C7DF}"/>
                      </a:ext>
                    </a:extLst>
                  </p:cNvPr>
                  <p:cNvSpPr/>
                  <p:nvPr/>
                </p:nvSpPr>
                <p:spPr>
                  <a:xfrm>
                    <a:off x="8364202" y="39862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7" name="椭圆 96">
                    <a:extLst>
                      <a:ext uri="{FF2B5EF4-FFF2-40B4-BE49-F238E27FC236}">
                        <a16:creationId xmlns:a16="http://schemas.microsoft.com/office/drawing/2014/main" id="{565FACE0-792B-325D-3919-1913C1437E06}"/>
                      </a:ext>
                    </a:extLst>
                  </p:cNvPr>
                  <p:cNvSpPr/>
                  <p:nvPr/>
                </p:nvSpPr>
                <p:spPr>
                  <a:xfrm>
                    <a:off x="8306837" y="31601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8" name="椭圆 97">
                    <a:extLst>
                      <a:ext uri="{FF2B5EF4-FFF2-40B4-BE49-F238E27FC236}">
                        <a16:creationId xmlns:a16="http://schemas.microsoft.com/office/drawing/2014/main" id="{5410B332-3479-AB51-4168-469D98A2C910}"/>
                      </a:ext>
                    </a:extLst>
                  </p:cNvPr>
                  <p:cNvSpPr/>
                  <p:nvPr/>
                </p:nvSpPr>
                <p:spPr>
                  <a:xfrm>
                    <a:off x="8402942" y="29965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9" name="椭圆 98">
                    <a:extLst>
                      <a:ext uri="{FF2B5EF4-FFF2-40B4-BE49-F238E27FC236}">
                        <a16:creationId xmlns:a16="http://schemas.microsoft.com/office/drawing/2014/main" id="{2CB224F5-3DE4-6393-0199-EF69ABEEF60F}"/>
                      </a:ext>
                    </a:extLst>
                  </p:cNvPr>
                  <p:cNvSpPr/>
                  <p:nvPr/>
                </p:nvSpPr>
                <p:spPr>
                  <a:xfrm>
                    <a:off x="8278018" y="27886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0" name="椭圆 99">
                    <a:extLst>
                      <a:ext uri="{FF2B5EF4-FFF2-40B4-BE49-F238E27FC236}">
                        <a16:creationId xmlns:a16="http://schemas.microsoft.com/office/drawing/2014/main" id="{06791AAD-5938-871E-F20A-ABBE8F2D8FF0}"/>
                      </a:ext>
                    </a:extLst>
                  </p:cNvPr>
                  <p:cNvSpPr/>
                  <p:nvPr/>
                </p:nvSpPr>
                <p:spPr>
                  <a:xfrm>
                    <a:off x="8066283" y="261682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1" name="椭圆 100">
                    <a:extLst>
                      <a:ext uri="{FF2B5EF4-FFF2-40B4-BE49-F238E27FC236}">
                        <a16:creationId xmlns:a16="http://schemas.microsoft.com/office/drawing/2014/main" id="{5CA6C426-8270-D534-DBD1-6B4E3B03A274}"/>
                      </a:ext>
                    </a:extLst>
                  </p:cNvPr>
                  <p:cNvSpPr/>
                  <p:nvPr/>
                </p:nvSpPr>
                <p:spPr>
                  <a:xfrm>
                    <a:off x="8306836" y="24065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2" name="椭圆 101">
                    <a:extLst>
                      <a:ext uri="{FF2B5EF4-FFF2-40B4-BE49-F238E27FC236}">
                        <a16:creationId xmlns:a16="http://schemas.microsoft.com/office/drawing/2014/main" id="{9A3C3363-02DF-5E38-F4E1-7DCAB2018956}"/>
                      </a:ext>
                    </a:extLst>
                  </p:cNvPr>
                  <p:cNvSpPr/>
                  <p:nvPr/>
                </p:nvSpPr>
                <p:spPr>
                  <a:xfrm>
                    <a:off x="8333148" y="14619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3" name="椭圆 102">
                    <a:extLst>
                      <a:ext uri="{FF2B5EF4-FFF2-40B4-BE49-F238E27FC236}">
                        <a16:creationId xmlns:a16="http://schemas.microsoft.com/office/drawing/2014/main" id="{04CE24BE-BACC-8782-1655-067D4821AA6D}"/>
                      </a:ext>
                    </a:extLst>
                  </p:cNvPr>
                  <p:cNvSpPr/>
                  <p:nvPr/>
                </p:nvSpPr>
                <p:spPr>
                  <a:xfrm>
                    <a:off x="8306836" y="20350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4" name="椭圆 103">
                    <a:extLst>
                      <a:ext uri="{FF2B5EF4-FFF2-40B4-BE49-F238E27FC236}">
                        <a16:creationId xmlns:a16="http://schemas.microsoft.com/office/drawing/2014/main" id="{6DE57444-17B9-0FD6-D9A1-CD8E487C763A}"/>
                      </a:ext>
                    </a:extLst>
                  </p:cNvPr>
                  <p:cNvSpPr/>
                  <p:nvPr/>
                </p:nvSpPr>
                <p:spPr>
                  <a:xfrm>
                    <a:off x="8445737" y="23206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5" name="椭圆 104">
                    <a:extLst>
                      <a:ext uri="{FF2B5EF4-FFF2-40B4-BE49-F238E27FC236}">
                        <a16:creationId xmlns:a16="http://schemas.microsoft.com/office/drawing/2014/main" id="{96F20E94-E5EB-0908-8197-587FA8DC938D}"/>
                      </a:ext>
                    </a:extLst>
                  </p:cNvPr>
                  <p:cNvSpPr/>
                  <p:nvPr/>
                </p:nvSpPr>
                <p:spPr>
                  <a:xfrm>
                    <a:off x="8439397" y="26560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6" name="椭圆 105">
                    <a:extLst>
                      <a:ext uri="{FF2B5EF4-FFF2-40B4-BE49-F238E27FC236}">
                        <a16:creationId xmlns:a16="http://schemas.microsoft.com/office/drawing/2014/main" id="{55E3F2E0-8966-57E7-33C8-3B2E72D3992A}"/>
                      </a:ext>
                    </a:extLst>
                  </p:cNvPr>
                  <p:cNvSpPr/>
                  <p:nvPr/>
                </p:nvSpPr>
                <p:spPr>
                  <a:xfrm>
                    <a:off x="8410578" y="13289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7" name="椭圆 106">
                    <a:extLst>
                      <a:ext uri="{FF2B5EF4-FFF2-40B4-BE49-F238E27FC236}">
                        <a16:creationId xmlns:a16="http://schemas.microsoft.com/office/drawing/2014/main" id="{E616B4D6-7E59-3449-5843-66B9591A6B0E}"/>
                      </a:ext>
                    </a:extLst>
                  </p:cNvPr>
                  <p:cNvSpPr/>
                  <p:nvPr/>
                </p:nvSpPr>
                <p:spPr>
                  <a:xfrm>
                    <a:off x="8299998" y="17477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8" name="椭圆 107">
                    <a:extLst>
                      <a:ext uri="{FF2B5EF4-FFF2-40B4-BE49-F238E27FC236}">
                        <a16:creationId xmlns:a16="http://schemas.microsoft.com/office/drawing/2014/main" id="{5A748B1D-E768-C30E-0CC0-A0457AB23BED}"/>
                      </a:ext>
                    </a:extLst>
                  </p:cNvPr>
                  <p:cNvSpPr/>
                  <p:nvPr/>
                </p:nvSpPr>
                <p:spPr>
                  <a:xfrm>
                    <a:off x="8297681" y="12340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9" name="椭圆 108">
                    <a:extLst>
                      <a:ext uri="{FF2B5EF4-FFF2-40B4-BE49-F238E27FC236}">
                        <a16:creationId xmlns:a16="http://schemas.microsoft.com/office/drawing/2014/main" id="{84CE33B3-A8F9-E761-682B-C610EDAA745D}"/>
                      </a:ext>
                    </a:extLst>
                  </p:cNvPr>
                  <p:cNvSpPr/>
                  <p:nvPr/>
                </p:nvSpPr>
                <p:spPr>
                  <a:xfrm>
                    <a:off x="8431760" y="452687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1" name="椭圆 110">
                    <a:extLst>
                      <a:ext uri="{FF2B5EF4-FFF2-40B4-BE49-F238E27FC236}">
                        <a16:creationId xmlns:a16="http://schemas.microsoft.com/office/drawing/2014/main" id="{1C1F9B13-A94C-E243-184D-28A82FE18A33}"/>
                      </a:ext>
                    </a:extLst>
                  </p:cNvPr>
                  <p:cNvSpPr/>
                  <p:nvPr/>
                </p:nvSpPr>
                <p:spPr>
                  <a:xfrm>
                    <a:off x="1847316" y="29836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3" name="椭圆 112">
                    <a:extLst>
                      <a:ext uri="{FF2B5EF4-FFF2-40B4-BE49-F238E27FC236}">
                        <a16:creationId xmlns:a16="http://schemas.microsoft.com/office/drawing/2014/main" id="{A06B2EAB-4E8F-4A50-9916-94DA4207E1FD}"/>
                      </a:ext>
                    </a:extLst>
                  </p:cNvPr>
                  <p:cNvSpPr/>
                  <p:nvPr/>
                </p:nvSpPr>
                <p:spPr>
                  <a:xfrm>
                    <a:off x="9087107" y="40275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4" name="椭圆 113">
                    <a:extLst>
                      <a:ext uri="{FF2B5EF4-FFF2-40B4-BE49-F238E27FC236}">
                        <a16:creationId xmlns:a16="http://schemas.microsoft.com/office/drawing/2014/main" id="{723356AC-065E-64FD-B7C5-2BCD94A32C1A}"/>
                      </a:ext>
                    </a:extLst>
                  </p:cNvPr>
                  <p:cNvSpPr/>
                  <p:nvPr/>
                </p:nvSpPr>
                <p:spPr>
                  <a:xfrm>
                    <a:off x="9146200" y="41752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5" name="椭圆 114">
                    <a:extLst>
                      <a:ext uri="{FF2B5EF4-FFF2-40B4-BE49-F238E27FC236}">
                        <a16:creationId xmlns:a16="http://schemas.microsoft.com/office/drawing/2014/main" id="{B981B7AB-0A83-3CE3-B054-B93CCE0CF63B}"/>
                      </a:ext>
                    </a:extLst>
                  </p:cNvPr>
                  <p:cNvSpPr/>
                  <p:nvPr/>
                </p:nvSpPr>
                <p:spPr>
                  <a:xfrm>
                    <a:off x="9117383" y="38842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6" name="椭圆 115">
                    <a:extLst>
                      <a:ext uri="{FF2B5EF4-FFF2-40B4-BE49-F238E27FC236}">
                        <a16:creationId xmlns:a16="http://schemas.microsoft.com/office/drawing/2014/main" id="{FBA992C5-C4B9-E47A-4CA3-F320E50AD28C}"/>
                      </a:ext>
                    </a:extLst>
                  </p:cNvPr>
                  <p:cNvSpPr/>
                  <p:nvPr/>
                </p:nvSpPr>
                <p:spPr>
                  <a:xfrm>
                    <a:off x="9048900" y="37524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7" name="椭圆 116">
                    <a:extLst>
                      <a:ext uri="{FF2B5EF4-FFF2-40B4-BE49-F238E27FC236}">
                        <a16:creationId xmlns:a16="http://schemas.microsoft.com/office/drawing/2014/main" id="{9A60AC76-E408-0191-5202-73E9865E9BBB}"/>
                      </a:ext>
                    </a:extLst>
                  </p:cNvPr>
                  <p:cNvSpPr/>
                  <p:nvPr/>
                </p:nvSpPr>
                <p:spPr>
                  <a:xfrm>
                    <a:off x="9117382" y="35431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8" name="椭圆 117">
                    <a:extLst>
                      <a:ext uri="{FF2B5EF4-FFF2-40B4-BE49-F238E27FC236}">
                        <a16:creationId xmlns:a16="http://schemas.microsoft.com/office/drawing/2014/main" id="{BA13B45B-3AA9-7823-6132-5A9335AF4B32}"/>
                      </a:ext>
                    </a:extLst>
                  </p:cNvPr>
                  <p:cNvSpPr/>
                  <p:nvPr/>
                </p:nvSpPr>
                <p:spPr>
                  <a:xfrm>
                    <a:off x="8814412" y="355547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19" name="椭圆 118">
                    <a:extLst>
                      <a:ext uri="{FF2B5EF4-FFF2-40B4-BE49-F238E27FC236}">
                        <a16:creationId xmlns:a16="http://schemas.microsoft.com/office/drawing/2014/main" id="{2B14CE08-1B80-9344-65BF-A0992886A5E9}"/>
                      </a:ext>
                    </a:extLst>
                  </p:cNvPr>
                  <p:cNvSpPr/>
                  <p:nvPr/>
                </p:nvSpPr>
                <p:spPr>
                  <a:xfrm>
                    <a:off x="9088563" y="31716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0" name="椭圆 119">
                    <a:extLst>
                      <a:ext uri="{FF2B5EF4-FFF2-40B4-BE49-F238E27FC236}">
                        <a16:creationId xmlns:a16="http://schemas.microsoft.com/office/drawing/2014/main" id="{4300E23D-EF38-9072-92C0-2669A6E7D115}"/>
                      </a:ext>
                    </a:extLst>
                  </p:cNvPr>
                  <p:cNvSpPr/>
                  <p:nvPr/>
                </p:nvSpPr>
                <p:spPr>
                  <a:xfrm>
                    <a:off x="8809619" y="317202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1" name="椭圆 120">
                    <a:extLst>
                      <a:ext uri="{FF2B5EF4-FFF2-40B4-BE49-F238E27FC236}">
                        <a16:creationId xmlns:a16="http://schemas.microsoft.com/office/drawing/2014/main" id="{619A23A0-EAEB-C73C-5D24-63784057E6BB}"/>
                      </a:ext>
                    </a:extLst>
                  </p:cNvPr>
                  <p:cNvSpPr/>
                  <p:nvPr/>
                </p:nvSpPr>
                <p:spPr>
                  <a:xfrm>
                    <a:off x="9117381" y="27895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2" name="椭圆 121">
                    <a:extLst>
                      <a:ext uri="{FF2B5EF4-FFF2-40B4-BE49-F238E27FC236}">
                        <a16:creationId xmlns:a16="http://schemas.microsoft.com/office/drawing/2014/main" id="{A37429FF-628B-2D4F-D3AB-102CC2A39D83}"/>
                      </a:ext>
                    </a:extLst>
                  </p:cNvPr>
                  <p:cNvSpPr/>
                  <p:nvPr/>
                </p:nvSpPr>
                <p:spPr>
                  <a:xfrm>
                    <a:off x="9187694" y="18064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3" name="椭圆 122">
                    <a:extLst>
                      <a:ext uri="{FF2B5EF4-FFF2-40B4-BE49-F238E27FC236}">
                        <a16:creationId xmlns:a16="http://schemas.microsoft.com/office/drawing/2014/main" id="{AF409A42-20F4-B33F-8068-F26A755C81F7}"/>
                      </a:ext>
                    </a:extLst>
                  </p:cNvPr>
                  <p:cNvSpPr/>
                  <p:nvPr/>
                </p:nvSpPr>
                <p:spPr>
                  <a:xfrm>
                    <a:off x="9117381" y="24180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4" name="椭圆 123">
                    <a:extLst>
                      <a:ext uri="{FF2B5EF4-FFF2-40B4-BE49-F238E27FC236}">
                        <a16:creationId xmlns:a16="http://schemas.microsoft.com/office/drawing/2014/main" id="{0EB755BE-6D4C-BD30-5FA6-50498A92468A}"/>
                      </a:ext>
                    </a:extLst>
                  </p:cNvPr>
                  <p:cNvSpPr/>
                  <p:nvPr/>
                </p:nvSpPr>
                <p:spPr>
                  <a:xfrm>
                    <a:off x="8809619" y="12523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5" name="椭圆 124">
                    <a:extLst>
                      <a:ext uri="{FF2B5EF4-FFF2-40B4-BE49-F238E27FC236}">
                        <a16:creationId xmlns:a16="http://schemas.microsoft.com/office/drawing/2014/main" id="{4EB9CE4D-4219-DBCD-7105-7973E46A5271}"/>
                      </a:ext>
                    </a:extLst>
                  </p:cNvPr>
                  <p:cNvSpPr/>
                  <p:nvPr/>
                </p:nvSpPr>
                <p:spPr>
                  <a:xfrm>
                    <a:off x="9117381" y="20526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6" name="椭圆 125">
                    <a:extLst>
                      <a:ext uri="{FF2B5EF4-FFF2-40B4-BE49-F238E27FC236}">
                        <a16:creationId xmlns:a16="http://schemas.microsoft.com/office/drawing/2014/main" id="{CDB09723-35BE-B77E-5FDC-53154A771E68}"/>
                      </a:ext>
                    </a:extLst>
                  </p:cNvPr>
                  <p:cNvSpPr/>
                  <p:nvPr/>
                </p:nvSpPr>
                <p:spPr>
                  <a:xfrm>
                    <a:off x="8652789" y="12523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7" name="椭圆 126">
                    <a:extLst>
                      <a:ext uri="{FF2B5EF4-FFF2-40B4-BE49-F238E27FC236}">
                        <a16:creationId xmlns:a16="http://schemas.microsoft.com/office/drawing/2014/main" id="{020C79E9-8A8D-0F1C-5279-BFB9DAC78924}"/>
                      </a:ext>
                    </a:extLst>
                  </p:cNvPr>
                  <p:cNvSpPr/>
                  <p:nvPr/>
                </p:nvSpPr>
                <p:spPr>
                  <a:xfrm>
                    <a:off x="9171646" y="22278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8" name="椭圆 127">
                    <a:extLst>
                      <a:ext uri="{FF2B5EF4-FFF2-40B4-BE49-F238E27FC236}">
                        <a16:creationId xmlns:a16="http://schemas.microsoft.com/office/drawing/2014/main" id="{DB514BE2-87BD-CD47-6688-7787313A6AD6}"/>
                      </a:ext>
                    </a:extLst>
                  </p:cNvPr>
                  <p:cNvSpPr/>
                  <p:nvPr/>
                </p:nvSpPr>
                <p:spPr>
                  <a:xfrm>
                    <a:off x="8434785" y="316997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0" name="椭圆 129">
                    <a:extLst>
                      <a:ext uri="{FF2B5EF4-FFF2-40B4-BE49-F238E27FC236}">
                        <a16:creationId xmlns:a16="http://schemas.microsoft.com/office/drawing/2014/main" id="{EA287492-4B6B-FD41-E7CD-028AE84506D4}"/>
                      </a:ext>
                    </a:extLst>
                  </p:cNvPr>
                  <p:cNvSpPr/>
                  <p:nvPr/>
                </p:nvSpPr>
                <p:spPr>
                  <a:xfrm>
                    <a:off x="9436420" y="44293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1" name="椭圆 130">
                    <a:extLst>
                      <a:ext uri="{FF2B5EF4-FFF2-40B4-BE49-F238E27FC236}">
                        <a16:creationId xmlns:a16="http://schemas.microsoft.com/office/drawing/2014/main" id="{0AB7607C-A361-9C52-AC14-A2FDAE4EA527}"/>
                      </a:ext>
                    </a:extLst>
                  </p:cNvPr>
                  <p:cNvSpPr/>
                  <p:nvPr/>
                </p:nvSpPr>
                <p:spPr>
                  <a:xfrm>
                    <a:off x="9527200" y="43276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2" name="椭圆 131">
                    <a:extLst>
                      <a:ext uri="{FF2B5EF4-FFF2-40B4-BE49-F238E27FC236}">
                        <a16:creationId xmlns:a16="http://schemas.microsoft.com/office/drawing/2014/main" id="{89B957BF-BAA9-9C0E-BC24-8B1685A4B806}"/>
                      </a:ext>
                    </a:extLst>
                  </p:cNvPr>
                  <p:cNvSpPr/>
                  <p:nvPr/>
                </p:nvSpPr>
                <p:spPr>
                  <a:xfrm>
                    <a:off x="9498383" y="40366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3" name="椭圆 132">
                    <a:extLst>
                      <a:ext uri="{FF2B5EF4-FFF2-40B4-BE49-F238E27FC236}">
                        <a16:creationId xmlns:a16="http://schemas.microsoft.com/office/drawing/2014/main" id="{815C0AAB-A5DC-EB3C-F29A-C474B0CD7A7B}"/>
                      </a:ext>
                    </a:extLst>
                  </p:cNvPr>
                  <p:cNvSpPr/>
                  <p:nvPr/>
                </p:nvSpPr>
                <p:spPr>
                  <a:xfrm>
                    <a:off x="9432439" y="385702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4" name="椭圆 133">
                    <a:extLst>
                      <a:ext uri="{FF2B5EF4-FFF2-40B4-BE49-F238E27FC236}">
                        <a16:creationId xmlns:a16="http://schemas.microsoft.com/office/drawing/2014/main" id="{1EF4539E-7E81-F046-9347-15FF0133B299}"/>
                      </a:ext>
                    </a:extLst>
                  </p:cNvPr>
                  <p:cNvSpPr/>
                  <p:nvPr/>
                </p:nvSpPr>
                <p:spPr>
                  <a:xfrm>
                    <a:off x="9498382" y="36955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5" name="椭圆 134">
                    <a:extLst>
                      <a:ext uri="{FF2B5EF4-FFF2-40B4-BE49-F238E27FC236}">
                        <a16:creationId xmlns:a16="http://schemas.microsoft.com/office/drawing/2014/main" id="{A7200723-4D90-9551-C326-1A77722F21A5}"/>
                      </a:ext>
                    </a:extLst>
                  </p:cNvPr>
                  <p:cNvSpPr/>
                  <p:nvPr/>
                </p:nvSpPr>
                <p:spPr>
                  <a:xfrm>
                    <a:off x="9417186" y="351978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6" name="椭圆 135">
                    <a:extLst>
                      <a:ext uri="{FF2B5EF4-FFF2-40B4-BE49-F238E27FC236}">
                        <a16:creationId xmlns:a16="http://schemas.microsoft.com/office/drawing/2014/main" id="{87629D37-0D8F-8314-3D00-CE6FA91F4AB9}"/>
                      </a:ext>
                    </a:extLst>
                  </p:cNvPr>
                  <p:cNvSpPr/>
                  <p:nvPr/>
                </p:nvSpPr>
                <p:spPr>
                  <a:xfrm>
                    <a:off x="9469563" y="33240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7" name="椭圆 136">
                    <a:extLst>
                      <a:ext uri="{FF2B5EF4-FFF2-40B4-BE49-F238E27FC236}">
                        <a16:creationId xmlns:a16="http://schemas.microsoft.com/office/drawing/2014/main" id="{A8BB1ACF-1180-6F56-ED87-463BB75D6686}"/>
                      </a:ext>
                    </a:extLst>
                  </p:cNvPr>
                  <p:cNvSpPr/>
                  <p:nvPr/>
                </p:nvSpPr>
                <p:spPr>
                  <a:xfrm>
                    <a:off x="9465238" y="31392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8" name="椭圆 137">
                    <a:extLst>
                      <a:ext uri="{FF2B5EF4-FFF2-40B4-BE49-F238E27FC236}">
                        <a16:creationId xmlns:a16="http://schemas.microsoft.com/office/drawing/2014/main" id="{D52C1559-3955-1091-3F00-2502AFCE2F15}"/>
                      </a:ext>
                    </a:extLst>
                  </p:cNvPr>
                  <p:cNvSpPr/>
                  <p:nvPr/>
                </p:nvSpPr>
                <p:spPr>
                  <a:xfrm>
                    <a:off x="9498381" y="29419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39" name="椭圆 138">
                    <a:extLst>
                      <a:ext uri="{FF2B5EF4-FFF2-40B4-BE49-F238E27FC236}">
                        <a16:creationId xmlns:a16="http://schemas.microsoft.com/office/drawing/2014/main" id="{5B37AA29-2F2F-9AA0-67C3-73AAA6397703}"/>
                      </a:ext>
                    </a:extLst>
                  </p:cNvPr>
                  <p:cNvSpPr/>
                  <p:nvPr/>
                </p:nvSpPr>
                <p:spPr>
                  <a:xfrm>
                    <a:off x="9432439" y="28094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0" name="椭圆 139">
                    <a:extLst>
                      <a:ext uri="{FF2B5EF4-FFF2-40B4-BE49-F238E27FC236}">
                        <a16:creationId xmlns:a16="http://schemas.microsoft.com/office/drawing/2014/main" id="{38799A2B-6D0A-384D-7AA6-69D77243BDCA}"/>
                      </a:ext>
                    </a:extLst>
                  </p:cNvPr>
                  <p:cNvSpPr/>
                  <p:nvPr/>
                </p:nvSpPr>
                <p:spPr>
                  <a:xfrm>
                    <a:off x="9470803" y="261832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1" name="椭圆 140">
                    <a:extLst>
                      <a:ext uri="{FF2B5EF4-FFF2-40B4-BE49-F238E27FC236}">
                        <a16:creationId xmlns:a16="http://schemas.microsoft.com/office/drawing/2014/main" id="{0A114546-8B63-6D11-440F-C065A4BA33EF}"/>
                      </a:ext>
                    </a:extLst>
                  </p:cNvPr>
                  <p:cNvSpPr/>
                  <p:nvPr/>
                </p:nvSpPr>
                <p:spPr>
                  <a:xfrm>
                    <a:off x="9180127" y="26122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2" name="椭圆 141">
                    <a:extLst>
                      <a:ext uri="{FF2B5EF4-FFF2-40B4-BE49-F238E27FC236}">
                        <a16:creationId xmlns:a16="http://schemas.microsoft.com/office/drawing/2014/main" id="{BD510AD2-96FC-828C-EF1C-B43CC5606ADF}"/>
                      </a:ext>
                    </a:extLst>
                  </p:cNvPr>
                  <p:cNvSpPr/>
                  <p:nvPr/>
                </p:nvSpPr>
                <p:spPr>
                  <a:xfrm>
                    <a:off x="9498381" y="22050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3" name="椭圆 142">
                    <a:extLst>
                      <a:ext uri="{FF2B5EF4-FFF2-40B4-BE49-F238E27FC236}">
                        <a16:creationId xmlns:a16="http://schemas.microsoft.com/office/drawing/2014/main" id="{BE4F18BB-B4C5-CBDA-63F5-DA36F0B7CA89}"/>
                      </a:ext>
                    </a:extLst>
                  </p:cNvPr>
                  <p:cNvSpPr/>
                  <p:nvPr/>
                </p:nvSpPr>
                <p:spPr>
                  <a:xfrm>
                    <a:off x="8304330" y="33363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4" name="椭圆 143">
                    <a:extLst>
                      <a:ext uri="{FF2B5EF4-FFF2-40B4-BE49-F238E27FC236}">
                        <a16:creationId xmlns:a16="http://schemas.microsoft.com/office/drawing/2014/main" id="{94C5FE1A-99A4-77AF-050F-F38D9D754B59}"/>
                      </a:ext>
                    </a:extLst>
                  </p:cNvPr>
                  <p:cNvSpPr/>
                  <p:nvPr/>
                </p:nvSpPr>
                <p:spPr>
                  <a:xfrm>
                    <a:off x="9570028" y="17388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5" name="椭圆 144">
                    <a:extLst>
                      <a:ext uri="{FF2B5EF4-FFF2-40B4-BE49-F238E27FC236}">
                        <a16:creationId xmlns:a16="http://schemas.microsoft.com/office/drawing/2014/main" id="{9D049D50-3845-6CC4-8FDF-1BBEA003D414}"/>
                      </a:ext>
                    </a:extLst>
                  </p:cNvPr>
                  <p:cNvSpPr/>
                  <p:nvPr/>
                </p:nvSpPr>
                <p:spPr>
                  <a:xfrm>
                    <a:off x="9584836" y="323152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7" name="椭圆 146">
                    <a:extLst>
                      <a:ext uri="{FF2B5EF4-FFF2-40B4-BE49-F238E27FC236}">
                        <a16:creationId xmlns:a16="http://schemas.microsoft.com/office/drawing/2014/main" id="{2393657F-249C-5745-460D-577CD0DE5ACD}"/>
                      </a:ext>
                    </a:extLst>
                  </p:cNvPr>
                  <p:cNvSpPr/>
                  <p:nvPr/>
                </p:nvSpPr>
                <p:spPr>
                  <a:xfrm>
                    <a:off x="7907952" y="42652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8" name="椭圆 147">
                    <a:extLst>
                      <a:ext uri="{FF2B5EF4-FFF2-40B4-BE49-F238E27FC236}">
                        <a16:creationId xmlns:a16="http://schemas.microsoft.com/office/drawing/2014/main" id="{88E8F2E9-EF6B-02C1-37F7-E58EA49BD60B}"/>
                      </a:ext>
                    </a:extLst>
                  </p:cNvPr>
                  <p:cNvSpPr/>
                  <p:nvPr/>
                </p:nvSpPr>
                <p:spPr>
                  <a:xfrm>
                    <a:off x="8019864" y="416365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49" name="椭圆 148">
                    <a:extLst>
                      <a:ext uri="{FF2B5EF4-FFF2-40B4-BE49-F238E27FC236}">
                        <a16:creationId xmlns:a16="http://schemas.microsoft.com/office/drawing/2014/main" id="{24E2E459-01C5-6750-4761-04E4BFA8815B}"/>
                      </a:ext>
                    </a:extLst>
                  </p:cNvPr>
                  <p:cNvSpPr/>
                  <p:nvPr/>
                </p:nvSpPr>
                <p:spPr>
                  <a:xfrm>
                    <a:off x="7917233" y="40461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0" name="椭圆 149">
                    <a:extLst>
                      <a:ext uri="{FF2B5EF4-FFF2-40B4-BE49-F238E27FC236}">
                        <a16:creationId xmlns:a16="http://schemas.microsoft.com/office/drawing/2014/main" id="{DF0D4CD1-5A7C-FE4A-E982-6F16B12C8BF2}"/>
                      </a:ext>
                    </a:extLst>
                  </p:cNvPr>
                  <p:cNvSpPr/>
                  <p:nvPr/>
                </p:nvSpPr>
                <p:spPr>
                  <a:xfrm>
                    <a:off x="7907952" y="38937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1" name="椭圆 150">
                    <a:extLst>
                      <a:ext uri="{FF2B5EF4-FFF2-40B4-BE49-F238E27FC236}">
                        <a16:creationId xmlns:a16="http://schemas.microsoft.com/office/drawing/2014/main" id="{6DBEF377-AA17-37B1-C2EC-BFC40BED34B6}"/>
                      </a:ext>
                    </a:extLst>
                  </p:cNvPr>
                  <p:cNvSpPr/>
                  <p:nvPr/>
                </p:nvSpPr>
                <p:spPr>
                  <a:xfrm>
                    <a:off x="7917232" y="37050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2" name="椭圆 151">
                    <a:extLst>
                      <a:ext uri="{FF2B5EF4-FFF2-40B4-BE49-F238E27FC236}">
                        <a16:creationId xmlns:a16="http://schemas.microsoft.com/office/drawing/2014/main" id="{D8D35785-44A6-DF97-5B9B-E27A476AA918}"/>
                      </a:ext>
                    </a:extLst>
                  </p:cNvPr>
                  <p:cNvSpPr/>
                  <p:nvPr/>
                </p:nvSpPr>
                <p:spPr>
                  <a:xfrm>
                    <a:off x="7907952" y="352228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3" name="椭圆 152">
                    <a:extLst>
                      <a:ext uri="{FF2B5EF4-FFF2-40B4-BE49-F238E27FC236}">
                        <a16:creationId xmlns:a16="http://schemas.microsoft.com/office/drawing/2014/main" id="{FFDCD62C-0018-4ACB-7ACD-F56FF1C460E2}"/>
                      </a:ext>
                    </a:extLst>
                  </p:cNvPr>
                  <p:cNvSpPr/>
                  <p:nvPr/>
                </p:nvSpPr>
                <p:spPr>
                  <a:xfrm>
                    <a:off x="7888413" y="333357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4" name="椭圆 153">
                    <a:extLst>
                      <a:ext uri="{FF2B5EF4-FFF2-40B4-BE49-F238E27FC236}">
                        <a16:creationId xmlns:a16="http://schemas.microsoft.com/office/drawing/2014/main" id="{0F019191-374E-8461-7E58-ADB47CD87C6E}"/>
                      </a:ext>
                    </a:extLst>
                  </p:cNvPr>
                  <p:cNvSpPr/>
                  <p:nvPr/>
                </p:nvSpPr>
                <p:spPr>
                  <a:xfrm>
                    <a:off x="7907952" y="309867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5" name="椭圆 154">
                    <a:extLst>
                      <a:ext uri="{FF2B5EF4-FFF2-40B4-BE49-F238E27FC236}">
                        <a16:creationId xmlns:a16="http://schemas.microsoft.com/office/drawing/2014/main" id="{73E0AD77-7C89-322E-C165-A13707115CBB}"/>
                      </a:ext>
                    </a:extLst>
                  </p:cNvPr>
                  <p:cNvSpPr/>
                  <p:nvPr/>
                </p:nvSpPr>
                <p:spPr>
                  <a:xfrm>
                    <a:off x="7983906" y="29514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6" name="椭圆 155">
                    <a:extLst>
                      <a:ext uri="{FF2B5EF4-FFF2-40B4-BE49-F238E27FC236}">
                        <a16:creationId xmlns:a16="http://schemas.microsoft.com/office/drawing/2014/main" id="{CD106F35-8E16-25DD-2CD5-D7C79398818B}"/>
                      </a:ext>
                    </a:extLst>
                  </p:cNvPr>
                  <p:cNvSpPr/>
                  <p:nvPr/>
                </p:nvSpPr>
                <p:spPr>
                  <a:xfrm>
                    <a:off x="7919188" y="27498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7" name="椭圆 156">
                    <a:extLst>
                      <a:ext uri="{FF2B5EF4-FFF2-40B4-BE49-F238E27FC236}">
                        <a16:creationId xmlns:a16="http://schemas.microsoft.com/office/drawing/2014/main" id="{D31E9A47-0687-647C-5700-507470D7372F}"/>
                      </a:ext>
                    </a:extLst>
                  </p:cNvPr>
                  <p:cNvSpPr/>
                  <p:nvPr/>
                </p:nvSpPr>
                <p:spPr>
                  <a:xfrm>
                    <a:off x="7917231" y="258001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8" name="椭圆 157">
                    <a:extLst>
                      <a:ext uri="{FF2B5EF4-FFF2-40B4-BE49-F238E27FC236}">
                        <a16:creationId xmlns:a16="http://schemas.microsoft.com/office/drawing/2014/main" id="{AA381A10-28C6-955E-F092-AA419E0E58ED}"/>
                      </a:ext>
                    </a:extLst>
                  </p:cNvPr>
                  <p:cNvSpPr/>
                  <p:nvPr/>
                </p:nvSpPr>
                <p:spPr>
                  <a:xfrm>
                    <a:off x="7908577" y="245805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59" name="椭圆 158">
                    <a:extLst>
                      <a:ext uri="{FF2B5EF4-FFF2-40B4-BE49-F238E27FC236}">
                        <a16:creationId xmlns:a16="http://schemas.microsoft.com/office/drawing/2014/main" id="{EE53FC84-CB0B-C586-B0D1-E94B6878F41C}"/>
                      </a:ext>
                    </a:extLst>
                  </p:cNvPr>
                  <p:cNvSpPr/>
                  <p:nvPr/>
                </p:nvSpPr>
                <p:spPr>
                  <a:xfrm>
                    <a:off x="7917231" y="22145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0" name="椭圆 159">
                    <a:extLst>
                      <a:ext uri="{FF2B5EF4-FFF2-40B4-BE49-F238E27FC236}">
                        <a16:creationId xmlns:a16="http://schemas.microsoft.com/office/drawing/2014/main" id="{A3B10F56-48F2-2495-30E7-B260F7978731}"/>
                      </a:ext>
                    </a:extLst>
                  </p:cNvPr>
                  <p:cNvSpPr/>
                  <p:nvPr/>
                </p:nvSpPr>
                <p:spPr>
                  <a:xfrm>
                    <a:off x="7917231" y="14953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1" name="椭圆 160">
                    <a:extLst>
                      <a:ext uri="{FF2B5EF4-FFF2-40B4-BE49-F238E27FC236}">
                        <a16:creationId xmlns:a16="http://schemas.microsoft.com/office/drawing/2014/main" id="{076EC91A-F1CE-573A-20D4-639C664D848C}"/>
                      </a:ext>
                    </a:extLst>
                  </p:cNvPr>
                  <p:cNvSpPr/>
                  <p:nvPr/>
                </p:nvSpPr>
                <p:spPr>
                  <a:xfrm>
                    <a:off x="7910393" y="19498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2" name="椭圆 161">
                    <a:extLst>
                      <a:ext uri="{FF2B5EF4-FFF2-40B4-BE49-F238E27FC236}">
                        <a16:creationId xmlns:a16="http://schemas.microsoft.com/office/drawing/2014/main" id="{277156AE-AF81-998D-6E61-63FD9CC8E933}"/>
                      </a:ext>
                    </a:extLst>
                  </p:cNvPr>
                  <p:cNvSpPr/>
                  <p:nvPr/>
                </p:nvSpPr>
                <p:spPr>
                  <a:xfrm>
                    <a:off x="9584928" y="383047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4" name="椭圆 163">
                    <a:extLst>
                      <a:ext uri="{FF2B5EF4-FFF2-40B4-BE49-F238E27FC236}">
                        <a16:creationId xmlns:a16="http://schemas.microsoft.com/office/drawing/2014/main" id="{F153894D-8949-DA15-FE2D-BF0CB90019BA}"/>
                      </a:ext>
                    </a:extLst>
                  </p:cNvPr>
                  <p:cNvSpPr/>
                  <p:nvPr/>
                </p:nvSpPr>
                <p:spPr>
                  <a:xfrm>
                    <a:off x="9414856" y="46357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5" name="椭圆 164">
                    <a:extLst>
                      <a:ext uri="{FF2B5EF4-FFF2-40B4-BE49-F238E27FC236}">
                        <a16:creationId xmlns:a16="http://schemas.microsoft.com/office/drawing/2014/main" id="{9D91DE6B-FBEC-D7E3-D8E0-A009DC9C7F90}"/>
                      </a:ext>
                    </a:extLst>
                  </p:cNvPr>
                  <p:cNvSpPr/>
                  <p:nvPr/>
                </p:nvSpPr>
                <p:spPr>
                  <a:xfrm>
                    <a:off x="8699205" y="40513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6" name="椭圆 165">
                    <a:extLst>
                      <a:ext uri="{FF2B5EF4-FFF2-40B4-BE49-F238E27FC236}">
                        <a16:creationId xmlns:a16="http://schemas.microsoft.com/office/drawing/2014/main" id="{04C2F1C0-A49B-1828-9A48-2504F2948C0F}"/>
                      </a:ext>
                    </a:extLst>
                  </p:cNvPr>
                  <p:cNvSpPr/>
                  <p:nvPr/>
                </p:nvSpPr>
                <p:spPr>
                  <a:xfrm>
                    <a:off x="8670388" y="37603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7" name="椭圆 166">
                    <a:extLst>
                      <a:ext uri="{FF2B5EF4-FFF2-40B4-BE49-F238E27FC236}">
                        <a16:creationId xmlns:a16="http://schemas.microsoft.com/office/drawing/2014/main" id="{72BE81C1-C4D6-5CB0-201B-2358927B5B84}"/>
                      </a:ext>
                    </a:extLst>
                  </p:cNvPr>
                  <p:cNvSpPr/>
                  <p:nvPr/>
                </p:nvSpPr>
                <p:spPr>
                  <a:xfrm>
                    <a:off x="9594471" y="46417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8" name="椭圆 167">
                    <a:extLst>
                      <a:ext uri="{FF2B5EF4-FFF2-40B4-BE49-F238E27FC236}">
                        <a16:creationId xmlns:a16="http://schemas.microsoft.com/office/drawing/2014/main" id="{02A05E66-E10F-A68A-B785-F210485F8D71}"/>
                      </a:ext>
                    </a:extLst>
                  </p:cNvPr>
                  <p:cNvSpPr/>
                  <p:nvPr/>
                </p:nvSpPr>
                <p:spPr>
                  <a:xfrm>
                    <a:off x="8670387" y="34192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9" name="椭圆 168">
                    <a:extLst>
                      <a:ext uri="{FF2B5EF4-FFF2-40B4-BE49-F238E27FC236}">
                        <a16:creationId xmlns:a16="http://schemas.microsoft.com/office/drawing/2014/main" id="{18174610-4EC9-E51D-E409-8F15662EF2D8}"/>
                      </a:ext>
                    </a:extLst>
                  </p:cNvPr>
                  <p:cNvSpPr/>
                  <p:nvPr/>
                </p:nvSpPr>
                <p:spPr>
                  <a:xfrm>
                    <a:off x="8434786" y="332638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0" name="椭圆 169">
                    <a:extLst>
                      <a:ext uri="{FF2B5EF4-FFF2-40B4-BE49-F238E27FC236}">
                        <a16:creationId xmlns:a16="http://schemas.microsoft.com/office/drawing/2014/main" id="{B97F0F56-CDEF-A8FF-86CF-83680295A2DC}"/>
                      </a:ext>
                    </a:extLst>
                  </p:cNvPr>
                  <p:cNvSpPr/>
                  <p:nvPr/>
                </p:nvSpPr>
                <p:spPr>
                  <a:xfrm>
                    <a:off x="8655422" y="30478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1" name="椭圆 170">
                    <a:extLst>
                      <a:ext uri="{FF2B5EF4-FFF2-40B4-BE49-F238E27FC236}">
                        <a16:creationId xmlns:a16="http://schemas.microsoft.com/office/drawing/2014/main" id="{A59193F7-F254-6041-2C14-831B704A9C94}"/>
                      </a:ext>
                    </a:extLst>
                  </p:cNvPr>
                  <p:cNvSpPr/>
                  <p:nvPr/>
                </p:nvSpPr>
                <p:spPr>
                  <a:xfrm>
                    <a:off x="8434620" y="28872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2" name="椭圆 171">
                    <a:extLst>
                      <a:ext uri="{FF2B5EF4-FFF2-40B4-BE49-F238E27FC236}">
                        <a16:creationId xmlns:a16="http://schemas.microsoft.com/office/drawing/2014/main" id="{21875FCF-C391-2993-B0EE-B88BE07FDB52}"/>
                      </a:ext>
                    </a:extLst>
                  </p:cNvPr>
                  <p:cNvSpPr/>
                  <p:nvPr/>
                </p:nvSpPr>
                <p:spPr>
                  <a:xfrm>
                    <a:off x="8670386" y="266573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3" name="椭圆 172">
                    <a:extLst>
                      <a:ext uri="{FF2B5EF4-FFF2-40B4-BE49-F238E27FC236}">
                        <a16:creationId xmlns:a16="http://schemas.microsoft.com/office/drawing/2014/main" id="{E1690EF0-74C3-8E29-02D9-ACE2C73FC85C}"/>
                      </a:ext>
                    </a:extLst>
                  </p:cNvPr>
                  <p:cNvSpPr/>
                  <p:nvPr/>
                </p:nvSpPr>
                <p:spPr>
                  <a:xfrm>
                    <a:off x="8723731" y="14099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4" name="椭圆 173">
                    <a:extLst>
                      <a:ext uri="{FF2B5EF4-FFF2-40B4-BE49-F238E27FC236}">
                        <a16:creationId xmlns:a16="http://schemas.microsoft.com/office/drawing/2014/main" id="{7010119F-6949-1DF4-D841-28419ADF4A26}"/>
                      </a:ext>
                    </a:extLst>
                  </p:cNvPr>
                  <p:cNvSpPr/>
                  <p:nvPr/>
                </p:nvSpPr>
                <p:spPr>
                  <a:xfrm>
                    <a:off x="8670386" y="229426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5" name="椭圆 174">
                    <a:extLst>
                      <a:ext uri="{FF2B5EF4-FFF2-40B4-BE49-F238E27FC236}">
                        <a16:creationId xmlns:a16="http://schemas.microsoft.com/office/drawing/2014/main" id="{D82A5DDE-684C-90AF-36AE-E1896FF41A68}"/>
                      </a:ext>
                    </a:extLst>
                  </p:cNvPr>
                  <p:cNvSpPr/>
                  <p:nvPr/>
                </p:nvSpPr>
                <p:spPr>
                  <a:xfrm>
                    <a:off x="8714042" y="111538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6" name="椭圆 175">
                    <a:extLst>
                      <a:ext uri="{FF2B5EF4-FFF2-40B4-BE49-F238E27FC236}">
                        <a16:creationId xmlns:a16="http://schemas.microsoft.com/office/drawing/2014/main" id="{BEE85448-A3B4-6245-848F-D09EA50F1A68}"/>
                      </a:ext>
                    </a:extLst>
                  </p:cNvPr>
                  <p:cNvSpPr/>
                  <p:nvPr/>
                </p:nvSpPr>
                <p:spPr>
                  <a:xfrm>
                    <a:off x="8670386" y="192879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7" name="椭圆 176">
                    <a:extLst>
                      <a:ext uri="{FF2B5EF4-FFF2-40B4-BE49-F238E27FC236}">
                        <a16:creationId xmlns:a16="http://schemas.microsoft.com/office/drawing/2014/main" id="{4DF01012-0517-C0C1-4D96-2C7750971627}"/>
                      </a:ext>
                    </a:extLst>
                  </p:cNvPr>
                  <p:cNvSpPr/>
                  <p:nvPr/>
                </p:nvSpPr>
                <p:spPr>
                  <a:xfrm>
                    <a:off x="8445736" y="35964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8" name="椭圆 177">
                    <a:extLst>
                      <a:ext uri="{FF2B5EF4-FFF2-40B4-BE49-F238E27FC236}">
                        <a16:creationId xmlns:a16="http://schemas.microsoft.com/office/drawing/2014/main" id="{FEFEC014-5ED4-048B-6CA8-EBA549D65F11}"/>
                      </a:ext>
                    </a:extLst>
                  </p:cNvPr>
                  <p:cNvSpPr/>
                  <p:nvPr/>
                </p:nvSpPr>
                <p:spPr>
                  <a:xfrm>
                    <a:off x="9571275" y="34690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9" name="椭圆 178">
                    <a:extLst>
                      <a:ext uri="{FF2B5EF4-FFF2-40B4-BE49-F238E27FC236}">
                        <a16:creationId xmlns:a16="http://schemas.microsoft.com/office/drawing/2014/main" id="{EC68A469-6F8E-0AD7-0056-6B26162E1B95}"/>
                      </a:ext>
                    </a:extLst>
                  </p:cNvPr>
                  <p:cNvSpPr/>
                  <p:nvPr/>
                </p:nvSpPr>
                <p:spPr>
                  <a:xfrm>
                    <a:off x="8825694" y="10454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1" name="椭圆 180">
                    <a:extLst>
                      <a:ext uri="{FF2B5EF4-FFF2-40B4-BE49-F238E27FC236}">
                        <a16:creationId xmlns:a16="http://schemas.microsoft.com/office/drawing/2014/main" id="{184C0832-710A-B81F-4428-85004F7D6C43}"/>
                      </a:ext>
                    </a:extLst>
                  </p:cNvPr>
                  <p:cNvSpPr/>
                  <p:nvPr/>
                </p:nvSpPr>
                <p:spPr>
                  <a:xfrm>
                    <a:off x="5032075" y="34526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2" name="椭圆 181">
                    <a:extLst>
                      <a:ext uri="{FF2B5EF4-FFF2-40B4-BE49-F238E27FC236}">
                        <a16:creationId xmlns:a16="http://schemas.microsoft.com/office/drawing/2014/main" id="{16FCB9D4-ABD7-EDFB-578C-E44C8C7CA20A}"/>
                      </a:ext>
                    </a:extLst>
                  </p:cNvPr>
                  <p:cNvSpPr/>
                  <p:nvPr/>
                </p:nvSpPr>
                <p:spPr>
                  <a:xfrm>
                    <a:off x="4876641" y="32642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3" name="椭圆 182">
                    <a:extLst>
                      <a:ext uri="{FF2B5EF4-FFF2-40B4-BE49-F238E27FC236}">
                        <a16:creationId xmlns:a16="http://schemas.microsoft.com/office/drawing/2014/main" id="{247E93BC-97BF-C069-13A5-1ED1C1BBFEEC}"/>
                      </a:ext>
                    </a:extLst>
                  </p:cNvPr>
                  <p:cNvSpPr/>
                  <p:nvPr/>
                </p:nvSpPr>
                <p:spPr>
                  <a:xfrm>
                    <a:off x="4979993" y="35851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4" name="椭圆 183">
                    <a:extLst>
                      <a:ext uri="{FF2B5EF4-FFF2-40B4-BE49-F238E27FC236}">
                        <a16:creationId xmlns:a16="http://schemas.microsoft.com/office/drawing/2014/main" id="{FE9E3B1A-D3B9-C3DB-8FC4-93EB2352F8D1}"/>
                      </a:ext>
                    </a:extLst>
                  </p:cNvPr>
                  <p:cNvSpPr/>
                  <p:nvPr/>
                </p:nvSpPr>
                <p:spPr>
                  <a:xfrm>
                    <a:off x="4878238" y="34414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5" name="椭圆 184">
                    <a:extLst>
                      <a:ext uri="{FF2B5EF4-FFF2-40B4-BE49-F238E27FC236}">
                        <a16:creationId xmlns:a16="http://schemas.microsoft.com/office/drawing/2014/main" id="{9B2B5F57-613D-8B4F-86EC-3D17C44AE518}"/>
                      </a:ext>
                    </a:extLst>
                  </p:cNvPr>
                  <p:cNvSpPr/>
                  <p:nvPr/>
                </p:nvSpPr>
                <p:spPr>
                  <a:xfrm>
                    <a:off x="5015763" y="327703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6" name="椭圆 185">
                    <a:extLst>
                      <a:ext uri="{FF2B5EF4-FFF2-40B4-BE49-F238E27FC236}">
                        <a16:creationId xmlns:a16="http://schemas.microsoft.com/office/drawing/2014/main" id="{C4014BD9-6373-80F1-9455-1DE96EACB621}"/>
                      </a:ext>
                    </a:extLst>
                  </p:cNvPr>
                  <p:cNvSpPr/>
                  <p:nvPr/>
                </p:nvSpPr>
                <p:spPr>
                  <a:xfrm>
                    <a:off x="4878238" y="30699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7" name="椭圆 186">
                    <a:extLst>
                      <a:ext uri="{FF2B5EF4-FFF2-40B4-BE49-F238E27FC236}">
                        <a16:creationId xmlns:a16="http://schemas.microsoft.com/office/drawing/2014/main" id="{D9E04A95-7787-2058-0D86-B40AF9076235}"/>
                      </a:ext>
                    </a:extLst>
                  </p:cNvPr>
                  <p:cNvSpPr/>
                  <p:nvPr/>
                </p:nvSpPr>
                <p:spPr>
                  <a:xfrm>
                    <a:off x="5020901" y="29009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8" name="椭圆 187">
                    <a:extLst>
                      <a:ext uri="{FF2B5EF4-FFF2-40B4-BE49-F238E27FC236}">
                        <a16:creationId xmlns:a16="http://schemas.microsoft.com/office/drawing/2014/main" id="{B50D25B3-298F-CE1C-9820-F0E7468CC232}"/>
                      </a:ext>
                    </a:extLst>
                  </p:cNvPr>
                  <p:cNvSpPr/>
                  <p:nvPr/>
                </p:nvSpPr>
                <p:spPr>
                  <a:xfrm>
                    <a:off x="4878238" y="26463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89" name="椭圆 188">
                    <a:extLst>
                      <a:ext uri="{FF2B5EF4-FFF2-40B4-BE49-F238E27FC236}">
                        <a16:creationId xmlns:a16="http://schemas.microsoft.com/office/drawing/2014/main" id="{E605687E-1C8C-F40F-D84E-B20A0B2CF168}"/>
                      </a:ext>
                    </a:extLst>
                  </p:cNvPr>
                  <p:cNvSpPr/>
                  <p:nvPr/>
                </p:nvSpPr>
                <p:spPr>
                  <a:xfrm>
                    <a:off x="5029753" y="25678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0" name="椭圆 189">
                    <a:extLst>
                      <a:ext uri="{FF2B5EF4-FFF2-40B4-BE49-F238E27FC236}">
                        <a16:creationId xmlns:a16="http://schemas.microsoft.com/office/drawing/2014/main" id="{A3199A6C-8019-572B-DA26-76DF3FAF32AC}"/>
                      </a:ext>
                    </a:extLst>
                  </p:cNvPr>
                  <p:cNvSpPr/>
                  <p:nvPr/>
                </p:nvSpPr>
                <p:spPr>
                  <a:xfrm>
                    <a:off x="4889474" y="22975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1" name="椭圆 190">
                    <a:extLst>
                      <a:ext uri="{FF2B5EF4-FFF2-40B4-BE49-F238E27FC236}">
                        <a16:creationId xmlns:a16="http://schemas.microsoft.com/office/drawing/2014/main" id="{DED96CFF-99A9-B7B1-A0C5-3E053ADA83F7}"/>
                      </a:ext>
                    </a:extLst>
                  </p:cNvPr>
                  <p:cNvSpPr/>
                  <p:nvPr/>
                </p:nvSpPr>
                <p:spPr>
                  <a:xfrm>
                    <a:off x="4953429" y="22171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2" name="椭圆 191">
                    <a:extLst>
                      <a:ext uri="{FF2B5EF4-FFF2-40B4-BE49-F238E27FC236}">
                        <a16:creationId xmlns:a16="http://schemas.microsoft.com/office/drawing/2014/main" id="{CAC10A38-6E1F-1D8D-F18A-FA7CE85F3CAD}"/>
                      </a:ext>
                    </a:extLst>
                  </p:cNvPr>
                  <p:cNvSpPr/>
                  <p:nvPr/>
                </p:nvSpPr>
                <p:spPr>
                  <a:xfrm>
                    <a:off x="6104734" y="20196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3" name="椭圆 192">
                    <a:extLst>
                      <a:ext uri="{FF2B5EF4-FFF2-40B4-BE49-F238E27FC236}">
                        <a16:creationId xmlns:a16="http://schemas.microsoft.com/office/drawing/2014/main" id="{A1722FB9-0B80-E11B-622B-7F361E686A78}"/>
                      </a:ext>
                    </a:extLst>
                  </p:cNvPr>
                  <p:cNvSpPr/>
                  <p:nvPr/>
                </p:nvSpPr>
                <p:spPr>
                  <a:xfrm>
                    <a:off x="5019523" y="309205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4" name="椭圆 193">
                    <a:extLst>
                      <a:ext uri="{FF2B5EF4-FFF2-40B4-BE49-F238E27FC236}">
                        <a16:creationId xmlns:a16="http://schemas.microsoft.com/office/drawing/2014/main" id="{7B5863C1-31AE-06C3-2C74-CC23FBE1E098}"/>
                      </a:ext>
                    </a:extLst>
                  </p:cNvPr>
                  <p:cNvSpPr/>
                  <p:nvPr/>
                </p:nvSpPr>
                <p:spPr>
                  <a:xfrm>
                    <a:off x="4850520" y="283423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5" name="椭圆 194">
                    <a:extLst>
                      <a:ext uri="{FF2B5EF4-FFF2-40B4-BE49-F238E27FC236}">
                        <a16:creationId xmlns:a16="http://schemas.microsoft.com/office/drawing/2014/main" id="{0D966F30-8977-4D89-E479-622514062CF7}"/>
                      </a:ext>
                    </a:extLst>
                  </p:cNvPr>
                  <p:cNvSpPr/>
                  <p:nvPr/>
                </p:nvSpPr>
                <p:spPr>
                  <a:xfrm>
                    <a:off x="5012688" y="27385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6" name="椭圆 195">
                    <a:extLst>
                      <a:ext uri="{FF2B5EF4-FFF2-40B4-BE49-F238E27FC236}">
                        <a16:creationId xmlns:a16="http://schemas.microsoft.com/office/drawing/2014/main" id="{49DC4329-E662-9D47-1311-FB5AABB51C79}"/>
                      </a:ext>
                    </a:extLst>
                  </p:cNvPr>
                  <p:cNvSpPr/>
                  <p:nvPr/>
                </p:nvSpPr>
                <p:spPr>
                  <a:xfrm>
                    <a:off x="4889839" y="250468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8" name="椭圆 197">
                    <a:extLst>
                      <a:ext uri="{FF2B5EF4-FFF2-40B4-BE49-F238E27FC236}">
                        <a16:creationId xmlns:a16="http://schemas.microsoft.com/office/drawing/2014/main" id="{C1DCC5DE-7F4C-2F44-E40A-EE1F107C577B}"/>
                      </a:ext>
                    </a:extLst>
                  </p:cNvPr>
                  <p:cNvSpPr/>
                  <p:nvPr/>
                </p:nvSpPr>
                <p:spPr>
                  <a:xfrm>
                    <a:off x="7313081" y="345266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99" name="椭圆 198">
                    <a:extLst>
                      <a:ext uri="{FF2B5EF4-FFF2-40B4-BE49-F238E27FC236}">
                        <a16:creationId xmlns:a16="http://schemas.microsoft.com/office/drawing/2014/main" id="{A605F481-8206-333E-920A-E11CDA788191}"/>
                      </a:ext>
                    </a:extLst>
                  </p:cNvPr>
                  <p:cNvSpPr/>
                  <p:nvPr/>
                </p:nvSpPr>
                <p:spPr>
                  <a:xfrm>
                    <a:off x="7258723" y="401234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0" name="椭圆 199">
                    <a:extLst>
                      <a:ext uri="{FF2B5EF4-FFF2-40B4-BE49-F238E27FC236}">
                        <a16:creationId xmlns:a16="http://schemas.microsoft.com/office/drawing/2014/main" id="{03D36B39-637A-6876-FC0E-AD4B795466AF}"/>
                      </a:ext>
                    </a:extLst>
                  </p:cNvPr>
                  <p:cNvSpPr/>
                  <p:nvPr/>
                </p:nvSpPr>
                <p:spPr>
                  <a:xfrm>
                    <a:off x="7229906" y="37213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1" name="椭圆 200">
                    <a:extLst>
                      <a:ext uri="{FF2B5EF4-FFF2-40B4-BE49-F238E27FC236}">
                        <a16:creationId xmlns:a16="http://schemas.microsoft.com/office/drawing/2014/main" id="{F18352AD-DB21-D3FE-E89F-47FDABEAF08E}"/>
                      </a:ext>
                    </a:extLst>
                  </p:cNvPr>
                  <p:cNvSpPr/>
                  <p:nvPr/>
                </p:nvSpPr>
                <p:spPr>
                  <a:xfrm>
                    <a:off x="7154141" y="354572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2" name="椭圆 201">
                    <a:extLst>
                      <a:ext uri="{FF2B5EF4-FFF2-40B4-BE49-F238E27FC236}">
                        <a16:creationId xmlns:a16="http://schemas.microsoft.com/office/drawing/2014/main" id="{E0AF1B35-BEE6-2D28-932E-7A20AA25F5CC}"/>
                      </a:ext>
                    </a:extLst>
                  </p:cNvPr>
                  <p:cNvSpPr/>
                  <p:nvPr/>
                </p:nvSpPr>
                <p:spPr>
                  <a:xfrm>
                    <a:off x="7336377" y="32451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3" name="椭圆 202">
                    <a:extLst>
                      <a:ext uri="{FF2B5EF4-FFF2-40B4-BE49-F238E27FC236}">
                        <a16:creationId xmlns:a16="http://schemas.microsoft.com/office/drawing/2014/main" id="{C6B734C7-8DB1-5D91-C546-8EA3B091CDAA}"/>
                      </a:ext>
                    </a:extLst>
                  </p:cNvPr>
                  <p:cNvSpPr/>
                  <p:nvPr/>
                </p:nvSpPr>
                <p:spPr>
                  <a:xfrm>
                    <a:off x="7181797" y="32754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4" name="椭圆 203">
                    <a:extLst>
                      <a:ext uri="{FF2B5EF4-FFF2-40B4-BE49-F238E27FC236}">
                        <a16:creationId xmlns:a16="http://schemas.microsoft.com/office/drawing/2014/main" id="{CF7E5889-1FCF-2B7C-E9F8-D6E8482247FA}"/>
                      </a:ext>
                    </a:extLst>
                  </p:cNvPr>
                  <p:cNvSpPr/>
                  <p:nvPr/>
                </p:nvSpPr>
                <p:spPr>
                  <a:xfrm>
                    <a:off x="7153710" y="29459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5" name="椭圆 204">
                    <a:extLst>
                      <a:ext uri="{FF2B5EF4-FFF2-40B4-BE49-F238E27FC236}">
                        <a16:creationId xmlns:a16="http://schemas.microsoft.com/office/drawing/2014/main" id="{6D3CC64B-F390-8814-D9FF-5A27E89D7C16}"/>
                      </a:ext>
                    </a:extLst>
                  </p:cNvPr>
                  <p:cNvSpPr/>
                  <p:nvPr/>
                </p:nvSpPr>
                <p:spPr>
                  <a:xfrm>
                    <a:off x="7163042" y="26625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6" name="椭圆 205">
                    <a:extLst>
                      <a:ext uri="{FF2B5EF4-FFF2-40B4-BE49-F238E27FC236}">
                        <a16:creationId xmlns:a16="http://schemas.microsoft.com/office/drawing/2014/main" id="{6059F64B-44F6-3136-3C1C-F483B8013006}"/>
                      </a:ext>
                    </a:extLst>
                  </p:cNvPr>
                  <p:cNvSpPr/>
                  <p:nvPr/>
                </p:nvSpPr>
                <p:spPr>
                  <a:xfrm>
                    <a:off x="7284263" y="26471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7" name="椭圆 206">
                    <a:extLst>
                      <a:ext uri="{FF2B5EF4-FFF2-40B4-BE49-F238E27FC236}">
                        <a16:creationId xmlns:a16="http://schemas.microsoft.com/office/drawing/2014/main" id="{439838B1-FD90-F978-6ECD-A71B01AA13B8}"/>
                      </a:ext>
                    </a:extLst>
                  </p:cNvPr>
                  <p:cNvSpPr/>
                  <p:nvPr/>
                </p:nvSpPr>
                <p:spPr>
                  <a:xfrm>
                    <a:off x="7201086" y="24961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8" name="椭圆 207">
                    <a:extLst>
                      <a:ext uri="{FF2B5EF4-FFF2-40B4-BE49-F238E27FC236}">
                        <a16:creationId xmlns:a16="http://schemas.microsoft.com/office/drawing/2014/main" id="{4A3C56CF-3967-D199-FE86-CFED84A704E5}"/>
                      </a:ext>
                    </a:extLst>
                  </p:cNvPr>
                  <p:cNvSpPr/>
                  <p:nvPr/>
                </p:nvSpPr>
                <p:spPr>
                  <a:xfrm>
                    <a:off x="7313081" y="21986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09" name="椭圆 208">
                    <a:extLst>
                      <a:ext uri="{FF2B5EF4-FFF2-40B4-BE49-F238E27FC236}">
                        <a16:creationId xmlns:a16="http://schemas.microsoft.com/office/drawing/2014/main" id="{C7F8B2B6-A174-8B5D-43AB-EA2D9032E908}"/>
                      </a:ext>
                    </a:extLst>
                  </p:cNvPr>
                  <p:cNvSpPr/>
                  <p:nvPr/>
                </p:nvSpPr>
                <p:spPr>
                  <a:xfrm>
                    <a:off x="7289551" y="16340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0" name="椭圆 209">
                    <a:extLst>
                      <a:ext uri="{FF2B5EF4-FFF2-40B4-BE49-F238E27FC236}">
                        <a16:creationId xmlns:a16="http://schemas.microsoft.com/office/drawing/2014/main" id="{8903A8ED-F3BC-B49A-2CF6-68AF832268B7}"/>
                      </a:ext>
                    </a:extLst>
                  </p:cNvPr>
                  <p:cNvSpPr/>
                  <p:nvPr/>
                </p:nvSpPr>
                <p:spPr>
                  <a:xfrm>
                    <a:off x="7172267" y="21171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1" name="椭圆 210">
                    <a:extLst>
                      <a:ext uri="{FF2B5EF4-FFF2-40B4-BE49-F238E27FC236}">
                        <a16:creationId xmlns:a16="http://schemas.microsoft.com/office/drawing/2014/main" id="{E3643D13-4EE3-9C77-A9D5-DE6F40B76E62}"/>
                      </a:ext>
                    </a:extLst>
                  </p:cNvPr>
                  <p:cNvSpPr/>
                  <p:nvPr/>
                </p:nvSpPr>
                <p:spPr>
                  <a:xfrm>
                    <a:off x="7587899" y="32676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2" name="椭圆 211">
                    <a:extLst>
                      <a:ext uri="{FF2B5EF4-FFF2-40B4-BE49-F238E27FC236}">
                        <a16:creationId xmlns:a16="http://schemas.microsoft.com/office/drawing/2014/main" id="{BBBED131-54D5-1B2C-4CE8-9E4411440B8C}"/>
                      </a:ext>
                    </a:extLst>
                  </p:cNvPr>
                  <p:cNvSpPr/>
                  <p:nvPr/>
                </p:nvSpPr>
                <p:spPr>
                  <a:xfrm>
                    <a:off x="7223066" y="19679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3" name="椭圆 212">
                    <a:extLst>
                      <a:ext uri="{FF2B5EF4-FFF2-40B4-BE49-F238E27FC236}">
                        <a16:creationId xmlns:a16="http://schemas.microsoft.com/office/drawing/2014/main" id="{57C021B9-8816-9A3A-7785-20F01A805B4B}"/>
                      </a:ext>
                    </a:extLst>
                  </p:cNvPr>
                  <p:cNvSpPr/>
                  <p:nvPr/>
                </p:nvSpPr>
                <p:spPr>
                  <a:xfrm>
                    <a:off x="7128061" y="179396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5" name="椭圆 214">
                    <a:extLst>
                      <a:ext uri="{FF2B5EF4-FFF2-40B4-BE49-F238E27FC236}">
                        <a16:creationId xmlns:a16="http://schemas.microsoft.com/office/drawing/2014/main" id="{296A03B9-B901-01B7-7BA2-B5DE00DD19D7}"/>
                      </a:ext>
                    </a:extLst>
                  </p:cNvPr>
                  <p:cNvSpPr/>
                  <p:nvPr/>
                </p:nvSpPr>
                <p:spPr>
                  <a:xfrm>
                    <a:off x="5609980" y="367173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6" name="椭圆 215">
                    <a:extLst>
                      <a:ext uri="{FF2B5EF4-FFF2-40B4-BE49-F238E27FC236}">
                        <a16:creationId xmlns:a16="http://schemas.microsoft.com/office/drawing/2014/main" id="{ABB909B3-270F-2A4C-52BF-F1BC5C9E913C}"/>
                      </a:ext>
                    </a:extLst>
                  </p:cNvPr>
                  <p:cNvSpPr/>
                  <p:nvPr/>
                </p:nvSpPr>
                <p:spPr>
                  <a:xfrm>
                    <a:off x="5762378" y="374363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7" name="椭圆 216">
                    <a:extLst>
                      <a:ext uri="{FF2B5EF4-FFF2-40B4-BE49-F238E27FC236}">
                        <a16:creationId xmlns:a16="http://schemas.microsoft.com/office/drawing/2014/main" id="{21629B4B-A662-CBB7-85D2-270464D52665}"/>
                      </a:ext>
                    </a:extLst>
                  </p:cNvPr>
                  <p:cNvSpPr/>
                  <p:nvPr/>
                </p:nvSpPr>
                <p:spPr>
                  <a:xfrm>
                    <a:off x="5733561" y="345266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8" name="椭圆 217">
                    <a:extLst>
                      <a:ext uri="{FF2B5EF4-FFF2-40B4-BE49-F238E27FC236}">
                        <a16:creationId xmlns:a16="http://schemas.microsoft.com/office/drawing/2014/main" id="{1FD6FC6B-02E4-B5DF-E789-AE759F75010A}"/>
                      </a:ext>
                    </a:extLst>
                  </p:cNvPr>
                  <p:cNvSpPr/>
                  <p:nvPr/>
                </p:nvSpPr>
                <p:spPr>
                  <a:xfrm>
                    <a:off x="5609980" y="330026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9" name="椭圆 218">
                    <a:extLst>
                      <a:ext uri="{FF2B5EF4-FFF2-40B4-BE49-F238E27FC236}">
                        <a16:creationId xmlns:a16="http://schemas.microsoft.com/office/drawing/2014/main" id="{934975EE-5F00-5B94-E22A-3AC3F6614342}"/>
                      </a:ext>
                    </a:extLst>
                  </p:cNvPr>
                  <p:cNvSpPr/>
                  <p:nvPr/>
                </p:nvSpPr>
                <p:spPr>
                  <a:xfrm>
                    <a:off x="5733560" y="31115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0" name="椭圆 219">
                    <a:extLst>
                      <a:ext uri="{FF2B5EF4-FFF2-40B4-BE49-F238E27FC236}">
                        <a16:creationId xmlns:a16="http://schemas.microsoft.com/office/drawing/2014/main" id="{9F66A3A1-5B62-68BA-C772-DC02C1CAA9A1}"/>
                      </a:ext>
                    </a:extLst>
                  </p:cNvPr>
                  <p:cNvSpPr/>
                  <p:nvPr/>
                </p:nvSpPr>
                <p:spPr>
                  <a:xfrm>
                    <a:off x="5609980" y="292878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1" name="椭圆 220">
                    <a:extLst>
                      <a:ext uri="{FF2B5EF4-FFF2-40B4-BE49-F238E27FC236}">
                        <a16:creationId xmlns:a16="http://schemas.microsoft.com/office/drawing/2014/main" id="{0DA02D36-1B65-C1E6-F69C-F34E27F628D3}"/>
                      </a:ext>
                    </a:extLst>
                  </p:cNvPr>
                  <p:cNvSpPr/>
                  <p:nvPr/>
                </p:nvSpPr>
                <p:spPr>
                  <a:xfrm>
                    <a:off x="5614582" y="271264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2" name="椭圆 221">
                    <a:extLst>
                      <a:ext uri="{FF2B5EF4-FFF2-40B4-BE49-F238E27FC236}">
                        <a16:creationId xmlns:a16="http://schemas.microsoft.com/office/drawing/2014/main" id="{0971BA3C-F63A-D110-518F-A976EBE28F7F}"/>
                      </a:ext>
                    </a:extLst>
                  </p:cNvPr>
                  <p:cNvSpPr/>
                  <p:nvPr/>
                </p:nvSpPr>
                <p:spPr>
                  <a:xfrm>
                    <a:off x="5631289" y="24839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3" name="椭圆 222">
                    <a:extLst>
                      <a:ext uri="{FF2B5EF4-FFF2-40B4-BE49-F238E27FC236}">
                        <a16:creationId xmlns:a16="http://schemas.microsoft.com/office/drawing/2014/main" id="{03D4237E-7D3C-FE7D-F718-4638B91CF326}"/>
                      </a:ext>
                    </a:extLst>
                  </p:cNvPr>
                  <p:cNvSpPr/>
                  <p:nvPr/>
                </p:nvSpPr>
                <p:spPr>
                  <a:xfrm>
                    <a:off x="5733559" y="23580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4" name="椭圆 223">
                    <a:extLst>
                      <a:ext uri="{FF2B5EF4-FFF2-40B4-BE49-F238E27FC236}">
                        <a16:creationId xmlns:a16="http://schemas.microsoft.com/office/drawing/2014/main" id="{41795572-A658-C17D-92CB-4FE94158F8A6}"/>
                      </a:ext>
                    </a:extLst>
                  </p:cNvPr>
                  <p:cNvSpPr/>
                  <p:nvPr/>
                </p:nvSpPr>
                <p:spPr>
                  <a:xfrm>
                    <a:off x="5621216" y="21563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5" name="椭圆 224">
                    <a:extLst>
                      <a:ext uri="{FF2B5EF4-FFF2-40B4-BE49-F238E27FC236}">
                        <a16:creationId xmlns:a16="http://schemas.microsoft.com/office/drawing/2014/main" id="{21BAE4B9-9FF7-F27D-4603-ED14D0E378BF}"/>
                      </a:ext>
                    </a:extLst>
                  </p:cNvPr>
                  <p:cNvSpPr/>
                  <p:nvPr/>
                </p:nvSpPr>
                <p:spPr>
                  <a:xfrm>
                    <a:off x="5686138" y="322487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6" name="椭圆 225">
                    <a:extLst>
                      <a:ext uri="{FF2B5EF4-FFF2-40B4-BE49-F238E27FC236}">
                        <a16:creationId xmlns:a16="http://schemas.microsoft.com/office/drawing/2014/main" id="{6083C036-581F-379D-5832-34D4F9ACA74D}"/>
                      </a:ext>
                    </a:extLst>
                  </p:cNvPr>
                  <p:cNvSpPr/>
                  <p:nvPr/>
                </p:nvSpPr>
                <p:spPr>
                  <a:xfrm>
                    <a:off x="5765183" y="29836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7" name="椭圆 226">
                    <a:extLst>
                      <a:ext uri="{FF2B5EF4-FFF2-40B4-BE49-F238E27FC236}">
                        <a16:creationId xmlns:a16="http://schemas.microsoft.com/office/drawing/2014/main" id="{1AED2A4E-3ADF-D9EA-6C87-0B90B1109BD7}"/>
                      </a:ext>
                    </a:extLst>
                  </p:cNvPr>
                  <p:cNvSpPr/>
                  <p:nvPr/>
                </p:nvSpPr>
                <p:spPr>
                  <a:xfrm>
                    <a:off x="5686138" y="28594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8" name="椭圆 227">
                    <a:extLst>
                      <a:ext uri="{FF2B5EF4-FFF2-40B4-BE49-F238E27FC236}">
                        <a16:creationId xmlns:a16="http://schemas.microsoft.com/office/drawing/2014/main" id="{FA1FE37F-FFA4-C04F-888B-D55A1B47030F}"/>
                      </a:ext>
                    </a:extLst>
                  </p:cNvPr>
                  <p:cNvSpPr/>
                  <p:nvPr/>
                </p:nvSpPr>
                <p:spPr>
                  <a:xfrm>
                    <a:off x="5774903" y="216119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29" name="椭圆 228">
                    <a:extLst>
                      <a:ext uri="{FF2B5EF4-FFF2-40B4-BE49-F238E27FC236}">
                        <a16:creationId xmlns:a16="http://schemas.microsoft.com/office/drawing/2014/main" id="{F70C1392-1624-75C7-4E73-D9415390B7DD}"/>
                      </a:ext>
                    </a:extLst>
                  </p:cNvPr>
                  <p:cNvSpPr/>
                  <p:nvPr/>
                </p:nvSpPr>
                <p:spPr>
                  <a:xfrm>
                    <a:off x="5756035" y="262332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0" name="椭圆 229">
                    <a:extLst>
                      <a:ext uri="{FF2B5EF4-FFF2-40B4-BE49-F238E27FC236}">
                        <a16:creationId xmlns:a16="http://schemas.microsoft.com/office/drawing/2014/main" id="{B05D73A6-9AFD-620A-9317-DDA9CC62DFFC}"/>
                      </a:ext>
                    </a:extLst>
                  </p:cNvPr>
                  <p:cNvSpPr/>
                  <p:nvPr/>
                </p:nvSpPr>
                <p:spPr>
                  <a:xfrm>
                    <a:off x="5818284" y="278455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1" name="椭圆 230">
                    <a:extLst>
                      <a:ext uri="{FF2B5EF4-FFF2-40B4-BE49-F238E27FC236}">
                        <a16:creationId xmlns:a16="http://schemas.microsoft.com/office/drawing/2014/main" id="{76E381C6-31A9-991F-25B6-2A688CB857C7}"/>
                      </a:ext>
                    </a:extLst>
                  </p:cNvPr>
                  <p:cNvSpPr/>
                  <p:nvPr/>
                </p:nvSpPr>
                <p:spPr>
                  <a:xfrm>
                    <a:off x="5258974" y="26008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7" name="椭圆 266">
                    <a:extLst>
                      <a:ext uri="{FF2B5EF4-FFF2-40B4-BE49-F238E27FC236}">
                        <a16:creationId xmlns:a16="http://schemas.microsoft.com/office/drawing/2014/main" id="{5965AECD-80D2-A7D2-345D-151B865E4482}"/>
                      </a:ext>
                    </a:extLst>
                  </p:cNvPr>
                  <p:cNvSpPr/>
                  <p:nvPr/>
                </p:nvSpPr>
                <p:spPr>
                  <a:xfrm>
                    <a:off x="5752089" y="35915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8" name="椭圆 267">
                    <a:extLst>
                      <a:ext uri="{FF2B5EF4-FFF2-40B4-BE49-F238E27FC236}">
                        <a16:creationId xmlns:a16="http://schemas.microsoft.com/office/drawing/2014/main" id="{D9F2C718-2A41-EA96-0DDE-EBF2190FB0BB}"/>
                      </a:ext>
                    </a:extLst>
                  </p:cNvPr>
                  <p:cNvSpPr/>
                  <p:nvPr/>
                </p:nvSpPr>
                <p:spPr>
                  <a:xfrm>
                    <a:off x="5382554" y="336377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9" name="椭圆 268">
                    <a:extLst>
                      <a:ext uri="{FF2B5EF4-FFF2-40B4-BE49-F238E27FC236}">
                        <a16:creationId xmlns:a16="http://schemas.microsoft.com/office/drawing/2014/main" id="{4620A9C1-4DB2-0DD7-0F09-DB207DAA7B20}"/>
                      </a:ext>
                    </a:extLst>
                  </p:cNvPr>
                  <p:cNvSpPr/>
                  <p:nvPr/>
                </p:nvSpPr>
                <p:spPr>
                  <a:xfrm>
                    <a:off x="5353737" y="30728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0" name="椭圆 269">
                    <a:extLst>
                      <a:ext uri="{FF2B5EF4-FFF2-40B4-BE49-F238E27FC236}">
                        <a16:creationId xmlns:a16="http://schemas.microsoft.com/office/drawing/2014/main" id="{E7C2AD34-43B9-787A-72F8-879086183CAD}"/>
                      </a:ext>
                    </a:extLst>
                  </p:cNvPr>
                  <p:cNvSpPr/>
                  <p:nvPr/>
                </p:nvSpPr>
                <p:spPr>
                  <a:xfrm>
                    <a:off x="5230156" y="29204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1" name="椭圆 270">
                    <a:extLst>
                      <a:ext uri="{FF2B5EF4-FFF2-40B4-BE49-F238E27FC236}">
                        <a16:creationId xmlns:a16="http://schemas.microsoft.com/office/drawing/2014/main" id="{99FB6E41-4BFB-BC97-B8D6-90F81A679734}"/>
                      </a:ext>
                    </a:extLst>
                  </p:cNvPr>
                  <p:cNvSpPr/>
                  <p:nvPr/>
                </p:nvSpPr>
                <p:spPr>
                  <a:xfrm>
                    <a:off x="5353025" y="35040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2" name="椭圆 271">
                    <a:extLst>
                      <a:ext uri="{FF2B5EF4-FFF2-40B4-BE49-F238E27FC236}">
                        <a16:creationId xmlns:a16="http://schemas.microsoft.com/office/drawing/2014/main" id="{56079015-A557-4A0F-222E-6B58B19E4916}"/>
                      </a:ext>
                    </a:extLst>
                  </p:cNvPr>
                  <p:cNvSpPr/>
                  <p:nvPr/>
                </p:nvSpPr>
                <p:spPr>
                  <a:xfrm>
                    <a:off x="5220375" y="34737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3" name="椭圆 272">
                    <a:extLst>
                      <a:ext uri="{FF2B5EF4-FFF2-40B4-BE49-F238E27FC236}">
                        <a16:creationId xmlns:a16="http://schemas.microsoft.com/office/drawing/2014/main" id="{67C5B830-8BDD-180A-9597-248473EEAE75}"/>
                      </a:ext>
                    </a:extLst>
                  </p:cNvPr>
                  <p:cNvSpPr/>
                  <p:nvPr/>
                </p:nvSpPr>
                <p:spPr>
                  <a:xfrm>
                    <a:off x="5315136" y="328501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4" name="椭圆 273">
                    <a:extLst>
                      <a:ext uri="{FF2B5EF4-FFF2-40B4-BE49-F238E27FC236}">
                        <a16:creationId xmlns:a16="http://schemas.microsoft.com/office/drawing/2014/main" id="{F40F7A8F-FFAE-F62D-4514-1C2C5C64D912}"/>
                      </a:ext>
                    </a:extLst>
                  </p:cNvPr>
                  <p:cNvSpPr/>
                  <p:nvPr/>
                </p:nvSpPr>
                <p:spPr>
                  <a:xfrm>
                    <a:off x="5220375" y="30501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5" name="椭圆 274">
                    <a:extLst>
                      <a:ext uri="{FF2B5EF4-FFF2-40B4-BE49-F238E27FC236}">
                        <a16:creationId xmlns:a16="http://schemas.microsoft.com/office/drawing/2014/main" id="{5F5198E0-63AA-89A9-1C20-89182581A704}"/>
                      </a:ext>
                    </a:extLst>
                  </p:cNvPr>
                  <p:cNvSpPr/>
                  <p:nvPr/>
                </p:nvSpPr>
                <p:spPr>
                  <a:xfrm>
                    <a:off x="5343954" y="29029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6" name="椭圆 275">
                    <a:extLst>
                      <a:ext uri="{FF2B5EF4-FFF2-40B4-BE49-F238E27FC236}">
                        <a16:creationId xmlns:a16="http://schemas.microsoft.com/office/drawing/2014/main" id="{CD68EE7C-4BB2-545A-F316-E19E62871543}"/>
                      </a:ext>
                    </a:extLst>
                  </p:cNvPr>
                  <p:cNvSpPr/>
                  <p:nvPr/>
                </p:nvSpPr>
                <p:spPr>
                  <a:xfrm>
                    <a:off x="5231611" y="270132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7" name="椭圆 276">
                    <a:extLst>
                      <a:ext uri="{FF2B5EF4-FFF2-40B4-BE49-F238E27FC236}">
                        <a16:creationId xmlns:a16="http://schemas.microsoft.com/office/drawing/2014/main" id="{410D77CA-F092-083C-1951-2F998CF96E7F}"/>
                      </a:ext>
                    </a:extLst>
                  </p:cNvPr>
                  <p:cNvSpPr/>
                  <p:nvPr/>
                </p:nvSpPr>
                <p:spPr>
                  <a:xfrm>
                    <a:off x="5375240" y="27183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8" name="椭圆 277">
                    <a:extLst>
                      <a:ext uri="{FF2B5EF4-FFF2-40B4-BE49-F238E27FC236}">
                        <a16:creationId xmlns:a16="http://schemas.microsoft.com/office/drawing/2014/main" id="{E203561D-2F2A-58CD-3EAA-801D88B5B58D}"/>
                      </a:ext>
                    </a:extLst>
                  </p:cNvPr>
                  <p:cNvSpPr/>
                  <p:nvPr/>
                </p:nvSpPr>
                <p:spPr>
                  <a:xfrm>
                    <a:off x="6935769" y="29965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79" name="椭圆 278">
                    <a:extLst>
                      <a:ext uri="{FF2B5EF4-FFF2-40B4-BE49-F238E27FC236}">
                        <a16:creationId xmlns:a16="http://schemas.microsoft.com/office/drawing/2014/main" id="{ACD9059A-71E5-462C-5D8A-A2B3383AF348}"/>
                      </a:ext>
                    </a:extLst>
                  </p:cNvPr>
                  <p:cNvSpPr/>
                  <p:nvPr/>
                </p:nvSpPr>
                <p:spPr>
                  <a:xfrm>
                    <a:off x="5343954" y="21660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0" name="椭圆 279">
                    <a:extLst>
                      <a:ext uri="{FF2B5EF4-FFF2-40B4-BE49-F238E27FC236}">
                        <a16:creationId xmlns:a16="http://schemas.microsoft.com/office/drawing/2014/main" id="{5CDC5DCD-CD15-F036-0E90-48742DFEF479}"/>
                      </a:ext>
                    </a:extLst>
                  </p:cNvPr>
                  <p:cNvSpPr/>
                  <p:nvPr/>
                </p:nvSpPr>
                <p:spPr>
                  <a:xfrm>
                    <a:off x="5376414" y="234784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1" name="椭圆 280">
                    <a:extLst>
                      <a:ext uri="{FF2B5EF4-FFF2-40B4-BE49-F238E27FC236}">
                        <a16:creationId xmlns:a16="http://schemas.microsoft.com/office/drawing/2014/main" id="{7C1ECDE5-3C97-0FE4-A296-976E9507B6AD}"/>
                      </a:ext>
                    </a:extLst>
                  </p:cNvPr>
                  <p:cNvSpPr/>
                  <p:nvPr/>
                </p:nvSpPr>
                <p:spPr>
                  <a:xfrm>
                    <a:off x="5289695" y="31396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2" name="椭圆 281">
                    <a:extLst>
                      <a:ext uri="{FF2B5EF4-FFF2-40B4-BE49-F238E27FC236}">
                        <a16:creationId xmlns:a16="http://schemas.microsoft.com/office/drawing/2014/main" id="{6A46E12A-E8DF-457D-6CFB-7C9A3D98C1E1}"/>
                      </a:ext>
                    </a:extLst>
                  </p:cNvPr>
                  <p:cNvSpPr/>
                  <p:nvPr/>
                </p:nvSpPr>
                <p:spPr>
                  <a:xfrm>
                    <a:off x="5287322" y="24608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1" name="椭圆 300">
                    <a:extLst>
                      <a:ext uri="{FF2B5EF4-FFF2-40B4-BE49-F238E27FC236}">
                        <a16:creationId xmlns:a16="http://schemas.microsoft.com/office/drawing/2014/main" id="{48D1C211-C283-C4F9-6CB0-84CBBB448FC2}"/>
                      </a:ext>
                    </a:extLst>
                  </p:cNvPr>
                  <p:cNvSpPr/>
                  <p:nvPr/>
                </p:nvSpPr>
                <p:spPr>
                  <a:xfrm>
                    <a:off x="9060997" y="343168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2" name="椭圆 301">
                    <a:extLst>
                      <a:ext uri="{FF2B5EF4-FFF2-40B4-BE49-F238E27FC236}">
                        <a16:creationId xmlns:a16="http://schemas.microsoft.com/office/drawing/2014/main" id="{EB7BE8BE-EACA-F48D-AEB0-350C60C019D4}"/>
                      </a:ext>
                    </a:extLst>
                  </p:cNvPr>
                  <p:cNvSpPr/>
                  <p:nvPr/>
                </p:nvSpPr>
                <p:spPr>
                  <a:xfrm>
                    <a:off x="8425037" y="43133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3" name="椭圆 302">
                    <a:extLst>
                      <a:ext uri="{FF2B5EF4-FFF2-40B4-BE49-F238E27FC236}">
                        <a16:creationId xmlns:a16="http://schemas.microsoft.com/office/drawing/2014/main" id="{377D2477-D5D3-C910-EDE4-23E7AD2B7FD1}"/>
                      </a:ext>
                    </a:extLst>
                  </p:cNvPr>
                  <p:cNvSpPr/>
                  <p:nvPr/>
                </p:nvSpPr>
                <p:spPr>
                  <a:xfrm>
                    <a:off x="8796875" y="18064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4" name="椭圆 303">
                    <a:extLst>
                      <a:ext uri="{FF2B5EF4-FFF2-40B4-BE49-F238E27FC236}">
                        <a16:creationId xmlns:a16="http://schemas.microsoft.com/office/drawing/2014/main" id="{2699D78B-69F5-CB03-3CED-9457245E1DD5}"/>
                      </a:ext>
                    </a:extLst>
                  </p:cNvPr>
                  <p:cNvSpPr/>
                  <p:nvPr/>
                </p:nvSpPr>
                <p:spPr>
                  <a:xfrm>
                    <a:off x="2581612" y="31802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5" name="椭圆 304">
                    <a:extLst>
                      <a:ext uri="{FF2B5EF4-FFF2-40B4-BE49-F238E27FC236}">
                        <a16:creationId xmlns:a16="http://schemas.microsoft.com/office/drawing/2014/main" id="{95A93F48-32AB-ABD9-D4F4-509FE3E2309B}"/>
                      </a:ext>
                    </a:extLst>
                  </p:cNvPr>
                  <p:cNvSpPr/>
                  <p:nvPr/>
                </p:nvSpPr>
                <p:spPr>
                  <a:xfrm>
                    <a:off x="2257585" y="29701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6" name="椭圆 305">
                    <a:extLst>
                      <a:ext uri="{FF2B5EF4-FFF2-40B4-BE49-F238E27FC236}">
                        <a16:creationId xmlns:a16="http://schemas.microsoft.com/office/drawing/2014/main" id="{9C9E3285-CEA8-2520-E375-313E92D822DE}"/>
                      </a:ext>
                    </a:extLst>
                  </p:cNvPr>
                  <p:cNvSpPr/>
                  <p:nvPr/>
                </p:nvSpPr>
                <p:spPr>
                  <a:xfrm>
                    <a:off x="2249952" y="309215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7" name="椭圆 306">
                    <a:extLst>
                      <a:ext uri="{FF2B5EF4-FFF2-40B4-BE49-F238E27FC236}">
                        <a16:creationId xmlns:a16="http://schemas.microsoft.com/office/drawing/2014/main" id="{3E74CB7E-B97A-890E-226B-613256BEF35E}"/>
                      </a:ext>
                    </a:extLst>
                  </p:cNvPr>
                  <p:cNvSpPr/>
                  <p:nvPr/>
                </p:nvSpPr>
                <p:spPr>
                  <a:xfrm>
                    <a:off x="2277741" y="284610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8" name="椭圆 307">
                    <a:extLst>
                      <a:ext uri="{FF2B5EF4-FFF2-40B4-BE49-F238E27FC236}">
                        <a16:creationId xmlns:a16="http://schemas.microsoft.com/office/drawing/2014/main" id="{28AADBF1-B123-171E-3374-D0B1F0DC9545}"/>
                      </a:ext>
                    </a:extLst>
                  </p:cNvPr>
                  <p:cNvSpPr/>
                  <p:nvPr/>
                </p:nvSpPr>
                <p:spPr>
                  <a:xfrm>
                    <a:off x="2249952" y="266854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09" name="椭圆 308">
                    <a:extLst>
                      <a:ext uri="{FF2B5EF4-FFF2-40B4-BE49-F238E27FC236}">
                        <a16:creationId xmlns:a16="http://schemas.microsoft.com/office/drawing/2014/main" id="{E7032194-D9CD-D0AF-745C-989994A2DBED}"/>
                      </a:ext>
                    </a:extLst>
                  </p:cNvPr>
                  <p:cNvSpPr/>
                  <p:nvPr/>
                </p:nvSpPr>
                <p:spPr>
                  <a:xfrm>
                    <a:off x="2714700" y="26103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0" name="椭圆 309">
                    <a:extLst>
                      <a:ext uri="{FF2B5EF4-FFF2-40B4-BE49-F238E27FC236}">
                        <a16:creationId xmlns:a16="http://schemas.microsoft.com/office/drawing/2014/main" id="{22A8A9E7-F77A-5EF3-3F77-2C4318C70788}"/>
                      </a:ext>
                    </a:extLst>
                  </p:cNvPr>
                  <p:cNvSpPr/>
                  <p:nvPr/>
                </p:nvSpPr>
                <p:spPr>
                  <a:xfrm>
                    <a:off x="2382717" y="29636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1" name="椭圆 310">
                    <a:extLst>
                      <a:ext uri="{FF2B5EF4-FFF2-40B4-BE49-F238E27FC236}">
                        <a16:creationId xmlns:a16="http://schemas.microsoft.com/office/drawing/2014/main" id="{C2720B70-5128-CF4C-6DAC-5318CCF88E09}"/>
                      </a:ext>
                    </a:extLst>
                  </p:cNvPr>
                  <p:cNvSpPr/>
                  <p:nvPr/>
                </p:nvSpPr>
                <p:spPr>
                  <a:xfrm>
                    <a:off x="3886809" y="296379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3" name="椭圆 312">
                    <a:extLst>
                      <a:ext uri="{FF2B5EF4-FFF2-40B4-BE49-F238E27FC236}">
                        <a16:creationId xmlns:a16="http://schemas.microsoft.com/office/drawing/2014/main" id="{8143EBD1-D1A6-6DD1-5271-501BC62125C7}"/>
                      </a:ext>
                    </a:extLst>
                  </p:cNvPr>
                  <p:cNvSpPr/>
                  <p:nvPr/>
                </p:nvSpPr>
                <p:spPr>
                  <a:xfrm>
                    <a:off x="1124324" y="29888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5" name="椭圆 314">
                    <a:extLst>
                      <a:ext uri="{FF2B5EF4-FFF2-40B4-BE49-F238E27FC236}">
                        <a16:creationId xmlns:a16="http://schemas.microsoft.com/office/drawing/2014/main" id="{AB0F0D63-4DFB-C684-073C-75F991A962EB}"/>
                      </a:ext>
                    </a:extLst>
                  </p:cNvPr>
                  <p:cNvSpPr/>
                  <p:nvPr/>
                </p:nvSpPr>
                <p:spPr>
                  <a:xfrm>
                    <a:off x="2385252" y="311227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6" name="椭圆 315">
                    <a:extLst>
                      <a:ext uri="{FF2B5EF4-FFF2-40B4-BE49-F238E27FC236}">
                        <a16:creationId xmlns:a16="http://schemas.microsoft.com/office/drawing/2014/main" id="{FAF7BEEE-988C-F198-4C4A-05EF1BD60698}"/>
                      </a:ext>
                    </a:extLst>
                  </p:cNvPr>
                  <p:cNvSpPr/>
                  <p:nvPr/>
                </p:nvSpPr>
                <p:spPr>
                  <a:xfrm>
                    <a:off x="2385253" y="267140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2" name="椭圆 321">
                    <a:extLst>
                      <a:ext uri="{FF2B5EF4-FFF2-40B4-BE49-F238E27FC236}">
                        <a16:creationId xmlns:a16="http://schemas.microsoft.com/office/drawing/2014/main" id="{DB4E0E97-12D0-110D-EDB2-060AAC418A8E}"/>
                      </a:ext>
                    </a:extLst>
                  </p:cNvPr>
                  <p:cNvSpPr/>
                  <p:nvPr/>
                </p:nvSpPr>
                <p:spPr>
                  <a:xfrm>
                    <a:off x="4621190" y="347696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3" name="椭圆 322">
                    <a:extLst>
                      <a:ext uri="{FF2B5EF4-FFF2-40B4-BE49-F238E27FC236}">
                        <a16:creationId xmlns:a16="http://schemas.microsoft.com/office/drawing/2014/main" id="{853B4D55-8B99-869E-4E2A-556F15F99C12}"/>
                      </a:ext>
                    </a:extLst>
                  </p:cNvPr>
                  <p:cNvSpPr/>
                  <p:nvPr/>
                </p:nvSpPr>
                <p:spPr>
                  <a:xfrm>
                    <a:off x="4497610" y="32941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4" name="椭圆 323">
                    <a:extLst>
                      <a:ext uri="{FF2B5EF4-FFF2-40B4-BE49-F238E27FC236}">
                        <a16:creationId xmlns:a16="http://schemas.microsoft.com/office/drawing/2014/main" id="{6E80733D-4C5A-5DD6-4597-04C51DA82FC5}"/>
                      </a:ext>
                    </a:extLst>
                  </p:cNvPr>
                  <p:cNvSpPr/>
                  <p:nvPr/>
                </p:nvSpPr>
                <p:spPr>
                  <a:xfrm>
                    <a:off x="4592371" y="31054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5" name="椭圆 324">
                    <a:extLst>
                      <a:ext uri="{FF2B5EF4-FFF2-40B4-BE49-F238E27FC236}">
                        <a16:creationId xmlns:a16="http://schemas.microsoft.com/office/drawing/2014/main" id="{16117E56-7F73-A354-CDB3-0AC5DE7695EE}"/>
                      </a:ext>
                    </a:extLst>
                  </p:cNvPr>
                  <p:cNvSpPr/>
                  <p:nvPr/>
                </p:nvSpPr>
                <p:spPr>
                  <a:xfrm>
                    <a:off x="4497610" y="287058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6" name="椭圆 325">
                    <a:extLst>
                      <a:ext uri="{FF2B5EF4-FFF2-40B4-BE49-F238E27FC236}">
                        <a16:creationId xmlns:a16="http://schemas.microsoft.com/office/drawing/2014/main" id="{DB73E9CE-CA9C-2C0F-7AEE-04A7ABDAC14E}"/>
                      </a:ext>
                    </a:extLst>
                  </p:cNvPr>
                  <p:cNvSpPr/>
                  <p:nvPr/>
                </p:nvSpPr>
                <p:spPr>
                  <a:xfrm>
                    <a:off x="4621189" y="272340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7" name="椭圆 326">
                    <a:extLst>
                      <a:ext uri="{FF2B5EF4-FFF2-40B4-BE49-F238E27FC236}">
                        <a16:creationId xmlns:a16="http://schemas.microsoft.com/office/drawing/2014/main" id="{CF9DD3D4-C0BF-3AB6-A195-F3DCC9E84613}"/>
                      </a:ext>
                    </a:extLst>
                  </p:cNvPr>
                  <p:cNvSpPr/>
                  <p:nvPr/>
                </p:nvSpPr>
                <p:spPr>
                  <a:xfrm>
                    <a:off x="4508846" y="25217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8" name="椭圆 327">
                    <a:extLst>
                      <a:ext uri="{FF2B5EF4-FFF2-40B4-BE49-F238E27FC236}">
                        <a16:creationId xmlns:a16="http://schemas.microsoft.com/office/drawing/2014/main" id="{919292E2-11E1-5FDC-F57F-F86F38388658}"/>
                      </a:ext>
                    </a:extLst>
                  </p:cNvPr>
                  <p:cNvSpPr/>
                  <p:nvPr/>
                </p:nvSpPr>
                <p:spPr>
                  <a:xfrm>
                    <a:off x="4621189" y="23519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5" name="椭圆 334">
                    <a:extLst>
                      <a:ext uri="{FF2B5EF4-FFF2-40B4-BE49-F238E27FC236}">
                        <a16:creationId xmlns:a16="http://schemas.microsoft.com/office/drawing/2014/main" id="{215AB599-0FD7-6E1C-22C5-2C9B5E90EC6A}"/>
                      </a:ext>
                    </a:extLst>
                  </p:cNvPr>
                  <p:cNvSpPr/>
                  <p:nvPr/>
                </p:nvSpPr>
                <p:spPr>
                  <a:xfrm>
                    <a:off x="3129802" y="316941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6" name="椭圆 335">
                    <a:extLst>
                      <a:ext uri="{FF2B5EF4-FFF2-40B4-BE49-F238E27FC236}">
                        <a16:creationId xmlns:a16="http://schemas.microsoft.com/office/drawing/2014/main" id="{E4EB3DBC-4E96-2996-BAD1-3F5175331267}"/>
                      </a:ext>
                    </a:extLst>
                  </p:cNvPr>
                  <p:cNvSpPr/>
                  <p:nvPr/>
                </p:nvSpPr>
                <p:spPr>
                  <a:xfrm>
                    <a:off x="3086316" y="33161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7" name="椭圆 336">
                    <a:extLst>
                      <a:ext uri="{FF2B5EF4-FFF2-40B4-BE49-F238E27FC236}">
                        <a16:creationId xmlns:a16="http://schemas.microsoft.com/office/drawing/2014/main" id="{6FD537A8-E21E-5B1E-A5F2-7F4E24349F58}"/>
                      </a:ext>
                    </a:extLst>
                  </p:cNvPr>
                  <p:cNvSpPr/>
                  <p:nvPr/>
                </p:nvSpPr>
                <p:spPr>
                  <a:xfrm>
                    <a:off x="3057499" y="302517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8" name="椭圆 337">
                    <a:extLst>
                      <a:ext uri="{FF2B5EF4-FFF2-40B4-BE49-F238E27FC236}">
                        <a16:creationId xmlns:a16="http://schemas.microsoft.com/office/drawing/2014/main" id="{162B27D5-D910-9EBA-D076-6C267EB452E5}"/>
                      </a:ext>
                    </a:extLst>
                  </p:cNvPr>
                  <p:cNvSpPr/>
                  <p:nvPr/>
                </p:nvSpPr>
                <p:spPr>
                  <a:xfrm>
                    <a:off x="3149251" y="29250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9" name="椭圆 338">
                    <a:extLst>
                      <a:ext uri="{FF2B5EF4-FFF2-40B4-BE49-F238E27FC236}">
                        <a16:creationId xmlns:a16="http://schemas.microsoft.com/office/drawing/2014/main" id="{D5DF4CAA-2B0E-6585-625D-819790A6CA57}"/>
                      </a:ext>
                    </a:extLst>
                  </p:cNvPr>
                  <p:cNvSpPr/>
                  <p:nvPr/>
                </p:nvSpPr>
                <p:spPr>
                  <a:xfrm>
                    <a:off x="3057498" y="26840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40" name="椭圆 339">
                    <a:extLst>
                      <a:ext uri="{FF2B5EF4-FFF2-40B4-BE49-F238E27FC236}">
                        <a16:creationId xmlns:a16="http://schemas.microsoft.com/office/drawing/2014/main" id="{CAF5EB00-2175-1639-30D9-192E1A84DDDD}"/>
                      </a:ext>
                    </a:extLst>
                  </p:cNvPr>
                  <p:cNvSpPr/>
                  <p:nvPr/>
                </p:nvSpPr>
                <p:spPr>
                  <a:xfrm>
                    <a:off x="3765067" y="29854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41" name="椭圆 340">
                    <a:extLst>
                      <a:ext uri="{FF2B5EF4-FFF2-40B4-BE49-F238E27FC236}">
                        <a16:creationId xmlns:a16="http://schemas.microsoft.com/office/drawing/2014/main" id="{F8D24E2A-147D-908E-31D8-95FE5CA9E835}"/>
                      </a:ext>
                    </a:extLst>
                  </p:cNvPr>
                  <p:cNvSpPr/>
                  <p:nvPr/>
                </p:nvSpPr>
                <p:spPr>
                  <a:xfrm>
                    <a:off x="3137741" y="25582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1" name="椭圆 350">
                    <a:extLst>
                      <a:ext uri="{FF2B5EF4-FFF2-40B4-BE49-F238E27FC236}">
                        <a16:creationId xmlns:a16="http://schemas.microsoft.com/office/drawing/2014/main" id="{5288F429-6C2A-38C3-FFC0-AF87E05FE33B}"/>
                      </a:ext>
                    </a:extLst>
                  </p:cNvPr>
                  <p:cNvSpPr/>
                  <p:nvPr/>
                </p:nvSpPr>
                <p:spPr>
                  <a:xfrm>
                    <a:off x="2602903" y="28594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3" name="椭圆 352">
                    <a:extLst>
                      <a:ext uri="{FF2B5EF4-FFF2-40B4-BE49-F238E27FC236}">
                        <a16:creationId xmlns:a16="http://schemas.microsoft.com/office/drawing/2014/main" id="{8CD6C120-ED49-4550-FAE8-7670F5E9909B}"/>
                      </a:ext>
                    </a:extLst>
                  </p:cNvPr>
                  <p:cNvSpPr/>
                  <p:nvPr/>
                </p:nvSpPr>
                <p:spPr>
                  <a:xfrm>
                    <a:off x="4976322" y="236179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4" name="椭圆 353">
                    <a:extLst>
                      <a:ext uri="{FF2B5EF4-FFF2-40B4-BE49-F238E27FC236}">
                        <a16:creationId xmlns:a16="http://schemas.microsoft.com/office/drawing/2014/main" id="{C0C75EA3-F5D0-E573-7E37-4CC6209D88C9}"/>
                      </a:ext>
                    </a:extLst>
                  </p:cNvPr>
                  <p:cNvSpPr/>
                  <p:nvPr/>
                </p:nvSpPr>
                <p:spPr>
                  <a:xfrm>
                    <a:off x="5269771" y="36529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9" name="椭圆 358">
                    <a:extLst>
                      <a:ext uri="{FF2B5EF4-FFF2-40B4-BE49-F238E27FC236}">
                        <a16:creationId xmlns:a16="http://schemas.microsoft.com/office/drawing/2014/main" id="{20521B84-2AAA-BD62-881E-D0DF8960CF2D}"/>
                      </a:ext>
                    </a:extLst>
                  </p:cNvPr>
                  <p:cNvSpPr/>
                  <p:nvPr/>
                </p:nvSpPr>
                <p:spPr>
                  <a:xfrm>
                    <a:off x="4634620" y="290921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0" name="椭圆 359">
                    <a:extLst>
                      <a:ext uri="{FF2B5EF4-FFF2-40B4-BE49-F238E27FC236}">
                        <a16:creationId xmlns:a16="http://schemas.microsoft.com/office/drawing/2014/main" id="{7F64E7C2-4266-9FBD-1F39-A3A651B958E6}"/>
                      </a:ext>
                    </a:extLst>
                  </p:cNvPr>
                  <p:cNvSpPr/>
                  <p:nvPr/>
                </p:nvSpPr>
                <p:spPr>
                  <a:xfrm>
                    <a:off x="4476435" y="26815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1" name="椭圆 360">
                    <a:extLst>
                      <a:ext uri="{FF2B5EF4-FFF2-40B4-BE49-F238E27FC236}">
                        <a16:creationId xmlns:a16="http://schemas.microsoft.com/office/drawing/2014/main" id="{3757E722-D7BF-A42D-02B8-C1753A5D89EE}"/>
                      </a:ext>
                    </a:extLst>
                  </p:cNvPr>
                  <p:cNvSpPr/>
                  <p:nvPr/>
                </p:nvSpPr>
                <p:spPr>
                  <a:xfrm>
                    <a:off x="4461709" y="347696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2" name="椭圆 361">
                    <a:extLst>
                      <a:ext uri="{FF2B5EF4-FFF2-40B4-BE49-F238E27FC236}">
                        <a16:creationId xmlns:a16="http://schemas.microsoft.com/office/drawing/2014/main" id="{7F4E95A3-3400-0EE3-888A-2EA0A16E1005}"/>
                      </a:ext>
                    </a:extLst>
                  </p:cNvPr>
                  <p:cNvSpPr/>
                  <p:nvPr/>
                </p:nvSpPr>
                <p:spPr>
                  <a:xfrm>
                    <a:off x="3841307" y="335522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3" name="椭圆 362">
                    <a:extLst>
                      <a:ext uri="{FF2B5EF4-FFF2-40B4-BE49-F238E27FC236}">
                        <a16:creationId xmlns:a16="http://schemas.microsoft.com/office/drawing/2014/main" id="{C4CA3A39-D912-FFEE-7A10-E22EC479FDD7}"/>
                      </a:ext>
                    </a:extLst>
                  </p:cNvPr>
                  <p:cNvSpPr/>
                  <p:nvPr/>
                </p:nvSpPr>
                <p:spPr>
                  <a:xfrm>
                    <a:off x="4650007" y="32846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4" name="椭圆 363">
                    <a:extLst>
                      <a:ext uri="{FF2B5EF4-FFF2-40B4-BE49-F238E27FC236}">
                        <a16:creationId xmlns:a16="http://schemas.microsoft.com/office/drawing/2014/main" id="{1B22A954-2AE3-6C09-2D64-D9D4591E4900}"/>
                      </a:ext>
                    </a:extLst>
                  </p:cNvPr>
                  <p:cNvSpPr/>
                  <p:nvPr/>
                </p:nvSpPr>
                <p:spPr>
                  <a:xfrm>
                    <a:off x="3878995" y="31775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5" name="椭圆 364">
                    <a:extLst>
                      <a:ext uri="{FF2B5EF4-FFF2-40B4-BE49-F238E27FC236}">
                        <a16:creationId xmlns:a16="http://schemas.microsoft.com/office/drawing/2014/main" id="{789283A4-E169-9FA6-340B-19271FB98A27}"/>
                      </a:ext>
                    </a:extLst>
                  </p:cNvPr>
                  <p:cNvSpPr/>
                  <p:nvPr/>
                </p:nvSpPr>
                <p:spPr>
                  <a:xfrm>
                    <a:off x="3706031" y="336848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6" name="椭圆 365">
                    <a:extLst>
                      <a:ext uri="{FF2B5EF4-FFF2-40B4-BE49-F238E27FC236}">
                        <a16:creationId xmlns:a16="http://schemas.microsoft.com/office/drawing/2014/main" id="{707BDAC1-3A4C-5CF3-0635-B0CE22334962}"/>
                      </a:ext>
                    </a:extLst>
                  </p:cNvPr>
                  <p:cNvSpPr/>
                  <p:nvPr/>
                </p:nvSpPr>
                <p:spPr>
                  <a:xfrm>
                    <a:off x="3874706" y="27118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7" name="椭圆 366">
                    <a:extLst>
                      <a:ext uri="{FF2B5EF4-FFF2-40B4-BE49-F238E27FC236}">
                        <a16:creationId xmlns:a16="http://schemas.microsoft.com/office/drawing/2014/main" id="{097D4F7B-2B5C-239F-8B9C-4A5FACC3F488}"/>
                      </a:ext>
                    </a:extLst>
                  </p:cNvPr>
                  <p:cNvSpPr/>
                  <p:nvPr/>
                </p:nvSpPr>
                <p:spPr>
                  <a:xfrm>
                    <a:off x="3813462" y="25551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8" name="椭圆 367">
                    <a:extLst>
                      <a:ext uri="{FF2B5EF4-FFF2-40B4-BE49-F238E27FC236}">
                        <a16:creationId xmlns:a16="http://schemas.microsoft.com/office/drawing/2014/main" id="{D9D4B75E-061F-8962-5B4D-28A92B29F648}"/>
                      </a:ext>
                    </a:extLst>
                  </p:cNvPr>
                  <p:cNvSpPr/>
                  <p:nvPr/>
                </p:nvSpPr>
                <p:spPr>
                  <a:xfrm>
                    <a:off x="3879633" y="24276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87" name="椭圆 386">
                    <a:extLst>
                      <a:ext uri="{FF2B5EF4-FFF2-40B4-BE49-F238E27FC236}">
                        <a16:creationId xmlns:a16="http://schemas.microsoft.com/office/drawing/2014/main" id="{3B51AAB9-16E4-F1FB-F73F-5AD2780D1B55}"/>
                      </a:ext>
                    </a:extLst>
                  </p:cNvPr>
                  <p:cNvSpPr/>
                  <p:nvPr/>
                </p:nvSpPr>
                <p:spPr>
                  <a:xfrm>
                    <a:off x="8844294" y="23759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88" name="椭圆 387">
                    <a:extLst>
                      <a:ext uri="{FF2B5EF4-FFF2-40B4-BE49-F238E27FC236}">
                        <a16:creationId xmlns:a16="http://schemas.microsoft.com/office/drawing/2014/main" id="{FC3E7536-74F8-AC52-46CE-D77F4C947128}"/>
                      </a:ext>
                    </a:extLst>
                  </p:cNvPr>
                  <p:cNvSpPr/>
                  <p:nvPr/>
                </p:nvSpPr>
                <p:spPr>
                  <a:xfrm>
                    <a:off x="8721118" y="25090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89" name="椭圆 388">
                    <a:extLst>
                      <a:ext uri="{FF2B5EF4-FFF2-40B4-BE49-F238E27FC236}">
                        <a16:creationId xmlns:a16="http://schemas.microsoft.com/office/drawing/2014/main" id="{DE32FD0C-E867-8C75-D021-B9F7CA47192B}"/>
                      </a:ext>
                    </a:extLst>
                  </p:cNvPr>
                  <p:cNvSpPr/>
                  <p:nvPr/>
                </p:nvSpPr>
                <p:spPr>
                  <a:xfrm>
                    <a:off x="8468215" y="20313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0" name="椭圆 389">
                    <a:extLst>
                      <a:ext uri="{FF2B5EF4-FFF2-40B4-BE49-F238E27FC236}">
                        <a16:creationId xmlns:a16="http://schemas.microsoft.com/office/drawing/2014/main" id="{A269E502-8948-73E5-E308-8C7256D6EE6F}"/>
                      </a:ext>
                    </a:extLst>
                  </p:cNvPr>
                  <p:cNvSpPr/>
                  <p:nvPr/>
                </p:nvSpPr>
                <p:spPr>
                  <a:xfrm>
                    <a:off x="8449335" y="24839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1" name="椭圆 390">
                    <a:extLst>
                      <a:ext uri="{FF2B5EF4-FFF2-40B4-BE49-F238E27FC236}">
                        <a16:creationId xmlns:a16="http://schemas.microsoft.com/office/drawing/2014/main" id="{EE7F1822-CD32-84D1-E724-BD3D9B488902}"/>
                      </a:ext>
                    </a:extLst>
                  </p:cNvPr>
                  <p:cNvSpPr/>
                  <p:nvPr/>
                </p:nvSpPr>
                <p:spPr>
                  <a:xfrm>
                    <a:off x="8839694" y="220912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2" name="椭圆 391">
                    <a:extLst>
                      <a:ext uri="{FF2B5EF4-FFF2-40B4-BE49-F238E27FC236}">
                        <a16:creationId xmlns:a16="http://schemas.microsoft.com/office/drawing/2014/main" id="{BF2BFDF7-3749-DF9C-E318-290B96965ECC}"/>
                      </a:ext>
                    </a:extLst>
                  </p:cNvPr>
                  <p:cNvSpPr/>
                  <p:nvPr/>
                </p:nvSpPr>
                <p:spPr>
                  <a:xfrm>
                    <a:off x="8833513" y="19923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3" name="椭圆 392">
                    <a:extLst>
                      <a:ext uri="{FF2B5EF4-FFF2-40B4-BE49-F238E27FC236}">
                        <a16:creationId xmlns:a16="http://schemas.microsoft.com/office/drawing/2014/main" id="{3D4D1C0B-705E-DB84-F70A-6A50D2B23BE6}"/>
                      </a:ext>
                    </a:extLst>
                  </p:cNvPr>
                  <p:cNvSpPr/>
                  <p:nvPr/>
                </p:nvSpPr>
                <p:spPr>
                  <a:xfrm>
                    <a:off x="2741108" y="32538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4" name="椭圆 393">
                    <a:extLst>
                      <a:ext uri="{FF2B5EF4-FFF2-40B4-BE49-F238E27FC236}">
                        <a16:creationId xmlns:a16="http://schemas.microsoft.com/office/drawing/2014/main" id="{89E158E9-FFA2-1802-E55B-EFFEF140589F}"/>
                      </a:ext>
                    </a:extLst>
                  </p:cNvPr>
                  <p:cNvSpPr/>
                  <p:nvPr/>
                </p:nvSpPr>
                <p:spPr>
                  <a:xfrm>
                    <a:off x="2596140" y="303962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5" name="椭圆 394">
                    <a:extLst>
                      <a:ext uri="{FF2B5EF4-FFF2-40B4-BE49-F238E27FC236}">
                        <a16:creationId xmlns:a16="http://schemas.microsoft.com/office/drawing/2014/main" id="{956B41D8-0958-D379-7C9A-E90E097FA1CD}"/>
                      </a:ext>
                    </a:extLst>
                  </p:cNvPr>
                  <p:cNvSpPr/>
                  <p:nvPr/>
                </p:nvSpPr>
                <p:spPr>
                  <a:xfrm>
                    <a:off x="2714700" y="294748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6" name="椭圆 395">
                    <a:extLst>
                      <a:ext uri="{FF2B5EF4-FFF2-40B4-BE49-F238E27FC236}">
                        <a16:creationId xmlns:a16="http://schemas.microsoft.com/office/drawing/2014/main" id="{F0B01CCB-C2D5-2A34-7A68-7400222742DB}"/>
                      </a:ext>
                    </a:extLst>
                  </p:cNvPr>
                  <p:cNvSpPr/>
                  <p:nvPr/>
                </p:nvSpPr>
                <p:spPr>
                  <a:xfrm>
                    <a:off x="2608076" y="269011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7" name="椭圆 396">
                    <a:extLst>
                      <a:ext uri="{FF2B5EF4-FFF2-40B4-BE49-F238E27FC236}">
                        <a16:creationId xmlns:a16="http://schemas.microsoft.com/office/drawing/2014/main" id="{D6A7D5F2-915B-1EBB-A8EC-602C47DC8EA0}"/>
                      </a:ext>
                    </a:extLst>
                  </p:cNvPr>
                  <p:cNvSpPr/>
                  <p:nvPr/>
                </p:nvSpPr>
                <p:spPr>
                  <a:xfrm>
                    <a:off x="2746725" y="309394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98" name="椭圆 397">
                    <a:extLst>
                      <a:ext uri="{FF2B5EF4-FFF2-40B4-BE49-F238E27FC236}">
                        <a16:creationId xmlns:a16="http://schemas.microsoft.com/office/drawing/2014/main" id="{21D1DD80-D38A-39AF-62E5-9802C150A060}"/>
                      </a:ext>
                    </a:extLst>
                  </p:cNvPr>
                  <p:cNvSpPr/>
                  <p:nvPr/>
                </p:nvSpPr>
                <p:spPr>
                  <a:xfrm>
                    <a:off x="2727533" y="278455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00" name="椭圆 399">
                    <a:extLst>
                      <a:ext uri="{FF2B5EF4-FFF2-40B4-BE49-F238E27FC236}">
                        <a16:creationId xmlns:a16="http://schemas.microsoft.com/office/drawing/2014/main" id="{635630EE-85DF-82C3-5DF2-EE025D5203ED}"/>
                      </a:ext>
                    </a:extLst>
                  </p:cNvPr>
                  <p:cNvSpPr/>
                  <p:nvPr/>
                </p:nvSpPr>
                <p:spPr>
                  <a:xfrm>
                    <a:off x="3048484" y="285688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02" name="椭圆 401">
                    <a:extLst>
                      <a:ext uri="{FF2B5EF4-FFF2-40B4-BE49-F238E27FC236}">
                        <a16:creationId xmlns:a16="http://schemas.microsoft.com/office/drawing/2014/main" id="{0B26BD5C-E163-9647-8A26-5518CAA969A0}"/>
                      </a:ext>
                    </a:extLst>
                  </p:cNvPr>
                  <p:cNvSpPr/>
                  <p:nvPr/>
                </p:nvSpPr>
                <p:spPr>
                  <a:xfrm>
                    <a:off x="1223521" y="301744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44" name="椭圆 443">
                    <a:extLst>
                      <a:ext uri="{FF2B5EF4-FFF2-40B4-BE49-F238E27FC236}">
                        <a16:creationId xmlns:a16="http://schemas.microsoft.com/office/drawing/2014/main" id="{CD552633-A2CE-5AB7-DFA1-B7A44DA0740F}"/>
                      </a:ext>
                    </a:extLst>
                  </p:cNvPr>
                  <p:cNvSpPr/>
                  <p:nvPr/>
                </p:nvSpPr>
                <p:spPr>
                  <a:xfrm>
                    <a:off x="1855933" y="314597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45" name="椭圆 444">
                    <a:extLst>
                      <a:ext uri="{FF2B5EF4-FFF2-40B4-BE49-F238E27FC236}">
                        <a16:creationId xmlns:a16="http://schemas.microsoft.com/office/drawing/2014/main" id="{42413C6E-3488-871E-F734-083A4F627786}"/>
                      </a:ext>
                    </a:extLst>
                  </p:cNvPr>
                  <p:cNvSpPr/>
                  <p:nvPr/>
                </p:nvSpPr>
                <p:spPr>
                  <a:xfrm>
                    <a:off x="1981103" y="307281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46" name="椭圆 445">
                    <a:extLst>
                      <a:ext uri="{FF2B5EF4-FFF2-40B4-BE49-F238E27FC236}">
                        <a16:creationId xmlns:a16="http://schemas.microsoft.com/office/drawing/2014/main" id="{6AC88D45-9FEC-41FA-6F24-95F03AED27CB}"/>
                      </a:ext>
                    </a:extLst>
                  </p:cNvPr>
                  <p:cNvSpPr/>
                  <p:nvPr/>
                </p:nvSpPr>
                <p:spPr>
                  <a:xfrm>
                    <a:off x="1966773" y="29029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47" name="椭圆 446">
                    <a:extLst>
                      <a:ext uri="{FF2B5EF4-FFF2-40B4-BE49-F238E27FC236}">
                        <a16:creationId xmlns:a16="http://schemas.microsoft.com/office/drawing/2014/main" id="{01B08FD7-502E-69EF-2B43-7727EB3076F3}"/>
                      </a:ext>
                    </a:extLst>
                  </p:cNvPr>
                  <p:cNvSpPr/>
                  <p:nvPr/>
                </p:nvSpPr>
                <p:spPr>
                  <a:xfrm>
                    <a:off x="1842109" y="27926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48" name="椭圆 447">
                    <a:extLst>
                      <a:ext uri="{FF2B5EF4-FFF2-40B4-BE49-F238E27FC236}">
                        <a16:creationId xmlns:a16="http://schemas.microsoft.com/office/drawing/2014/main" id="{32DF9425-75A9-2C37-F6CF-8EBDF61736A6}"/>
                      </a:ext>
                    </a:extLst>
                  </p:cNvPr>
                  <p:cNvSpPr/>
                  <p:nvPr/>
                </p:nvSpPr>
                <p:spPr>
                  <a:xfrm>
                    <a:off x="1981103" y="272790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 name="组合 2">
                    <a:extLst>
                      <a:ext uri="{FF2B5EF4-FFF2-40B4-BE49-F238E27FC236}">
                        <a16:creationId xmlns:a16="http://schemas.microsoft.com/office/drawing/2014/main" id="{5D9BEDCA-9B96-9301-05F1-EA0DB83E30E7}"/>
                      </a:ext>
                    </a:extLst>
                  </p:cNvPr>
                  <p:cNvGrpSpPr/>
                  <p:nvPr/>
                </p:nvGrpSpPr>
                <p:grpSpPr>
                  <a:xfrm>
                    <a:off x="1116290" y="2684065"/>
                    <a:ext cx="181216" cy="442817"/>
                    <a:chOff x="1019485" y="2719034"/>
                    <a:chExt cx="181216" cy="442817"/>
                  </a:xfrm>
                </p:grpSpPr>
                <p:sp>
                  <p:nvSpPr>
                    <p:cNvPr id="471" name="椭圆 470">
                      <a:extLst>
                        <a:ext uri="{FF2B5EF4-FFF2-40B4-BE49-F238E27FC236}">
                          <a16:creationId xmlns:a16="http://schemas.microsoft.com/office/drawing/2014/main" id="{91522FC1-9FE7-7134-1412-A60BCEA3124E}"/>
                        </a:ext>
                      </a:extLst>
                    </p:cNvPr>
                    <p:cNvSpPr/>
                    <p:nvPr/>
                  </p:nvSpPr>
                  <p:spPr>
                    <a:xfrm>
                      <a:off x="1143064" y="29116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79" name="椭圆 478">
                      <a:extLst>
                        <a:ext uri="{FF2B5EF4-FFF2-40B4-BE49-F238E27FC236}">
                          <a16:creationId xmlns:a16="http://schemas.microsoft.com/office/drawing/2014/main" id="{2B132B03-C4A6-9BA1-876F-F55FC6F748C3}"/>
                        </a:ext>
                      </a:extLst>
                    </p:cNvPr>
                    <p:cNvSpPr/>
                    <p:nvPr/>
                  </p:nvSpPr>
                  <p:spPr>
                    <a:xfrm>
                      <a:off x="1114246" y="310111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80" name="椭圆 479">
                      <a:extLst>
                        <a:ext uri="{FF2B5EF4-FFF2-40B4-BE49-F238E27FC236}">
                          <a16:creationId xmlns:a16="http://schemas.microsoft.com/office/drawing/2014/main" id="{EB33EE5D-77A7-9129-7E49-EDCF7B57900B}"/>
                        </a:ext>
                      </a:extLst>
                    </p:cNvPr>
                    <p:cNvSpPr/>
                    <p:nvPr/>
                  </p:nvSpPr>
                  <p:spPr>
                    <a:xfrm>
                      <a:off x="1019485" y="28662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81" name="椭圆 480">
                      <a:extLst>
                        <a:ext uri="{FF2B5EF4-FFF2-40B4-BE49-F238E27FC236}">
                          <a16:creationId xmlns:a16="http://schemas.microsoft.com/office/drawing/2014/main" id="{581AC6FA-D6EB-5EE8-BF5C-9C716722BF2C}"/>
                        </a:ext>
                      </a:extLst>
                    </p:cNvPr>
                    <p:cNvSpPr/>
                    <p:nvPr/>
                  </p:nvSpPr>
                  <p:spPr>
                    <a:xfrm>
                      <a:off x="1143064" y="27190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sp>
                <p:nvSpPr>
                  <p:cNvPr id="490" name="椭圆 489">
                    <a:extLst>
                      <a:ext uri="{FF2B5EF4-FFF2-40B4-BE49-F238E27FC236}">
                        <a16:creationId xmlns:a16="http://schemas.microsoft.com/office/drawing/2014/main" id="{82391F0B-410D-0A4C-8B4C-D5B38B8EDA17}"/>
                      </a:ext>
                    </a:extLst>
                  </p:cNvPr>
                  <p:cNvSpPr/>
                  <p:nvPr/>
                </p:nvSpPr>
                <p:spPr>
                  <a:xfrm>
                    <a:off x="1461079" y="29704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95" name="椭圆 494">
                    <a:extLst>
                      <a:ext uri="{FF2B5EF4-FFF2-40B4-BE49-F238E27FC236}">
                        <a16:creationId xmlns:a16="http://schemas.microsoft.com/office/drawing/2014/main" id="{05FA8C3C-24F7-B7F2-EB93-A8A810F009FD}"/>
                      </a:ext>
                    </a:extLst>
                  </p:cNvPr>
                  <p:cNvSpPr/>
                  <p:nvPr/>
                </p:nvSpPr>
                <p:spPr>
                  <a:xfrm>
                    <a:off x="1560067" y="312367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96" name="椭圆 495">
                    <a:extLst>
                      <a:ext uri="{FF2B5EF4-FFF2-40B4-BE49-F238E27FC236}">
                        <a16:creationId xmlns:a16="http://schemas.microsoft.com/office/drawing/2014/main" id="{C4269D83-E9FC-0DEC-425A-940FDB291D38}"/>
                      </a:ext>
                    </a:extLst>
                  </p:cNvPr>
                  <p:cNvSpPr/>
                  <p:nvPr/>
                </p:nvSpPr>
                <p:spPr>
                  <a:xfrm>
                    <a:off x="1594207" y="29836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97" name="椭圆 496">
                    <a:extLst>
                      <a:ext uri="{FF2B5EF4-FFF2-40B4-BE49-F238E27FC236}">
                        <a16:creationId xmlns:a16="http://schemas.microsoft.com/office/drawing/2014/main" id="{4D1F18D4-72D5-FE18-157F-A63F3F4698A0}"/>
                      </a:ext>
                    </a:extLst>
                  </p:cNvPr>
                  <p:cNvSpPr/>
                  <p:nvPr/>
                </p:nvSpPr>
                <p:spPr>
                  <a:xfrm>
                    <a:off x="1513468" y="26928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98" name="椭圆 497">
                    <a:extLst>
                      <a:ext uri="{FF2B5EF4-FFF2-40B4-BE49-F238E27FC236}">
                        <a16:creationId xmlns:a16="http://schemas.microsoft.com/office/drawing/2014/main" id="{6B75D0CC-E245-61C1-C0FE-D66180E63256}"/>
                      </a:ext>
                    </a:extLst>
                  </p:cNvPr>
                  <p:cNvSpPr/>
                  <p:nvPr/>
                </p:nvSpPr>
                <p:spPr>
                  <a:xfrm>
                    <a:off x="1627924" y="26913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499" name="椭圆 498">
                    <a:extLst>
                      <a:ext uri="{FF2B5EF4-FFF2-40B4-BE49-F238E27FC236}">
                        <a16:creationId xmlns:a16="http://schemas.microsoft.com/office/drawing/2014/main" id="{88515C6C-773F-57D4-F429-E9136266B6A5}"/>
                      </a:ext>
                    </a:extLst>
                  </p:cNvPr>
                  <p:cNvSpPr/>
                  <p:nvPr/>
                </p:nvSpPr>
                <p:spPr>
                  <a:xfrm>
                    <a:off x="3361258" y="312650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00" name="椭圆 499">
                    <a:extLst>
                      <a:ext uri="{FF2B5EF4-FFF2-40B4-BE49-F238E27FC236}">
                        <a16:creationId xmlns:a16="http://schemas.microsoft.com/office/drawing/2014/main" id="{C7A9D66C-B20F-3FD6-6A2D-65E97A6851FA}"/>
                      </a:ext>
                    </a:extLst>
                  </p:cNvPr>
                  <p:cNvSpPr/>
                  <p:nvPr/>
                </p:nvSpPr>
                <p:spPr>
                  <a:xfrm>
                    <a:off x="3473601" y="295664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01" name="椭圆 500">
                    <a:extLst>
                      <a:ext uri="{FF2B5EF4-FFF2-40B4-BE49-F238E27FC236}">
                        <a16:creationId xmlns:a16="http://schemas.microsoft.com/office/drawing/2014/main" id="{FE30B65F-9366-5CFD-754C-A9417BBDF97B}"/>
                      </a:ext>
                    </a:extLst>
                  </p:cNvPr>
                  <p:cNvSpPr/>
                  <p:nvPr/>
                </p:nvSpPr>
                <p:spPr>
                  <a:xfrm>
                    <a:off x="3026516" y="31775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02" name="椭圆 501">
                    <a:extLst>
                      <a:ext uri="{FF2B5EF4-FFF2-40B4-BE49-F238E27FC236}">
                        <a16:creationId xmlns:a16="http://schemas.microsoft.com/office/drawing/2014/main" id="{852A6220-946C-82AD-B048-E9D2C5196DB5}"/>
                      </a:ext>
                    </a:extLst>
                  </p:cNvPr>
                  <p:cNvSpPr/>
                  <p:nvPr/>
                </p:nvSpPr>
                <p:spPr>
                  <a:xfrm>
                    <a:off x="1505346" y="28198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03" name="椭圆 502">
                    <a:extLst>
                      <a:ext uri="{FF2B5EF4-FFF2-40B4-BE49-F238E27FC236}">
                        <a16:creationId xmlns:a16="http://schemas.microsoft.com/office/drawing/2014/main" id="{A280448E-0F44-223D-DD1E-171E8955487B}"/>
                      </a:ext>
                    </a:extLst>
                  </p:cNvPr>
                  <p:cNvSpPr/>
                  <p:nvPr/>
                </p:nvSpPr>
                <p:spPr>
                  <a:xfrm>
                    <a:off x="3332439" y="28249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04" name="椭圆 503">
                    <a:extLst>
                      <a:ext uri="{FF2B5EF4-FFF2-40B4-BE49-F238E27FC236}">
                        <a16:creationId xmlns:a16="http://schemas.microsoft.com/office/drawing/2014/main" id="{BBD43F1E-078B-31B4-266E-4ED51BD2B09B}"/>
                      </a:ext>
                    </a:extLst>
                  </p:cNvPr>
                  <p:cNvSpPr/>
                  <p:nvPr/>
                </p:nvSpPr>
                <p:spPr>
                  <a:xfrm>
                    <a:off x="3466763" y="266933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05" name="椭圆 504">
                    <a:extLst>
                      <a:ext uri="{FF2B5EF4-FFF2-40B4-BE49-F238E27FC236}">
                        <a16:creationId xmlns:a16="http://schemas.microsoft.com/office/drawing/2014/main" id="{9C64D293-1F01-6033-B1A7-0B28E3DA4C12}"/>
                      </a:ext>
                    </a:extLst>
                  </p:cNvPr>
                  <p:cNvSpPr/>
                  <p:nvPr/>
                </p:nvSpPr>
                <p:spPr>
                  <a:xfrm>
                    <a:off x="3371758" y="24953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81" name="椭圆 780">
                    <a:extLst>
                      <a:ext uri="{FF2B5EF4-FFF2-40B4-BE49-F238E27FC236}">
                        <a16:creationId xmlns:a16="http://schemas.microsoft.com/office/drawing/2014/main" id="{09E61746-02B1-4286-A365-6047364FDA4D}"/>
                      </a:ext>
                    </a:extLst>
                  </p:cNvPr>
                  <p:cNvSpPr/>
                  <p:nvPr/>
                </p:nvSpPr>
                <p:spPr>
                  <a:xfrm>
                    <a:off x="4267653" y="25097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87" name="椭圆 786">
                    <a:extLst>
                      <a:ext uri="{FF2B5EF4-FFF2-40B4-BE49-F238E27FC236}">
                        <a16:creationId xmlns:a16="http://schemas.microsoft.com/office/drawing/2014/main" id="{6138DFC8-ABE9-BE16-853D-EA721FB34857}"/>
                      </a:ext>
                    </a:extLst>
                  </p:cNvPr>
                  <p:cNvSpPr/>
                  <p:nvPr/>
                </p:nvSpPr>
                <p:spPr>
                  <a:xfrm>
                    <a:off x="4261894" y="33161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88" name="椭圆 787">
                    <a:extLst>
                      <a:ext uri="{FF2B5EF4-FFF2-40B4-BE49-F238E27FC236}">
                        <a16:creationId xmlns:a16="http://schemas.microsoft.com/office/drawing/2014/main" id="{A6D62BAF-781B-4C9C-0F33-2FB672CCE6CF}"/>
                      </a:ext>
                    </a:extLst>
                  </p:cNvPr>
                  <p:cNvSpPr/>
                  <p:nvPr/>
                </p:nvSpPr>
                <p:spPr>
                  <a:xfrm>
                    <a:off x="4139087" y="31814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89" name="椭圆 788">
                    <a:extLst>
                      <a:ext uri="{FF2B5EF4-FFF2-40B4-BE49-F238E27FC236}">
                        <a16:creationId xmlns:a16="http://schemas.microsoft.com/office/drawing/2014/main" id="{9DD84050-B58D-6862-38A3-59E3E1A63C51}"/>
                      </a:ext>
                    </a:extLst>
                  </p:cNvPr>
                  <p:cNvSpPr/>
                  <p:nvPr/>
                </p:nvSpPr>
                <p:spPr>
                  <a:xfrm>
                    <a:off x="4282441" y="29096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90" name="椭圆 789">
                    <a:extLst>
                      <a:ext uri="{FF2B5EF4-FFF2-40B4-BE49-F238E27FC236}">
                        <a16:creationId xmlns:a16="http://schemas.microsoft.com/office/drawing/2014/main" id="{C234E148-4EF5-A389-B71C-F68A842B3AF8}"/>
                      </a:ext>
                    </a:extLst>
                  </p:cNvPr>
                  <p:cNvSpPr/>
                  <p:nvPr/>
                </p:nvSpPr>
                <p:spPr>
                  <a:xfrm>
                    <a:off x="4124910" y="28689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91" name="椭圆 790">
                    <a:extLst>
                      <a:ext uri="{FF2B5EF4-FFF2-40B4-BE49-F238E27FC236}">
                        <a16:creationId xmlns:a16="http://schemas.microsoft.com/office/drawing/2014/main" id="{0C4942C5-9E2A-D955-8A5B-D96C51EA85CE}"/>
                      </a:ext>
                    </a:extLst>
                  </p:cNvPr>
                  <p:cNvSpPr/>
                  <p:nvPr/>
                </p:nvSpPr>
                <p:spPr>
                  <a:xfrm>
                    <a:off x="4248489" y="27217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92" name="椭圆 791">
                    <a:extLst>
                      <a:ext uri="{FF2B5EF4-FFF2-40B4-BE49-F238E27FC236}">
                        <a16:creationId xmlns:a16="http://schemas.microsoft.com/office/drawing/2014/main" id="{AA86172D-6C16-C7A0-892D-FE8525268B5C}"/>
                      </a:ext>
                    </a:extLst>
                  </p:cNvPr>
                  <p:cNvSpPr/>
                  <p:nvPr/>
                </p:nvSpPr>
                <p:spPr>
                  <a:xfrm>
                    <a:off x="4136146" y="25201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793" name="椭圆 792">
                    <a:extLst>
                      <a:ext uri="{FF2B5EF4-FFF2-40B4-BE49-F238E27FC236}">
                        <a16:creationId xmlns:a16="http://schemas.microsoft.com/office/drawing/2014/main" id="{8E468007-80F1-620D-3E7B-9F326CA70675}"/>
                      </a:ext>
                    </a:extLst>
                  </p:cNvPr>
                  <p:cNvSpPr/>
                  <p:nvPr/>
                </p:nvSpPr>
                <p:spPr>
                  <a:xfrm>
                    <a:off x="4248489" y="23502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0" name="椭圆 799">
                    <a:extLst>
                      <a:ext uri="{FF2B5EF4-FFF2-40B4-BE49-F238E27FC236}">
                        <a16:creationId xmlns:a16="http://schemas.microsoft.com/office/drawing/2014/main" id="{9567CEF6-777C-8316-8E4E-D57C01D420A6}"/>
                      </a:ext>
                    </a:extLst>
                  </p:cNvPr>
                  <p:cNvSpPr/>
                  <p:nvPr/>
                </p:nvSpPr>
                <p:spPr>
                  <a:xfrm>
                    <a:off x="4142835" y="303374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1" name="椭圆 800">
                    <a:extLst>
                      <a:ext uri="{FF2B5EF4-FFF2-40B4-BE49-F238E27FC236}">
                        <a16:creationId xmlns:a16="http://schemas.microsoft.com/office/drawing/2014/main" id="{70ECD047-2364-E543-51A3-CAADBCBEEF2C}"/>
                      </a:ext>
                    </a:extLst>
                  </p:cNvPr>
                  <p:cNvSpPr/>
                  <p:nvPr/>
                </p:nvSpPr>
                <p:spPr>
                  <a:xfrm>
                    <a:off x="4103735" y="267982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2" name="椭圆 801">
                    <a:extLst>
                      <a:ext uri="{FF2B5EF4-FFF2-40B4-BE49-F238E27FC236}">
                        <a16:creationId xmlns:a16="http://schemas.microsoft.com/office/drawing/2014/main" id="{A97FF043-A2FA-BE4C-6D57-03D01CCDF75F}"/>
                      </a:ext>
                    </a:extLst>
                  </p:cNvPr>
                  <p:cNvSpPr/>
                  <p:nvPr/>
                </p:nvSpPr>
                <p:spPr>
                  <a:xfrm>
                    <a:off x="4130734" y="339227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3" name="椭圆 802">
                    <a:extLst>
                      <a:ext uri="{FF2B5EF4-FFF2-40B4-BE49-F238E27FC236}">
                        <a16:creationId xmlns:a16="http://schemas.microsoft.com/office/drawing/2014/main" id="{169AFD25-3F82-413E-5422-CBD3CE1773C7}"/>
                      </a:ext>
                    </a:extLst>
                  </p:cNvPr>
                  <p:cNvSpPr/>
                  <p:nvPr/>
                </p:nvSpPr>
                <p:spPr>
                  <a:xfrm>
                    <a:off x="4277105" y="31236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3" name="椭圆 232">
                    <a:extLst>
                      <a:ext uri="{FF2B5EF4-FFF2-40B4-BE49-F238E27FC236}">
                        <a16:creationId xmlns:a16="http://schemas.microsoft.com/office/drawing/2014/main" id="{609359C0-12DB-803F-F459-53C76AA3B0FB}"/>
                      </a:ext>
                    </a:extLst>
                  </p:cNvPr>
                  <p:cNvSpPr/>
                  <p:nvPr/>
                </p:nvSpPr>
                <p:spPr>
                  <a:xfrm>
                    <a:off x="6419842" y="367733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4" name="椭圆 233">
                    <a:extLst>
                      <a:ext uri="{FF2B5EF4-FFF2-40B4-BE49-F238E27FC236}">
                        <a16:creationId xmlns:a16="http://schemas.microsoft.com/office/drawing/2014/main" id="{A104905A-4AAF-99BB-B9B1-14DEE974A6ED}"/>
                      </a:ext>
                    </a:extLst>
                  </p:cNvPr>
                  <p:cNvSpPr/>
                  <p:nvPr/>
                </p:nvSpPr>
                <p:spPr>
                  <a:xfrm>
                    <a:off x="6536113" y="37978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5" name="椭圆 234">
                    <a:extLst>
                      <a:ext uri="{FF2B5EF4-FFF2-40B4-BE49-F238E27FC236}">
                        <a16:creationId xmlns:a16="http://schemas.microsoft.com/office/drawing/2014/main" id="{947FAF39-4904-E93F-9ADC-FA5448B0B71F}"/>
                      </a:ext>
                    </a:extLst>
                  </p:cNvPr>
                  <p:cNvSpPr/>
                  <p:nvPr/>
                </p:nvSpPr>
                <p:spPr>
                  <a:xfrm>
                    <a:off x="6527047" y="355162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6" name="椭圆 235">
                    <a:extLst>
                      <a:ext uri="{FF2B5EF4-FFF2-40B4-BE49-F238E27FC236}">
                        <a16:creationId xmlns:a16="http://schemas.microsoft.com/office/drawing/2014/main" id="{FEDC3854-3DEB-BC17-7914-1901DC8A6231}"/>
                      </a:ext>
                    </a:extLst>
                  </p:cNvPr>
                  <p:cNvSpPr/>
                  <p:nvPr/>
                </p:nvSpPr>
                <p:spPr>
                  <a:xfrm>
                    <a:off x="6384426" y="349023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7" name="椭圆 236">
                    <a:extLst>
                      <a:ext uri="{FF2B5EF4-FFF2-40B4-BE49-F238E27FC236}">
                        <a16:creationId xmlns:a16="http://schemas.microsoft.com/office/drawing/2014/main" id="{25CCDE52-605E-17F6-1B44-84C5929BB1E1}"/>
                      </a:ext>
                    </a:extLst>
                  </p:cNvPr>
                  <p:cNvSpPr/>
                  <p:nvPr/>
                </p:nvSpPr>
                <p:spPr>
                  <a:xfrm>
                    <a:off x="6508870" y="337688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8" name="椭圆 237">
                    <a:extLst>
                      <a:ext uri="{FF2B5EF4-FFF2-40B4-BE49-F238E27FC236}">
                        <a16:creationId xmlns:a16="http://schemas.microsoft.com/office/drawing/2014/main" id="{9A76D03F-2BE7-7DD3-4C52-8ECE357D2BA7}"/>
                      </a:ext>
                    </a:extLst>
                  </p:cNvPr>
                  <p:cNvSpPr/>
                  <p:nvPr/>
                </p:nvSpPr>
                <p:spPr>
                  <a:xfrm>
                    <a:off x="6363375" y="33118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39" name="椭圆 238">
                    <a:extLst>
                      <a:ext uri="{FF2B5EF4-FFF2-40B4-BE49-F238E27FC236}">
                        <a16:creationId xmlns:a16="http://schemas.microsoft.com/office/drawing/2014/main" id="{4016228F-9026-2999-9ACE-47617D4DF944}"/>
                      </a:ext>
                    </a:extLst>
                  </p:cNvPr>
                  <p:cNvSpPr/>
                  <p:nvPr/>
                </p:nvSpPr>
                <p:spPr>
                  <a:xfrm>
                    <a:off x="6512155" y="31931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0" name="椭圆 239">
                    <a:extLst>
                      <a:ext uri="{FF2B5EF4-FFF2-40B4-BE49-F238E27FC236}">
                        <a16:creationId xmlns:a16="http://schemas.microsoft.com/office/drawing/2014/main" id="{7D963A98-CE60-D3F4-FD39-20011F457006}"/>
                      </a:ext>
                    </a:extLst>
                  </p:cNvPr>
                  <p:cNvSpPr/>
                  <p:nvPr/>
                </p:nvSpPr>
                <p:spPr>
                  <a:xfrm>
                    <a:off x="6363375" y="28881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1" name="椭圆 240">
                    <a:extLst>
                      <a:ext uri="{FF2B5EF4-FFF2-40B4-BE49-F238E27FC236}">
                        <a16:creationId xmlns:a16="http://schemas.microsoft.com/office/drawing/2014/main" id="{3BBEA0E9-5C95-5333-A8B7-5337FD9FF618}"/>
                      </a:ext>
                    </a:extLst>
                  </p:cNvPr>
                  <p:cNvSpPr/>
                  <p:nvPr/>
                </p:nvSpPr>
                <p:spPr>
                  <a:xfrm>
                    <a:off x="6562394" y="271264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2" name="椭圆 241">
                    <a:extLst>
                      <a:ext uri="{FF2B5EF4-FFF2-40B4-BE49-F238E27FC236}">
                        <a16:creationId xmlns:a16="http://schemas.microsoft.com/office/drawing/2014/main" id="{629E9797-B364-4270-369A-8B3D3C3809C4}"/>
                      </a:ext>
                    </a:extLst>
                  </p:cNvPr>
                  <p:cNvSpPr/>
                  <p:nvPr/>
                </p:nvSpPr>
                <p:spPr>
                  <a:xfrm>
                    <a:off x="6374611" y="25394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3" name="椭圆 242">
                    <a:extLst>
                      <a:ext uri="{FF2B5EF4-FFF2-40B4-BE49-F238E27FC236}">
                        <a16:creationId xmlns:a16="http://schemas.microsoft.com/office/drawing/2014/main" id="{521F86E3-765C-CA41-5B01-1D265DE269F3}"/>
                      </a:ext>
                    </a:extLst>
                  </p:cNvPr>
                  <p:cNvSpPr/>
                  <p:nvPr/>
                </p:nvSpPr>
                <p:spPr>
                  <a:xfrm>
                    <a:off x="6486954" y="23695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4" name="椭圆 243">
                    <a:extLst>
                      <a:ext uri="{FF2B5EF4-FFF2-40B4-BE49-F238E27FC236}">
                        <a16:creationId xmlns:a16="http://schemas.microsoft.com/office/drawing/2014/main" id="{7D985B5F-39B9-1160-D940-887794211592}"/>
                      </a:ext>
                    </a:extLst>
                  </p:cNvPr>
                  <p:cNvSpPr/>
                  <p:nvPr/>
                </p:nvSpPr>
                <p:spPr>
                  <a:xfrm>
                    <a:off x="7271790" y="42208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5" name="椭圆 244">
                    <a:extLst>
                      <a:ext uri="{FF2B5EF4-FFF2-40B4-BE49-F238E27FC236}">
                        <a16:creationId xmlns:a16="http://schemas.microsoft.com/office/drawing/2014/main" id="{3203F56B-9EB2-13DC-2B4E-5D36B1FCA96D}"/>
                      </a:ext>
                    </a:extLst>
                  </p:cNvPr>
                  <p:cNvSpPr/>
                  <p:nvPr/>
                </p:nvSpPr>
                <p:spPr>
                  <a:xfrm>
                    <a:off x="6486954" y="200407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6" name="椭圆 245">
                    <a:extLst>
                      <a:ext uri="{FF2B5EF4-FFF2-40B4-BE49-F238E27FC236}">
                        <a16:creationId xmlns:a16="http://schemas.microsoft.com/office/drawing/2014/main" id="{8D76FB4A-3B55-C37C-1F38-05C92EFFE63F}"/>
                      </a:ext>
                    </a:extLst>
                  </p:cNvPr>
                  <p:cNvSpPr/>
                  <p:nvPr/>
                </p:nvSpPr>
                <p:spPr>
                  <a:xfrm>
                    <a:off x="6415456" y="225135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7" name="椭圆 246">
                    <a:extLst>
                      <a:ext uri="{FF2B5EF4-FFF2-40B4-BE49-F238E27FC236}">
                        <a16:creationId xmlns:a16="http://schemas.microsoft.com/office/drawing/2014/main" id="{5577B778-96FE-2054-D76C-24677207E093}"/>
                      </a:ext>
                    </a:extLst>
                  </p:cNvPr>
                  <p:cNvSpPr/>
                  <p:nvPr/>
                </p:nvSpPr>
                <p:spPr>
                  <a:xfrm>
                    <a:off x="6508871" y="21512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48" name="椭圆 247">
                    <a:extLst>
                      <a:ext uri="{FF2B5EF4-FFF2-40B4-BE49-F238E27FC236}">
                        <a16:creationId xmlns:a16="http://schemas.microsoft.com/office/drawing/2014/main" id="{F3F1BDE7-12E8-C7BE-472E-CDB71E52CDC2}"/>
                      </a:ext>
                    </a:extLst>
                  </p:cNvPr>
                  <p:cNvSpPr/>
                  <p:nvPr/>
                </p:nvSpPr>
                <p:spPr>
                  <a:xfrm>
                    <a:off x="6385111" y="190826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0" name="椭圆 249">
                    <a:extLst>
                      <a:ext uri="{FF2B5EF4-FFF2-40B4-BE49-F238E27FC236}">
                        <a16:creationId xmlns:a16="http://schemas.microsoft.com/office/drawing/2014/main" id="{D33CB304-524E-40EE-93B9-8A9204B0B3CC}"/>
                      </a:ext>
                    </a:extLst>
                  </p:cNvPr>
                  <p:cNvSpPr/>
                  <p:nvPr/>
                </p:nvSpPr>
                <p:spPr>
                  <a:xfrm>
                    <a:off x="6783882" y="40339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1" name="椭圆 250">
                    <a:extLst>
                      <a:ext uri="{FF2B5EF4-FFF2-40B4-BE49-F238E27FC236}">
                        <a16:creationId xmlns:a16="http://schemas.microsoft.com/office/drawing/2014/main" id="{C3C94428-B937-F9B5-54AC-5DEC0990C5F9}"/>
                      </a:ext>
                    </a:extLst>
                  </p:cNvPr>
                  <p:cNvSpPr/>
                  <p:nvPr/>
                </p:nvSpPr>
                <p:spPr>
                  <a:xfrm>
                    <a:off x="6887247" y="41349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2" name="椭圆 251">
                    <a:extLst>
                      <a:ext uri="{FF2B5EF4-FFF2-40B4-BE49-F238E27FC236}">
                        <a16:creationId xmlns:a16="http://schemas.microsoft.com/office/drawing/2014/main" id="{823DC428-12CC-37C3-AEEF-0FCBD93C6CDF}"/>
                      </a:ext>
                    </a:extLst>
                  </p:cNvPr>
                  <p:cNvSpPr/>
                  <p:nvPr/>
                </p:nvSpPr>
                <p:spPr>
                  <a:xfrm>
                    <a:off x="6858431" y="38737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3" name="椭圆 252">
                    <a:extLst>
                      <a:ext uri="{FF2B5EF4-FFF2-40B4-BE49-F238E27FC236}">
                        <a16:creationId xmlns:a16="http://schemas.microsoft.com/office/drawing/2014/main" id="{F1E1A3F7-1069-37DC-2272-25C7A831E873}"/>
                      </a:ext>
                    </a:extLst>
                  </p:cNvPr>
                  <p:cNvSpPr/>
                  <p:nvPr/>
                </p:nvSpPr>
                <p:spPr>
                  <a:xfrm>
                    <a:off x="6445798" y="39091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4" name="椭圆 253">
                    <a:extLst>
                      <a:ext uri="{FF2B5EF4-FFF2-40B4-BE49-F238E27FC236}">
                        <a16:creationId xmlns:a16="http://schemas.microsoft.com/office/drawing/2014/main" id="{3CD6479E-A821-B519-8ACC-B0A659CC5832}"/>
                      </a:ext>
                    </a:extLst>
                  </p:cNvPr>
                  <p:cNvSpPr/>
                  <p:nvPr/>
                </p:nvSpPr>
                <p:spPr>
                  <a:xfrm>
                    <a:off x="6858430" y="36469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5" name="椭圆 254">
                    <a:extLst>
                      <a:ext uri="{FF2B5EF4-FFF2-40B4-BE49-F238E27FC236}">
                        <a16:creationId xmlns:a16="http://schemas.microsoft.com/office/drawing/2014/main" id="{B4D5963D-6A59-9FE5-A675-9ABBF3963347}"/>
                      </a:ext>
                    </a:extLst>
                  </p:cNvPr>
                  <p:cNvSpPr/>
                  <p:nvPr/>
                </p:nvSpPr>
                <p:spPr>
                  <a:xfrm>
                    <a:off x="6789698" y="34849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6" name="椭圆 255">
                    <a:extLst>
                      <a:ext uri="{FF2B5EF4-FFF2-40B4-BE49-F238E27FC236}">
                        <a16:creationId xmlns:a16="http://schemas.microsoft.com/office/drawing/2014/main" id="{C0B3C947-BD4B-123D-A7F1-1897AAB4E31E}"/>
                      </a:ext>
                    </a:extLst>
                  </p:cNvPr>
                  <p:cNvSpPr/>
                  <p:nvPr/>
                </p:nvSpPr>
                <p:spPr>
                  <a:xfrm>
                    <a:off x="6829611" y="32754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7" name="椭圆 256">
                    <a:extLst>
                      <a:ext uri="{FF2B5EF4-FFF2-40B4-BE49-F238E27FC236}">
                        <a16:creationId xmlns:a16="http://schemas.microsoft.com/office/drawing/2014/main" id="{0735DC48-FEC3-D555-6EF0-83E3F75FC52F}"/>
                      </a:ext>
                    </a:extLst>
                  </p:cNvPr>
                  <p:cNvSpPr/>
                  <p:nvPr/>
                </p:nvSpPr>
                <p:spPr>
                  <a:xfrm>
                    <a:off x="6755631" y="30198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8" name="椭圆 257">
                    <a:extLst>
                      <a:ext uri="{FF2B5EF4-FFF2-40B4-BE49-F238E27FC236}">
                        <a16:creationId xmlns:a16="http://schemas.microsoft.com/office/drawing/2014/main" id="{E4E6877A-6E4E-A468-2E33-915D5E0FA438}"/>
                      </a:ext>
                    </a:extLst>
                  </p:cNvPr>
                  <p:cNvSpPr/>
                  <p:nvPr/>
                </p:nvSpPr>
                <p:spPr>
                  <a:xfrm>
                    <a:off x="6858429" y="28934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59" name="椭圆 258">
                    <a:extLst>
                      <a:ext uri="{FF2B5EF4-FFF2-40B4-BE49-F238E27FC236}">
                        <a16:creationId xmlns:a16="http://schemas.microsoft.com/office/drawing/2014/main" id="{6692D4C8-93F9-20AC-7E22-F12E3A6DEFDA}"/>
                      </a:ext>
                    </a:extLst>
                  </p:cNvPr>
                  <p:cNvSpPr/>
                  <p:nvPr/>
                </p:nvSpPr>
                <p:spPr>
                  <a:xfrm>
                    <a:off x="7154141" y="410416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0" name="椭圆 259">
                    <a:extLst>
                      <a:ext uri="{FF2B5EF4-FFF2-40B4-BE49-F238E27FC236}">
                        <a16:creationId xmlns:a16="http://schemas.microsoft.com/office/drawing/2014/main" id="{CF7114EF-6EB3-EEC4-D136-8B66E17CA2F3}"/>
                      </a:ext>
                    </a:extLst>
                  </p:cNvPr>
                  <p:cNvSpPr/>
                  <p:nvPr/>
                </p:nvSpPr>
                <p:spPr>
                  <a:xfrm>
                    <a:off x="6858429" y="25219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1" name="椭圆 260">
                    <a:extLst>
                      <a:ext uri="{FF2B5EF4-FFF2-40B4-BE49-F238E27FC236}">
                        <a16:creationId xmlns:a16="http://schemas.microsoft.com/office/drawing/2014/main" id="{4DF4BA2D-FBCE-22AC-DFC9-70449627C7D7}"/>
                      </a:ext>
                    </a:extLst>
                  </p:cNvPr>
                  <p:cNvSpPr/>
                  <p:nvPr/>
                </p:nvSpPr>
                <p:spPr>
                  <a:xfrm>
                    <a:off x="6769485" y="234301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2" name="椭圆 261">
                    <a:extLst>
                      <a:ext uri="{FF2B5EF4-FFF2-40B4-BE49-F238E27FC236}">
                        <a16:creationId xmlns:a16="http://schemas.microsoft.com/office/drawing/2014/main" id="{4C1FF2A9-5BD8-13B1-CAE4-CA11812F7BF2}"/>
                      </a:ext>
                    </a:extLst>
                  </p:cNvPr>
                  <p:cNvSpPr/>
                  <p:nvPr/>
                </p:nvSpPr>
                <p:spPr>
                  <a:xfrm>
                    <a:off x="6858429" y="215647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3" name="椭圆 262">
                    <a:extLst>
                      <a:ext uri="{FF2B5EF4-FFF2-40B4-BE49-F238E27FC236}">
                        <a16:creationId xmlns:a16="http://schemas.microsoft.com/office/drawing/2014/main" id="{B0A781DC-A44B-E696-43D6-BE02FD3F4F27}"/>
                      </a:ext>
                    </a:extLst>
                  </p:cNvPr>
                  <p:cNvSpPr/>
                  <p:nvPr/>
                </p:nvSpPr>
                <p:spPr>
                  <a:xfrm>
                    <a:off x="6765756" y="20473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4" name="椭圆 263">
                    <a:extLst>
                      <a:ext uri="{FF2B5EF4-FFF2-40B4-BE49-F238E27FC236}">
                        <a16:creationId xmlns:a16="http://schemas.microsoft.com/office/drawing/2014/main" id="{0613DF55-21C7-376E-5336-63E4922FB6DD}"/>
                      </a:ext>
                    </a:extLst>
                  </p:cNvPr>
                  <p:cNvSpPr/>
                  <p:nvPr/>
                </p:nvSpPr>
                <p:spPr>
                  <a:xfrm>
                    <a:off x="7156005" y="22539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65" name="椭圆 264">
                    <a:extLst>
                      <a:ext uri="{FF2B5EF4-FFF2-40B4-BE49-F238E27FC236}">
                        <a16:creationId xmlns:a16="http://schemas.microsoft.com/office/drawing/2014/main" id="{BBE05038-C387-E877-2B90-1C27CD2F85D2}"/>
                      </a:ext>
                    </a:extLst>
                  </p:cNvPr>
                  <p:cNvSpPr/>
                  <p:nvPr/>
                </p:nvSpPr>
                <p:spPr>
                  <a:xfrm>
                    <a:off x="8066476" y="138848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4" name="椭圆 283">
                    <a:extLst>
                      <a:ext uri="{FF2B5EF4-FFF2-40B4-BE49-F238E27FC236}">
                        <a16:creationId xmlns:a16="http://schemas.microsoft.com/office/drawing/2014/main" id="{A28EB10B-AB20-A47D-64FB-5373CF33D092}"/>
                      </a:ext>
                    </a:extLst>
                  </p:cNvPr>
                  <p:cNvSpPr/>
                  <p:nvPr/>
                </p:nvSpPr>
                <p:spPr>
                  <a:xfrm>
                    <a:off x="6028877" y="37603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5" name="椭圆 284">
                    <a:extLst>
                      <a:ext uri="{FF2B5EF4-FFF2-40B4-BE49-F238E27FC236}">
                        <a16:creationId xmlns:a16="http://schemas.microsoft.com/office/drawing/2014/main" id="{62A64047-D180-FC8B-ACFF-BE297F140090}"/>
                      </a:ext>
                    </a:extLst>
                  </p:cNvPr>
                  <p:cNvSpPr/>
                  <p:nvPr/>
                </p:nvSpPr>
                <p:spPr>
                  <a:xfrm>
                    <a:off x="6125928" y="388851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6" name="椭圆 285">
                    <a:extLst>
                      <a:ext uri="{FF2B5EF4-FFF2-40B4-BE49-F238E27FC236}">
                        <a16:creationId xmlns:a16="http://schemas.microsoft.com/office/drawing/2014/main" id="{5295F11D-84AE-33AC-0938-457D0BB3232D}"/>
                      </a:ext>
                    </a:extLst>
                  </p:cNvPr>
                  <p:cNvSpPr/>
                  <p:nvPr/>
                </p:nvSpPr>
                <p:spPr>
                  <a:xfrm>
                    <a:off x="6124666" y="36646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7" name="椭圆 286">
                    <a:extLst>
                      <a:ext uri="{FF2B5EF4-FFF2-40B4-BE49-F238E27FC236}">
                        <a16:creationId xmlns:a16="http://schemas.microsoft.com/office/drawing/2014/main" id="{F79BCEBF-0C00-4E14-5EAB-429C12E72105}"/>
                      </a:ext>
                    </a:extLst>
                  </p:cNvPr>
                  <p:cNvSpPr/>
                  <p:nvPr/>
                </p:nvSpPr>
                <p:spPr>
                  <a:xfrm>
                    <a:off x="6022771" y="353144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8" name="椭圆 287">
                    <a:extLst>
                      <a:ext uri="{FF2B5EF4-FFF2-40B4-BE49-F238E27FC236}">
                        <a16:creationId xmlns:a16="http://schemas.microsoft.com/office/drawing/2014/main" id="{68E7AA74-601E-8C86-7EC2-030D5BE5157F}"/>
                      </a:ext>
                    </a:extLst>
                  </p:cNvPr>
                  <p:cNvSpPr/>
                  <p:nvPr/>
                </p:nvSpPr>
                <p:spPr>
                  <a:xfrm>
                    <a:off x="6097110" y="33707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89" name="椭圆 288">
                    <a:extLst>
                      <a:ext uri="{FF2B5EF4-FFF2-40B4-BE49-F238E27FC236}">
                        <a16:creationId xmlns:a16="http://schemas.microsoft.com/office/drawing/2014/main" id="{92F11F75-6638-6EF4-AF7A-AD37576C58B8}"/>
                      </a:ext>
                    </a:extLst>
                  </p:cNvPr>
                  <p:cNvSpPr/>
                  <p:nvPr/>
                </p:nvSpPr>
                <p:spPr>
                  <a:xfrm>
                    <a:off x="6028877" y="324217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0" name="椭圆 289">
                    <a:extLst>
                      <a:ext uri="{FF2B5EF4-FFF2-40B4-BE49-F238E27FC236}">
                        <a16:creationId xmlns:a16="http://schemas.microsoft.com/office/drawing/2014/main" id="{FABD458C-ED98-FA99-561C-6C9AB851E0A5}"/>
                      </a:ext>
                    </a:extLst>
                  </p:cNvPr>
                  <p:cNvSpPr/>
                  <p:nvPr/>
                </p:nvSpPr>
                <p:spPr>
                  <a:xfrm>
                    <a:off x="6068291" y="299925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1" name="椭圆 290">
                    <a:extLst>
                      <a:ext uri="{FF2B5EF4-FFF2-40B4-BE49-F238E27FC236}">
                        <a16:creationId xmlns:a16="http://schemas.microsoft.com/office/drawing/2014/main" id="{BD086BBE-770B-EFEF-89E1-0E1A36A5346D}"/>
                      </a:ext>
                    </a:extLst>
                  </p:cNvPr>
                  <p:cNvSpPr/>
                  <p:nvPr/>
                </p:nvSpPr>
                <p:spPr>
                  <a:xfrm>
                    <a:off x="6001201" y="281203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2" name="椭圆 291">
                    <a:extLst>
                      <a:ext uri="{FF2B5EF4-FFF2-40B4-BE49-F238E27FC236}">
                        <a16:creationId xmlns:a16="http://schemas.microsoft.com/office/drawing/2014/main" id="{7B4CEC80-3633-D355-D84D-8AC0D3F6522F}"/>
                      </a:ext>
                    </a:extLst>
                  </p:cNvPr>
                  <p:cNvSpPr/>
                  <p:nvPr/>
                </p:nvSpPr>
                <p:spPr>
                  <a:xfrm>
                    <a:off x="6097109" y="261717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3" name="椭圆 292">
                    <a:extLst>
                      <a:ext uri="{FF2B5EF4-FFF2-40B4-BE49-F238E27FC236}">
                        <a16:creationId xmlns:a16="http://schemas.microsoft.com/office/drawing/2014/main" id="{2BF07728-6513-2D6B-E396-6FC26A6FE722}"/>
                      </a:ext>
                    </a:extLst>
                  </p:cNvPr>
                  <p:cNvSpPr/>
                  <p:nvPr/>
                </p:nvSpPr>
                <p:spPr>
                  <a:xfrm>
                    <a:off x="5984766" y="24155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4" name="椭圆 293">
                    <a:extLst>
                      <a:ext uri="{FF2B5EF4-FFF2-40B4-BE49-F238E27FC236}">
                        <a16:creationId xmlns:a16="http://schemas.microsoft.com/office/drawing/2014/main" id="{65082F50-550F-E5A9-F674-DC2AECC7EDC1}"/>
                      </a:ext>
                    </a:extLst>
                  </p:cNvPr>
                  <p:cNvSpPr/>
                  <p:nvPr/>
                </p:nvSpPr>
                <p:spPr>
                  <a:xfrm>
                    <a:off x="6097109" y="22457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5" name="椭圆 294">
                    <a:extLst>
                      <a:ext uri="{FF2B5EF4-FFF2-40B4-BE49-F238E27FC236}">
                        <a16:creationId xmlns:a16="http://schemas.microsoft.com/office/drawing/2014/main" id="{8AC70725-2428-B19F-D03E-D1A04505FA56}"/>
                      </a:ext>
                    </a:extLst>
                  </p:cNvPr>
                  <p:cNvSpPr/>
                  <p:nvPr/>
                </p:nvSpPr>
                <p:spPr>
                  <a:xfrm>
                    <a:off x="6133347" y="283329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6" name="椭圆 295">
                    <a:extLst>
                      <a:ext uri="{FF2B5EF4-FFF2-40B4-BE49-F238E27FC236}">
                        <a16:creationId xmlns:a16="http://schemas.microsoft.com/office/drawing/2014/main" id="{D29433A3-9285-D61A-EB8E-B4ED92B6C438}"/>
                      </a:ext>
                    </a:extLst>
                  </p:cNvPr>
                  <p:cNvSpPr/>
                  <p:nvPr/>
                </p:nvSpPr>
                <p:spPr>
                  <a:xfrm>
                    <a:off x="6159530" y="313150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7" name="椭圆 296">
                    <a:extLst>
                      <a:ext uri="{FF2B5EF4-FFF2-40B4-BE49-F238E27FC236}">
                        <a16:creationId xmlns:a16="http://schemas.microsoft.com/office/drawing/2014/main" id="{E137B1BA-8E68-431F-0147-BC60519824D0}"/>
                      </a:ext>
                    </a:extLst>
                  </p:cNvPr>
                  <p:cNvSpPr/>
                  <p:nvPr/>
                </p:nvSpPr>
                <p:spPr>
                  <a:xfrm>
                    <a:off x="5990480" y="20947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8" name="椭圆 297">
                    <a:extLst>
                      <a:ext uri="{FF2B5EF4-FFF2-40B4-BE49-F238E27FC236}">
                        <a16:creationId xmlns:a16="http://schemas.microsoft.com/office/drawing/2014/main" id="{9F241BC7-62F9-A0CC-6AA4-E62C1F99B722}"/>
                      </a:ext>
                    </a:extLst>
                  </p:cNvPr>
                  <p:cNvSpPr/>
                  <p:nvPr/>
                </p:nvSpPr>
                <p:spPr>
                  <a:xfrm>
                    <a:off x="6089737" y="23959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9" name="椭圆 298">
                    <a:extLst>
                      <a:ext uri="{FF2B5EF4-FFF2-40B4-BE49-F238E27FC236}">
                        <a16:creationId xmlns:a16="http://schemas.microsoft.com/office/drawing/2014/main" id="{9B8F67BE-7D9D-36D0-986F-E8AF5E781631}"/>
                      </a:ext>
                    </a:extLst>
                  </p:cNvPr>
                  <p:cNvSpPr/>
                  <p:nvPr/>
                </p:nvSpPr>
                <p:spPr>
                  <a:xfrm>
                    <a:off x="6927258" y="34072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4" name="椭圆 803">
                    <a:extLst>
                      <a:ext uri="{FF2B5EF4-FFF2-40B4-BE49-F238E27FC236}">
                        <a16:creationId xmlns:a16="http://schemas.microsoft.com/office/drawing/2014/main" id="{7DB9C9F1-CBFD-B903-B071-05D85101565C}"/>
                      </a:ext>
                    </a:extLst>
                  </p:cNvPr>
                  <p:cNvSpPr/>
                  <p:nvPr/>
                </p:nvSpPr>
                <p:spPr>
                  <a:xfrm>
                    <a:off x="9051227" y="42918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5" name="椭圆 804">
                    <a:extLst>
                      <a:ext uri="{FF2B5EF4-FFF2-40B4-BE49-F238E27FC236}">
                        <a16:creationId xmlns:a16="http://schemas.microsoft.com/office/drawing/2014/main" id="{83798074-40AB-6816-34C1-0C015F2B40F8}"/>
                      </a:ext>
                    </a:extLst>
                  </p:cNvPr>
                  <p:cNvSpPr/>
                  <p:nvPr/>
                </p:nvSpPr>
                <p:spPr>
                  <a:xfrm>
                    <a:off x="9165304" y="47093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6" name="椭圆 805">
                    <a:extLst>
                      <a:ext uri="{FF2B5EF4-FFF2-40B4-BE49-F238E27FC236}">
                        <a16:creationId xmlns:a16="http://schemas.microsoft.com/office/drawing/2014/main" id="{CAACA3F5-114D-4E1B-7AE8-A726D1BE00AB}"/>
                      </a:ext>
                    </a:extLst>
                  </p:cNvPr>
                  <p:cNvSpPr/>
                  <p:nvPr/>
                </p:nvSpPr>
                <p:spPr>
                  <a:xfrm>
                    <a:off x="9136487" y="44183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7" name="椭圆 806">
                    <a:extLst>
                      <a:ext uri="{FF2B5EF4-FFF2-40B4-BE49-F238E27FC236}">
                        <a16:creationId xmlns:a16="http://schemas.microsoft.com/office/drawing/2014/main" id="{23B4013A-E7D2-5838-52B0-22B433EAB7F4}"/>
                      </a:ext>
                    </a:extLst>
                  </p:cNvPr>
                  <p:cNvSpPr/>
                  <p:nvPr/>
                </p:nvSpPr>
                <p:spPr>
                  <a:xfrm>
                    <a:off x="8771679" y="45423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8" name="椭圆 807">
                    <a:extLst>
                      <a:ext uri="{FF2B5EF4-FFF2-40B4-BE49-F238E27FC236}">
                        <a16:creationId xmlns:a16="http://schemas.microsoft.com/office/drawing/2014/main" id="{33A70545-1FF3-C5C5-8CE5-901D23A1149A}"/>
                      </a:ext>
                    </a:extLst>
                  </p:cNvPr>
                  <p:cNvSpPr/>
                  <p:nvPr/>
                </p:nvSpPr>
                <p:spPr>
                  <a:xfrm>
                    <a:off x="9173727" y="455311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09" name="椭圆 808">
                    <a:extLst>
                      <a:ext uri="{FF2B5EF4-FFF2-40B4-BE49-F238E27FC236}">
                        <a16:creationId xmlns:a16="http://schemas.microsoft.com/office/drawing/2014/main" id="{975156B2-7654-FD68-9624-46491F349BBF}"/>
                      </a:ext>
                    </a:extLst>
                  </p:cNvPr>
                  <p:cNvSpPr/>
                  <p:nvPr/>
                </p:nvSpPr>
                <p:spPr>
                  <a:xfrm>
                    <a:off x="9203034" y="423878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0" name="椭圆 809">
                    <a:extLst>
                      <a:ext uri="{FF2B5EF4-FFF2-40B4-BE49-F238E27FC236}">
                        <a16:creationId xmlns:a16="http://schemas.microsoft.com/office/drawing/2014/main" id="{014EA39E-738F-C30D-B3DB-858EB9199FDC}"/>
                      </a:ext>
                    </a:extLst>
                  </p:cNvPr>
                  <p:cNvSpPr/>
                  <p:nvPr/>
                </p:nvSpPr>
                <p:spPr>
                  <a:xfrm>
                    <a:off x="9556018" y="449872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1" name="椭圆 810">
                    <a:extLst>
                      <a:ext uri="{FF2B5EF4-FFF2-40B4-BE49-F238E27FC236}">
                        <a16:creationId xmlns:a16="http://schemas.microsoft.com/office/drawing/2014/main" id="{A93F67B6-CE11-5ED4-28A6-3F2CDDC3FD25}"/>
                      </a:ext>
                    </a:extLst>
                  </p:cNvPr>
                  <p:cNvSpPr/>
                  <p:nvPr/>
                </p:nvSpPr>
                <p:spPr>
                  <a:xfrm>
                    <a:off x="8640206" y="46357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2" name="椭圆 811">
                    <a:extLst>
                      <a:ext uri="{FF2B5EF4-FFF2-40B4-BE49-F238E27FC236}">
                        <a16:creationId xmlns:a16="http://schemas.microsoft.com/office/drawing/2014/main" id="{971BAC2F-47DE-FD18-EF86-2B7497CCD970}"/>
                      </a:ext>
                    </a:extLst>
                  </p:cNvPr>
                  <p:cNvSpPr/>
                  <p:nvPr/>
                </p:nvSpPr>
                <p:spPr>
                  <a:xfrm>
                    <a:off x="8792604" y="47076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3" name="椭圆 812">
                    <a:extLst>
                      <a:ext uri="{FF2B5EF4-FFF2-40B4-BE49-F238E27FC236}">
                        <a16:creationId xmlns:a16="http://schemas.microsoft.com/office/drawing/2014/main" id="{7C4FAAD0-426F-7E64-5049-16B753F579C5}"/>
                      </a:ext>
                    </a:extLst>
                  </p:cNvPr>
                  <p:cNvSpPr/>
                  <p:nvPr/>
                </p:nvSpPr>
                <p:spPr>
                  <a:xfrm>
                    <a:off x="8763787" y="441671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4" name="椭圆 813">
                    <a:extLst>
                      <a:ext uri="{FF2B5EF4-FFF2-40B4-BE49-F238E27FC236}">
                        <a16:creationId xmlns:a16="http://schemas.microsoft.com/office/drawing/2014/main" id="{A5411FA3-8B6F-DA2B-1EFF-CEF4BEC47630}"/>
                      </a:ext>
                    </a:extLst>
                  </p:cNvPr>
                  <p:cNvSpPr/>
                  <p:nvPr/>
                </p:nvSpPr>
                <p:spPr>
                  <a:xfrm>
                    <a:off x="8640206" y="426431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5" name="椭圆 814">
                    <a:extLst>
                      <a:ext uri="{FF2B5EF4-FFF2-40B4-BE49-F238E27FC236}">
                        <a16:creationId xmlns:a16="http://schemas.microsoft.com/office/drawing/2014/main" id="{BFEA505D-D012-219D-7455-41FC3F780CC2}"/>
                      </a:ext>
                    </a:extLst>
                  </p:cNvPr>
                  <p:cNvSpPr/>
                  <p:nvPr/>
                </p:nvSpPr>
                <p:spPr>
                  <a:xfrm>
                    <a:off x="8792335" y="421670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6" name="椭圆 815">
                    <a:extLst>
                      <a:ext uri="{FF2B5EF4-FFF2-40B4-BE49-F238E27FC236}">
                        <a16:creationId xmlns:a16="http://schemas.microsoft.com/office/drawing/2014/main" id="{6B34F2E4-FD1F-5DC7-3649-82903F7EF27E}"/>
                      </a:ext>
                    </a:extLst>
                  </p:cNvPr>
                  <p:cNvSpPr/>
                  <p:nvPr/>
                </p:nvSpPr>
                <p:spPr>
                  <a:xfrm>
                    <a:off x="9571275" y="30676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7" name="椭圆 816">
                    <a:extLst>
                      <a:ext uri="{FF2B5EF4-FFF2-40B4-BE49-F238E27FC236}">
                        <a16:creationId xmlns:a16="http://schemas.microsoft.com/office/drawing/2014/main" id="{21054654-9114-8766-CDB9-35A29DBD793C}"/>
                      </a:ext>
                    </a:extLst>
                  </p:cNvPr>
                  <p:cNvSpPr/>
                  <p:nvPr/>
                </p:nvSpPr>
                <p:spPr>
                  <a:xfrm>
                    <a:off x="9184316" y="329889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8" name="椭圆 817">
                    <a:extLst>
                      <a:ext uri="{FF2B5EF4-FFF2-40B4-BE49-F238E27FC236}">
                        <a16:creationId xmlns:a16="http://schemas.microsoft.com/office/drawing/2014/main" id="{6239A142-74BE-A55A-DDA8-20C1ABB1798A}"/>
                      </a:ext>
                    </a:extLst>
                  </p:cNvPr>
                  <p:cNvSpPr/>
                  <p:nvPr/>
                </p:nvSpPr>
                <p:spPr>
                  <a:xfrm>
                    <a:off x="9155499" y="30079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19" name="椭圆 818">
                    <a:extLst>
                      <a:ext uri="{FF2B5EF4-FFF2-40B4-BE49-F238E27FC236}">
                        <a16:creationId xmlns:a16="http://schemas.microsoft.com/office/drawing/2014/main" id="{354CC679-2D1F-CB8D-97EB-BE91AECB5D45}"/>
                      </a:ext>
                    </a:extLst>
                  </p:cNvPr>
                  <p:cNvSpPr/>
                  <p:nvPr/>
                </p:nvSpPr>
                <p:spPr>
                  <a:xfrm>
                    <a:off x="9031918" y="28555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0" name="椭圆 819">
                    <a:extLst>
                      <a:ext uri="{FF2B5EF4-FFF2-40B4-BE49-F238E27FC236}">
                        <a16:creationId xmlns:a16="http://schemas.microsoft.com/office/drawing/2014/main" id="{F06C359E-6D94-5167-6925-903FB9892179}"/>
                      </a:ext>
                    </a:extLst>
                  </p:cNvPr>
                  <p:cNvSpPr/>
                  <p:nvPr/>
                </p:nvSpPr>
                <p:spPr>
                  <a:xfrm>
                    <a:off x="9192739" y="314264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1" name="椭圆 820">
                    <a:extLst>
                      <a:ext uri="{FF2B5EF4-FFF2-40B4-BE49-F238E27FC236}">
                        <a16:creationId xmlns:a16="http://schemas.microsoft.com/office/drawing/2014/main" id="{38DAFA77-4407-0D9B-2CD1-A3971540C39F}"/>
                      </a:ext>
                    </a:extLst>
                  </p:cNvPr>
                  <p:cNvSpPr/>
                  <p:nvPr/>
                </p:nvSpPr>
                <p:spPr>
                  <a:xfrm>
                    <a:off x="9222046" y="282831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2" name="椭圆 821">
                    <a:extLst>
                      <a:ext uri="{FF2B5EF4-FFF2-40B4-BE49-F238E27FC236}">
                        <a16:creationId xmlns:a16="http://schemas.microsoft.com/office/drawing/2014/main" id="{4CF45E56-D384-DD97-85F5-00D2FA1C78ED}"/>
                      </a:ext>
                    </a:extLst>
                  </p:cNvPr>
                  <p:cNvSpPr/>
                  <p:nvPr/>
                </p:nvSpPr>
                <p:spPr>
                  <a:xfrm>
                    <a:off x="9203134" y="367021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3" name="椭圆 822">
                    <a:extLst>
                      <a:ext uri="{FF2B5EF4-FFF2-40B4-BE49-F238E27FC236}">
                        <a16:creationId xmlns:a16="http://schemas.microsoft.com/office/drawing/2014/main" id="{D2A64CF3-0F4E-3191-0F76-EBA43BA4F9B9}"/>
                      </a:ext>
                    </a:extLst>
                  </p:cNvPr>
                  <p:cNvSpPr/>
                  <p:nvPr/>
                </p:nvSpPr>
                <p:spPr>
                  <a:xfrm>
                    <a:off x="8659218" y="322532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4" name="椭圆 823">
                    <a:extLst>
                      <a:ext uri="{FF2B5EF4-FFF2-40B4-BE49-F238E27FC236}">
                        <a16:creationId xmlns:a16="http://schemas.microsoft.com/office/drawing/2014/main" id="{D9CF2B17-5C40-CB7C-0916-5062A072BC3E}"/>
                      </a:ext>
                    </a:extLst>
                  </p:cNvPr>
                  <p:cNvSpPr/>
                  <p:nvPr/>
                </p:nvSpPr>
                <p:spPr>
                  <a:xfrm>
                    <a:off x="8811616" y="329721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5" name="椭圆 824">
                    <a:extLst>
                      <a:ext uri="{FF2B5EF4-FFF2-40B4-BE49-F238E27FC236}">
                        <a16:creationId xmlns:a16="http://schemas.microsoft.com/office/drawing/2014/main" id="{AAA0B462-9617-AEBE-0CDD-D7277E6C8078}"/>
                      </a:ext>
                    </a:extLst>
                  </p:cNvPr>
                  <p:cNvSpPr/>
                  <p:nvPr/>
                </p:nvSpPr>
                <p:spPr>
                  <a:xfrm>
                    <a:off x="8782799" y="30062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6" name="椭圆 825">
                    <a:extLst>
                      <a:ext uri="{FF2B5EF4-FFF2-40B4-BE49-F238E27FC236}">
                        <a16:creationId xmlns:a16="http://schemas.microsoft.com/office/drawing/2014/main" id="{2F5BECF3-8E52-549B-55C6-FABAD65673FF}"/>
                      </a:ext>
                    </a:extLst>
                  </p:cNvPr>
                  <p:cNvSpPr/>
                  <p:nvPr/>
                </p:nvSpPr>
                <p:spPr>
                  <a:xfrm>
                    <a:off x="8659218" y="28538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7" name="椭圆 826">
                    <a:extLst>
                      <a:ext uri="{FF2B5EF4-FFF2-40B4-BE49-F238E27FC236}">
                        <a16:creationId xmlns:a16="http://schemas.microsoft.com/office/drawing/2014/main" id="{6E21E23F-A5E4-F38B-38C6-168A3BA1EFC3}"/>
                      </a:ext>
                    </a:extLst>
                  </p:cNvPr>
                  <p:cNvSpPr/>
                  <p:nvPr/>
                </p:nvSpPr>
                <p:spPr>
                  <a:xfrm>
                    <a:off x="8685224" y="361300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8" name="椭圆 827">
                    <a:extLst>
                      <a:ext uri="{FF2B5EF4-FFF2-40B4-BE49-F238E27FC236}">
                        <a16:creationId xmlns:a16="http://schemas.microsoft.com/office/drawing/2014/main" id="{CF0D698E-6F66-39C7-0ABB-EA3C7B6315E3}"/>
                      </a:ext>
                    </a:extLst>
                  </p:cNvPr>
                  <p:cNvSpPr/>
                  <p:nvPr/>
                </p:nvSpPr>
                <p:spPr>
                  <a:xfrm>
                    <a:off x="6803512" y="17949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29" name="椭圆 828">
                    <a:extLst>
                      <a:ext uri="{FF2B5EF4-FFF2-40B4-BE49-F238E27FC236}">
                        <a16:creationId xmlns:a16="http://schemas.microsoft.com/office/drawing/2014/main" id="{E0755F65-8488-8264-613D-EA4423016CA5}"/>
                      </a:ext>
                    </a:extLst>
                  </p:cNvPr>
                  <p:cNvSpPr/>
                  <p:nvPr/>
                </p:nvSpPr>
                <p:spPr>
                  <a:xfrm>
                    <a:off x="6955910" y="186687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0" name="椭圆 829">
                    <a:extLst>
                      <a:ext uri="{FF2B5EF4-FFF2-40B4-BE49-F238E27FC236}">
                        <a16:creationId xmlns:a16="http://schemas.microsoft.com/office/drawing/2014/main" id="{4A211E73-C6B9-8977-2B89-990ADD447DF2}"/>
                      </a:ext>
                    </a:extLst>
                  </p:cNvPr>
                  <p:cNvSpPr/>
                  <p:nvPr/>
                </p:nvSpPr>
                <p:spPr>
                  <a:xfrm>
                    <a:off x="6839026" y="31011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1" name="椭圆 830">
                    <a:extLst>
                      <a:ext uri="{FF2B5EF4-FFF2-40B4-BE49-F238E27FC236}">
                        <a16:creationId xmlns:a16="http://schemas.microsoft.com/office/drawing/2014/main" id="{BAED7AA8-471E-EFC4-A6CF-75BB4313E0F4}"/>
                      </a:ext>
                    </a:extLst>
                  </p:cNvPr>
                  <p:cNvSpPr/>
                  <p:nvPr/>
                </p:nvSpPr>
                <p:spPr>
                  <a:xfrm>
                    <a:off x="7280703" y="23630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2" name="椭圆 831">
                    <a:extLst>
                      <a:ext uri="{FF2B5EF4-FFF2-40B4-BE49-F238E27FC236}">
                        <a16:creationId xmlns:a16="http://schemas.microsoft.com/office/drawing/2014/main" id="{F35B41E6-3607-9078-1C1C-27FB8EACA39F}"/>
                      </a:ext>
                    </a:extLst>
                  </p:cNvPr>
                  <p:cNvSpPr/>
                  <p:nvPr/>
                </p:nvSpPr>
                <p:spPr>
                  <a:xfrm>
                    <a:off x="6934811" y="275146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3" name="椭圆 832">
                    <a:extLst>
                      <a:ext uri="{FF2B5EF4-FFF2-40B4-BE49-F238E27FC236}">
                        <a16:creationId xmlns:a16="http://schemas.microsoft.com/office/drawing/2014/main" id="{9A7A0572-4485-4BA4-33F5-85E2DDA3C37B}"/>
                      </a:ext>
                    </a:extLst>
                  </p:cNvPr>
                  <p:cNvSpPr/>
                  <p:nvPr/>
                </p:nvSpPr>
                <p:spPr>
                  <a:xfrm>
                    <a:off x="6934634" y="23695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4" name="椭圆 833">
                    <a:extLst>
                      <a:ext uri="{FF2B5EF4-FFF2-40B4-BE49-F238E27FC236}">
                        <a16:creationId xmlns:a16="http://schemas.microsoft.com/office/drawing/2014/main" id="{4D6FF7CA-B479-20A8-07C2-312F539E5DD7}"/>
                      </a:ext>
                    </a:extLst>
                  </p:cNvPr>
                  <p:cNvSpPr/>
                  <p:nvPr/>
                </p:nvSpPr>
                <p:spPr>
                  <a:xfrm>
                    <a:off x="8061130" y="15977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5" name="椭圆 834">
                    <a:extLst>
                      <a:ext uri="{FF2B5EF4-FFF2-40B4-BE49-F238E27FC236}">
                        <a16:creationId xmlns:a16="http://schemas.microsoft.com/office/drawing/2014/main" id="{CF0A1D3F-49CE-123B-65F7-2E4C6C489220}"/>
                      </a:ext>
                    </a:extLst>
                  </p:cNvPr>
                  <p:cNvSpPr/>
                  <p:nvPr/>
                </p:nvSpPr>
                <p:spPr>
                  <a:xfrm>
                    <a:off x="7287541" y="181755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6" name="椭圆 835">
                    <a:extLst>
                      <a:ext uri="{FF2B5EF4-FFF2-40B4-BE49-F238E27FC236}">
                        <a16:creationId xmlns:a16="http://schemas.microsoft.com/office/drawing/2014/main" id="{E5FFBB52-8A81-7722-AB6A-83F20D74CDEA}"/>
                      </a:ext>
                    </a:extLst>
                  </p:cNvPr>
                  <p:cNvSpPr/>
                  <p:nvPr/>
                </p:nvSpPr>
                <p:spPr>
                  <a:xfrm>
                    <a:off x="6782228" y="274231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7" name="椭圆 836">
                    <a:extLst>
                      <a:ext uri="{FF2B5EF4-FFF2-40B4-BE49-F238E27FC236}">
                        <a16:creationId xmlns:a16="http://schemas.microsoft.com/office/drawing/2014/main" id="{E79C77F1-73FA-B529-FCC1-6244E767692B}"/>
                      </a:ext>
                    </a:extLst>
                  </p:cNvPr>
                  <p:cNvSpPr/>
                  <p:nvPr/>
                </p:nvSpPr>
                <p:spPr>
                  <a:xfrm>
                    <a:off x="8433943" y="15733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8" name="椭圆 837">
                    <a:extLst>
                      <a:ext uri="{FF2B5EF4-FFF2-40B4-BE49-F238E27FC236}">
                        <a16:creationId xmlns:a16="http://schemas.microsoft.com/office/drawing/2014/main" id="{292B9D00-46EF-47C4-7FC2-BB9281E89970}"/>
                      </a:ext>
                    </a:extLst>
                  </p:cNvPr>
                  <p:cNvSpPr/>
                  <p:nvPr/>
                </p:nvSpPr>
                <p:spPr>
                  <a:xfrm>
                    <a:off x="6431142" y="30379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39" name="椭圆 838">
                    <a:extLst>
                      <a:ext uri="{FF2B5EF4-FFF2-40B4-BE49-F238E27FC236}">
                        <a16:creationId xmlns:a16="http://schemas.microsoft.com/office/drawing/2014/main" id="{9693C7B3-A775-18BB-F5CD-BCEB2C47C97A}"/>
                      </a:ext>
                    </a:extLst>
                  </p:cNvPr>
                  <p:cNvSpPr/>
                  <p:nvPr/>
                </p:nvSpPr>
                <p:spPr>
                  <a:xfrm>
                    <a:off x="6549725" y="29088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40" name="椭圆 839">
                    <a:extLst>
                      <a:ext uri="{FF2B5EF4-FFF2-40B4-BE49-F238E27FC236}">
                        <a16:creationId xmlns:a16="http://schemas.microsoft.com/office/drawing/2014/main" id="{9F4E5766-0B6C-90A0-5C7A-B83EA936CA49}"/>
                      </a:ext>
                    </a:extLst>
                  </p:cNvPr>
                  <p:cNvSpPr/>
                  <p:nvPr/>
                </p:nvSpPr>
                <p:spPr>
                  <a:xfrm>
                    <a:off x="7241939" y="27920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41" name="椭圆 840">
                    <a:extLst>
                      <a:ext uri="{FF2B5EF4-FFF2-40B4-BE49-F238E27FC236}">
                        <a16:creationId xmlns:a16="http://schemas.microsoft.com/office/drawing/2014/main" id="{579BBE8C-2734-4AA7-5854-0CD3AEBBCE82}"/>
                      </a:ext>
                    </a:extLst>
                  </p:cNvPr>
                  <p:cNvSpPr/>
                  <p:nvPr/>
                </p:nvSpPr>
                <p:spPr>
                  <a:xfrm>
                    <a:off x="6514918" y="256372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42" name="椭圆 841">
                    <a:extLst>
                      <a:ext uri="{FF2B5EF4-FFF2-40B4-BE49-F238E27FC236}">
                        <a16:creationId xmlns:a16="http://schemas.microsoft.com/office/drawing/2014/main" id="{39772BC8-50CD-5FDB-BC41-B72E67358EFB}"/>
                      </a:ext>
                    </a:extLst>
                  </p:cNvPr>
                  <p:cNvSpPr/>
                  <p:nvPr/>
                </p:nvSpPr>
                <p:spPr>
                  <a:xfrm>
                    <a:off x="6409528" y="27406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1" name="椭圆 890">
                    <a:extLst>
                      <a:ext uri="{FF2B5EF4-FFF2-40B4-BE49-F238E27FC236}">
                        <a16:creationId xmlns:a16="http://schemas.microsoft.com/office/drawing/2014/main" id="{82757B54-78CA-0A15-A570-49237FDA147B}"/>
                      </a:ext>
                    </a:extLst>
                  </p:cNvPr>
                  <p:cNvSpPr/>
                  <p:nvPr/>
                </p:nvSpPr>
                <p:spPr>
                  <a:xfrm>
                    <a:off x="9506535" y="477049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2" name="椭圆 891">
                    <a:extLst>
                      <a:ext uri="{FF2B5EF4-FFF2-40B4-BE49-F238E27FC236}">
                        <a16:creationId xmlns:a16="http://schemas.microsoft.com/office/drawing/2014/main" id="{52F9F711-51C0-1C67-EEDD-EE14B307C311}"/>
                      </a:ext>
                    </a:extLst>
                  </p:cNvPr>
                  <p:cNvSpPr/>
                  <p:nvPr/>
                </p:nvSpPr>
                <p:spPr>
                  <a:xfrm>
                    <a:off x="9467377" y="488398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3" name="椭圆 892">
                    <a:extLst>
                      <a:ext uri="{FF2B5EF4-FFF2-40B4-BE49-F238E27FC236}">
                        <a16:creationId xmlns:a16="http://schemas.microsoft.com/office/drawing/2014/main" id="{0245B603-F629-263A-0842-73E43686E716}"/>
                      </a:ext>
                    </a:extLst>
                  </p:cNvPr>
                  <p:cNvSpPr/>
                  <p:nvPr/>
                </p:nvSpPr>
                <p:spPr>
                  <a:xfrm>
                    <a:off x="9447103" y="41981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4" name="椭圆 893">
                    <a:extLst>
                      <a:ext uri="{FF2B5EF4-FFF2-40B4-BE49-F238E27FC236}">
                        <a16:creationId xmlns:a16="http://schemas.microsoft.com/office/drawing/2014/main" id="{E0A2D135-15B1-CE00-FBFB-E8310D97BC12}"/>
                      </a:ext>
                    </a:extLst>
                  </p:cNvPr>
                  <p:cNvSpPr/>
                  <p:nvPr/>
                </p:nvSpPr>
                <p:spPr>
                  <a:xfrm>
                    <a:off x="9576043" y="502785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5" name="椭圆 894">
                    <a:extLst>
                      <a:ext uri="{FF2B5EF4-FFF2-40B4-BE49-F238E27FC236}">
                        <a16:creationId xmlns:a16="http://schemas.microsoft.com/office/drawing/2014/main" id="{AEE406C0-55AD-F909-8C04-B8494C8276F2}"/>
                      </a:ext>
                    </a:extLst>
                  </p:cNvPr>
                  <p:cNvSpPr/>
                  <p:nvPr/>
                </p:nvSpPr>
                <p:spPr>
                  <a:xfrm>
                    <a:off x="9070543" y="48552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6" name="椭圆 895">
                    <a:extLst>
                      <a:ext uri="{FF2B5EF4-FFF2-40B4-BE49-F238E27FC236}">
                        <a16:creationId xmlns:a16="http://schemas.microsoft.com/office/drawing/2014/main" id="{1CE1CD74-2E68-F761-93B5-AE8F9F76C8C4}"/>
                      </a:ext>
                    </a:extLst>
                  </p:cNvPr>
                  <p:cNvSpPr/>
                  <p:nvPr/>
                </p:nvSpPr>
                <p:spPr>
                  <a:xfrm>
                    <a:off x="9208945" y="48835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7" name="椭圆 896">
                    <a:extLst>
                      <a:ext uri="{FF2B5EF4-FFF2-40B4-BE49-F238E27FC236}">
                        <a16:creationId xmlns:a16="http://schemas.microsoft.com/office/drawing/2014/main" id="{FCE1668F-84DC-9D42-7299-AD9B9E59D58A}"/>
                      </a:ext>
                    </a:extLst>
                  </p:cNvPr>
                  <p:cNvSpPr/>
                  <p:nvPr/>
                </p:nvSpPr>
                <p:spPr>
                  <a:xfrm>
                    <a:off x="8041543" y="43875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8" name="椭圆 897">
                    <a:extLst>
                      <a:ext uri="{FF2B5EF4-FFF2-40B4-BE49-F238E27FC236}">
                        <a16:creationId xmlns:a16="http://schemas.microsoft.com/office/drawing/2014/main" id="{F241E5BB-97DF-0D21-64A2-4A9A7F08025E}"/>
                      </a:ext>
                    </a:extLst>
                  </p:cNvPr>
                  <p:cNvSpPr/>
                  <p:nvPr/>
                </p:nvSpPr>
                <p:spPr>
                  <a:xfrm>
                    <a:off x="9612621" y="7673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899" name="椭圆 898">
                    <a:extLst>
                      <a:ext uri="{FF2B5EF4-FFF2-40B4-BE49-F238E27FC236}">
                        <a16:creationId xmlns:a16="http://schemas.microsoft.com/office/drawing/2014/main" id="{CEB0C3D9-5D11-0D04-5540-5914B5B60E00}"/>
                      </a:ext>
                    </a:extLst>
                  </p:cNvPr>
                  <p:cNvSpPr/>
                  <p:nvPr/>
                </p:nvSpPr>
                <p:spPr>
                  <a:xfrm>
                    <a:off x="9440145" y="85465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0" name="椭圆 899">
                    <a:extLst>
                      <a:ext uri="{FF2B5EF4-FFF2-40B4-BE49-F238E27FC236}">
                        <a16:creationId xmlns:a16="http://schemas.microsoft.com/office/drawing/2014/main" id="{6C04434A-F373-FCDC-EC78-8EA7B2FCB1B1}"/>
                      </a:ext>
                    </a:extLst>
                  </p:cNvPr>
                  <p:cNvSpPr/>
                  <p:nvPr/>
                </p:nvSpPr>
                <p:spPr>
                  <a:xfrm>
                    <a:off x="9579171" y="27594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1" name="椭圆 900">
                    <a:extLst>
                      <a:ext uri="{FF2B5EF4-FFF2-40B4-BE49-F238E27FC236}">
                        <a16:creationId xmlns:a16="http://schemas.microsoft.com/office/drawing/2014/main" id="{4882970B-A08A-34FB-4789-B8698FF30FA9}"/>
                      </a:ext>
                    </a:extLst>
                  </p:cNvPr>
                  <p:cNvSpPr/>
                  <p:nvPr/>
                </p:nvSpPr>
                <p:spPr>
                  <a:xfrm>
                    <a:off x="9612623" y="25651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2" name="椭圆 901">
                    <a:extLst>
                      <a:ext uri="{FF2B5EF4-FFF2-40B4-BE49-F238E27FC236}">
                        <a16:creationId xmlns:a16="http://schemas.microsoft.com/office/drawing/2014/main" id="{67CE82C8-BF61-7F35-1A0F-818BFE8D4838}"/>
                      </a:ext>
                    </a:extLst>
                  </p:cNvPr>
                  <p:cNvSpPr/>
                  <p:nvPr/>
                </p:nvSpPr>
                <p:spPr>
                  <a:xfrm>
                    <a:off x="9489042" y="24127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3" name="椭圆 902">
                    <a:extLst>
                      <a:ext uri="{FF2B5EF4-FFF2-40B4-BE49-F238E27FC236}">
                        <a16:creationId xmlns:a16="http://schemas.microsoft.com/office/drawing/2014/main" id="{28DF1945-A7AC-5BB9-0906-9009167DF29D}"/>
                      </a:ext>
                    </a:extLst>
                  </p:cNvPr>
                  <p:cNvSpPr/>
                  <p:nvPr/>
                </p:nvSpPr>
                <p:spPr>
                  <a:xfrm>
                    <a:off x="9612622" y="22240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4" name="椭圆 903">
                    <a:extLst>
                      <a:ext uri="{FF2B5EF4-FFF2-40B4-BE49-F238E27FC236}">
                        <a16:creationId xmlns:a16="http://schemas.microsoft.com/office/drawing/2014/main" id="{762F063F-2409-8CBF-E959-87B8CE571D26}"/>
                      </a:ext>
                    </a:extLst>
                  </p:cNvPr>
                  <p:cNvSpPr/>
                  <p:nvPr/>
                </p:nvSpPr>
                <p:spPr>
                  <a:xfrm>
                    <a:off x="9489042" y="20412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5" name="椭圆 904">
                    <a:extLst>
                      <a:ext uri="{FF2B5EF4-FFF2-40B4-BE49-F238E27FC236}">
                        <a16:creationId xmlns:a16="http://schemas.microsoft.com/office/drawing/2014/main" id="{38D29421-B048-1567-1D3D-7511BEB87664}"/>
                      </a:ext>
                    </a:extLst>
                  </p:cNvPr>
                  <p:cNvSpPr/>
                  <p:nvPr/>
                </p:nvSpPr>
                <p:spPr>
                  <a:xfrm>
                    <a:off x="9439418" y="13221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6" name="椭圆 905">
                    <a:extLst>
                      <a:ext uri="{FF2B5EF4-FFF2-40B4-BE49-F238E27FC236}">
                        <a16:creationId xmlns:a16="http://schemas.microsoft.com/office/drawing/2014/main" id="{0352896D-1A1A-2872-9F37-61B5EB43BC43}"/>
                      </a:ext>
                    </a:extLst>
                  </p:cNvPr>
                  <p:cNvSpPr/>
                  <p:nvPr/>
                </p:nvSpPr>
                <p:spPr>
                  <a:xfrm>
                    <a:off x="9442073" y="14963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7" name="椭圆 906">
                    <a:extLst>
                      <a:ext uri="{FF2B5EF4-FFF2-40B4-BE49-F238E27FC236}">
                        <a16:creationId xmlns:a16="http://schemas.microsoft.com/office/drawing/2014/main" id="{309B8EC1-F02B-0D88-01F3-0FD3E2172415}"/>
                      </a:ext>
                    </a:extLst>
                  </p:cNvPr>
                  <p:cNvSpPr/>
                  <p:nvPr/>
                </p:nvSpPr>
                <p:spPr>
                  <a:xfrm>
                    <a:off x="9594471" y="156829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8" name="椭圆 907">
                    <a:extLst>
                      <a:ext uri="{FF2B5EF4-FFF2-40B4-BE49-F238E27FC236}">
                        <a16:creationId xmlns:a16="http://schemas.microsoft.com/office/drawing/2014/main" id="{1B2B729F-EE22-D6CC-0849-FC5AA0CE14C0}"/>
                      </a:ext>
                    </a:extLst>
                  </p:cNvPr>
                  <p:cNvSpPr/>
                  <p:nvPr/>
                </p:nvSpPr>
                <p:spPr>
                  <a:xfrm>
                    <a:off x="9565654" y="127731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09" name="椭圆 908">
                    <a:extLst>
                      <a:ext uri="{FF2B5EF4-FFF2-40B4-BE49-F238E27FC236}">
                        <a16:creationId xmlns:a16="http://schemas.microsoft.com/office/drawing/2014/main" id="{997140F0-A9A9-DE61-050C-0698881A95BF}"/>
                      </a:ext>
                    </a:extLst>
                  </p:cNvPr>
                  <p:cNvSpPr/>
                  <p:nvPr/>
                </p:nvSpPr>
                <p:spPr>
                  <a:xfrm>
                    <a:off x="9442073" y="112491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0" name="椭圆 909">
                    <a:extLst>
                      <a:ext uri="{FF2B5EF4-FFF2-40B4-BE49-F238E27FC236}">
                        <a16:creationId xmlns:a16="http://schemas.microsoft.com/office/drawing/2014/main" id="{64C65629-344F-6D55-2AE8-CD84E5826DAA}"/>
                      </a:ext>
                    </a:extLst>
                  </p:cNvPr>
                  <p:cNvSpPr/>
                  <p:nvPr/>
                </p:nvSpPr>
                <p:spPr>
                  <a:xfrm>
                    <a:off x="9439418" y="167160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1" name="椭圆 910">
                    <a:extLst>
                      <a:ext uri="{FF2B5EF4-FFF2-40B4-BE49-F238E27FC236}">
                        <a16:creationId xmlns:a16="http://schemas.microsoft.com/office/drawing/2014/main" id="{D67DE393-C2E5-62A8-8B62-BAC273E45B1E}"/>
                      </a:ext>
                    </a:extLst>
                  </p:cNvPr>
                  <p:cNvSpPr/>
                  <p:nvPr/>
                </p:nvSpPr>
                <p:spPr>
                  <a:xfrm>
                    <a:off x="9460223" y="18557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2" name="椭圆 911">
                    <a:extLst>
                      <a:ext uri="{FF2B5EF4-FFF2-40B4-BE49-F238E27FC236}">
                        <a16:creationId xmlns:a16="http://schemas.microsoft.com/office/drawing/2014/main" id="{D32CE2EE-7CBD-1FEB-23B5-1D0A30AC40B7}"/>
                      </a:ext>
                    </a:extLst>
                  </p:cNvPr>
                  <p:cNvSpPr/>
                  <p:nvPr/>
                </p:nvSpPr>
                <p:spPr>
                  <a:xfrm>
                    <a:off x="9564172" y="10150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3" name="椭圆 912">
                    <a:extLst>
                      <a:ext uri="{FF2B5EF4-FFF2-40B4-BE49-F238E27FC236}">
                        <a16:creationId xmlns:a16="http://schemas.microsoft.com/office/drawing/2014/main" id="{0AADF6FC-EE0C-4F49-45DC-576BAA4F1DB7}"/>
                      </a:ext>
                    </a:extLst>
                  </p:cNvPr>
                  <p:cNvSpPr/>
                  <p:nvPr/>
                </p:nvSpPr>
                <p:spPr>
                  <a:xfrm>
                    <a:off x="9065428" y="11286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4" name="椭圆 913">
                    <a:extLst>
                      <a:ext uri="{FF2B5EF4-FFF2-40B4-BE49-F238E27FC236}">
                        <a16:creationId xmlns:a16="http://schemas.microsoft.com/office/drawing/2014/main" id="{5F930484-2646-8F57-8B59-D779F99D7CE8}"/>
                      </a:ext>
                    </a:extLst>
                  </p:cNvPr>
                  <p:cNvSpPr/>
                  <p:nvPr/>
                </p:nvSpPr>
                <p:spPr>
                  <a:xfrm>
                    <a:off x="9087729" y="171115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5" name="椭圆 914">
                    <a:extLst>
                      <a:ext uri="{FF2B5EF4-FFF2-40B4-BE49-F238E27FC236}">
                        <a16:creationId xmlns:a16="http://schemas.microsoft.com/office/drawing/2014/main" id="{675C6AA8-8E1F-0B02-ADC0-DDA9CFF94136}"/>
                      </a:ext>
                    </a:extLst>
                  </p:cNvPr>
                  <p:cNvSpPr/>
                  <p:nvPr/>
                </p:nvSpPr>
                <p:spPr>
                  <a:xfrm>
                    <a:off x="9068434" y="153365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6" name="椭圆 915">
                    <a:extLst>
                      <a:ext uri="{FF2B5EF4-FFF2-40B4-BE49-F238E27FC236}">
                        <a16:creationId xmlns:a16="http://schemas.microsoft.com/office/drawing/2014/main" id="{B429C0B0-E7D6-0E02-B12E-36108C3E95BE}"/>
                      </a:ext>
                    </a:extLst>
                  </p:cNvPr>
                  <p:cNvSpPr/>
                  <p:nvPr/>
                </p:nvSpPr>
                <p:spPr>
                  <a:xfrm>
                    <a:off x="9211310" y="14920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7" name="椭圆 916">
                    <a:extLst>
                      <a:ext uri="{FF2B5EF4-FFF2-40B4-BE49-F238E27FC236}">
                        <a16:creationId xmlns:a16="http://schemas.microsoft.com/office/drawing/2014/main" id="{6ED2E7A2-8EAB-FBF9-239B-12C7167B8EB3}"/>
                      </a:ext>
                    </a:extLst>
                  </p:cNvPr>
                  <p:cNvSpPr/>
                  <p:nvPr/>
                </p:nvSpPr>
                <p:spPr>
                  <a:xfrm>
                    <a:off x="9087729" y="13396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8" name="椭圆 917">
                    <a:extLst>
                      <a:ext uri="{FF2B5EF4-FFF2-40B4-BE49-F238E27FC236}">
                        <a16:creationId xmlns:a16="http://schemas.microsoft.com/office/drawing/2014/main" id="{FE7C59DC-A1A8-474F-D44E-B62B0BF4689A}"/>
                      </a:ext>
                    </a:extLst>
                  </p:cNvPr>
                  <p:cNvSpPr/>
                  <p:nvPr/>
                </p:nvSpPr>
                <p:spPr>
                  <a:xfrm>
                    <a:off x="9211309" y="115097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19" name="椭圆 918">
                    <a:extLst>
                      <a:ext uri="{FF2B5EF4-FFF2-40B4-BE49-F238E27FC236}">
                        <a16:creationId xmlns:a16="http://schemas.microsoft.com/office/drawing/2014/main" id="{DA367620-63CC-20C9-35DE-DD6BEF6D40C8}"/>
                      </a:ext>
                    </a:extLst>
                  </p:cNvPr>
                  <p:cNvSpPr/>
                  <p:nvPr/>
                </p:nvSpPr>
                <p:spPr>
                  <a:xfrm>
                    <a:off x="9087729" y="9682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0" name="椭圆 919">
                    <a:extLst>
                      <a:ext uri="{FF2B5EF4-FFF2-40B4-BE49-F238E27FC236}">
                        <a16:creationId xmlns:a16="http://schemas.microsoft.com/office/drawing/2014/main" id="{99F4D2B5-B770-3645-D6C4-C56478A41700}"/>
                      </a:ext>
                    </a:extLst>
                  </p:cNvPr>
                  <p:cNvSpPr/>
                  <p:nvPr/>
                </p:nvSpPr>
                <p:spPr>
                  <a:xfrm>
                    <a:off x="8691109" y="21092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1" name="椭圆 920">
                    <a:extLst>
                      <a:ext uri="{FF2B5EF4-FFF2-40B4-BE49-F238E27FC236}">
                        <a16:creationId xmlns:a16="http://schemas.microsoft.com/office/drawing/2014/main" id="{ABABD13A-45D5-0C90-7646-8B1DDBD181D0}"/>
                      </a:ext>
                    </a:extLst>
                  </p:cNvPr>
                  <p:cNvSpPr/>
                  <p:nvPr/>
                </p:nvSpPr>
                <p:spPr>
                  <a:xfrm>
                    <a:off x="8439397" y="17929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2" name="椭圆 921">
                    <a:extLst>
                      <a:ext uri="{FF2B5EF4-FFF2-40B4-BE49-F238E27FC236}">
                        <a16:creationId xmlns:a16="http://schemas.microsoft.com/office/drawing/2014/main" id="{1E58AD83-346B-DEB1-1A2D-379E4A277D4E}"/>
                      </a:ext>
                    </a:extLst>
                  </p:cNvPr>
                  <p:cNvSpPr/>
                  <p:nvPr/>
                </p:nvSpPr>
                <p:spPr>
                  <a:xfrm>
                    <a:off x="8311406" y="18895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3" name="椭圆 922">
                    <a:extLst>
                      <a:ext uri="{FF2B5EF4-FFF2-40B4-BE49-F238E27FC236}">
                        <a16:creationId xmlns:a16="http://schemas.microsoft.com/office/drawing/2014/main" id="{1AEA0A9A-37D5-79E9-C97D-53CEB05F3A67}"/>
                      </a:ext>
                    </a:extLst>
                  </p:cNvPr>
                  <p:cNvSpPr/>
                  <p:nvPr/>
                </p:nvSpPr>
                <p:spPr>
                  <a:xfrm>
                    <a:off x="8816592" y="15899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4" name="椭圆 923">
                    <a:extLst>
                      <a:ext uri="{FF2B5EF4-FFF2-40B4-BE49-F238E27FC236}">
                        <a16:creationId xmlns:a16="http://schemas.microsoft.com/office/drawing/2014/main" id="{4A1EAADD-1CDF-FDDB-D934-E11F08B54FAF}"/>
                      </a:ext>
                    </a:extLst>
                  </p:cNvPr>
                  <p:cNvSpPr/>
                  <p:nvPr/>
                </p:nvSpPr>
                <p:spPr>
                  <a:xfrm>
                    <a:off x="7680126" y="194192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5" name="椭圆 924">
                    <a:extLst>
                      <a:ext uri="{FF2B5EF4-FFF2-40B4-BE49-F238E27FC236}">
                        <a16:creationId xmlns:a16="http://schemas.microsoft.com/office/drawing/2014/main" id="{CA456936-AD41-257E-7E23-DAF082A32D77}"/>
                      </a:ext>
                    </a:extLst>
                  </p:cNvPr>
                  <p:cNvSpPr/>
                  <p:nvPr/>
                </p:nvSpPr>
                <p:spPr>
                  <a:xfrm>
                    <a:off x="8034706" y="181695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6" name="椭圆 925">
                    <a:extLst>
                      <a:ext uri="{FF2B5EF4-FFF2-40B4-BE49-F238E27FC236}">
                        <a16:creationId xmlns:a16="http://schemas.microsoft.com/office/drawing/2014/main" id="{E733D447-41B1-894C-0F38-A6C9E7EFA672}"/>
                      </a:ext>
                    </a:extLst>
                  </p:cNvPr>
                  <p:cNvSpPr/>
                  <p:nvPr/>
                </p:nvSpPr>
                <p:spPr>
                  <a:xfrm>
                    <a:off x="7535687" y="181022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7" name="椭圆 926">
                    <a:extLst>
                      <a:ext uri="{FF2B5EF4-FFF2-40B4-BE49-F238E27FC236}">
                        <a16:creationId xmlns:a16="http://schemas.microsoft.com/office/drawing/2014/main" id="{839B3B6A-EA7D-813A-A503-CA33AF7C53E0}"/>
                      </a:ext>
                    </a:extLst>
                  </p:cNvPr>
                  <p:cNvSpPr/>
                  <p:nvPr/>
                </p:nvSpPr>
                <p:spPr>
                  <a:xfrm>
                    <a:off x="7917230" y="16810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8" name="椭圆 927">
                    <a:extLst>
                      <a:ext uri="{FF2B5EF4-FFF2-40B4-BE49-F238E27FC236}">
                        <a16:creationId xmlns:a16="http://schemas.microsoft.com/office/drawing/2014/main" id="{FA749509-1A33-2D8E-C01E-C51B9CC4741F}"/>
                      </a:ext>
                    </a:extLst>
                  </p:cNvPr>
                  <p:cNvSpPr/>
                  <p:nvPr/>
                </p:nvSpPr>
                <p:spPr>
                  <a:xfrm>
                    <a:off x="8703965" y="164450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29" name="椭圆 928">
                    <a:extLst>
                      <a:ext uri="{FF2B5EF4-FFF2-40B4-BE49-F238E27FC236}">
                        <a16:creationId xmlns:a16="http://schemas.microsoft.com/office/drawing/2014/main" id="{5DBBA247-CE04-C03E-4E6A-49418EDE4C35}"/>
                      </a:ext>
                    </a:extLst>
                  </p:cNvPr>
                  <p:cNvSpPr/>
                  <p:nvPr/>
                </p:nvSpPr>
                <p:spPr>
                  <a:xfrm>
                    <a:off x="8045120" y="239990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0" name="椭圆 929">
                    <a:extLst>
                      <a:ext uri="{FF2B5EF4-FFF2-40B4-BE49-F238E27FC236}">
                        <a16:creationId xmlns:a16="http://schemas.microsoft.com/office/drawing/2014/main" id="{04C92298-D1CA-AECE-6BBC-711C3F1BB2E7}"/>
                      </a:ext>
                    </a:extLst>
                  </p:cNvPr>
                  <p:cNvSpPr/>
                  <p:nvPr/>
                </p:nvSpPr>
                <p:spPr>
                  <a:xfrm>
                    <a:off x="8055546" y="200875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1" name="椭圆 930">
                    <a:extLst>
                      <a:ext uri="{FF2B5EF4-FFF2-40B4-BE49-F238E27FC236}">
                        <a16:creationId xmlns:a16="http://schemas.microsoft.com/office/drawing/2014/main" id="{2D421F12-DA29-9893-0D57-B96AD49ECFE7}"/>
                      </a:ext>
                    </a:extLst>
                  </p:cNvPr>
                  <p:cNvSpPr/>
                  <p:nvPr/>
                </p:nvSpPr>
                <p:spPr>
                  <a:xfrm>
                    <a:off x="8061685" y="21986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2" name="椭圆 931">
                    <a:extLst>
                      <a:ext uri="{FF2B5EF4-FFF2-40B4-BE49-F238E27FC236}">
                        <a16:creationId xmlns:a16="http://schemas.microsoft.com/office/drawing/2014/main" id="{598548B8-62D2-0380-A960-D9474ED8A39F}"/>
                      </a:ext>
                    </a:extLst>
                  </p:cNvPr>
                  <p:cNvSpPr/>
                  <p:nvPr/>
                </p:nvSpPr>
                <p:spPr>
                  <a:xfrm>
                    <a:off x="8303516" y="263532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3" name="椭圆 932">
                    <a:extLst>
                      <a:ext uri="{FF2B5EF4-FFF2-40B4-BE49-F238E27FC236}">
                        <a16:creationId xmlns:a16="http://schemas.microsoft.com/office/drawing/2014/main" id="{9192ECC9-D3BB-7B58-CA63-5842CA7883EE}"/>
                      </a:ext>
                    </a:extLst>
                  </p:cNvPr>
                  <p:cNvSpPr/>
                  <p:nvPr/>
                </p:nvSpPr>
                <p:spPr>
                  <a:xfrm>
                    <a:off x="8817850" y="28636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4" name="椭圆 933">
                    <a:extLst>
                      <a:ext uri="{FF2B5EF4-FFF2-40B4-BE49-F238E27FC236}">
                        <a16:creationId xmlns:a16="http://schemas.microsoft.com/office/drawing/2014/main" id="{F1660A56-CFE2-3DD5-BB7A-46702A1303C1}"/>
                      </a:ext>
                    </a:extLst>
                  </p:cNvPr>
                  <p:cNvSpPr/>
                  <p:nvPr/>
                </p:nvSpPr>
                <p:spPr>
                  <a:xfrm>
                    <a:off x="8809618" y="26961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5" name="椭圆 934">
                    <a:extLst>
                      <a:ext uri="{FF2B5EF4-FFF2-40B4-BE49-F238E27FC236}">
                        <a16:creationId xmlns:a16="http://schemas.microsoft.com/office/drawing/2014/main" id="{0A249947-AD62-01EB-A45E-9F8FF675511F}"/>
                      </a:ext>
                    </a:extLst>
                  </p:cNvPr>
                  <p:cNvSpPr/>
                  <p:nvPr/>
                </p:nvSpPr>
                <p:spPr>
                  <a:xfrm>
                    <a:off x="8817714" y="37819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6" name="椭圆 935">
                    <a:extLst>
                      <a:ext uri="{FF2B5EF4-FFF2-40B4-BE49-F238E27FC236}">
                        <a16:creationId xmlns:a16="http://schemas.microsoft.com/office/drawing/2014/main" id="{35DF44B2-87FC-DA27-0792-AE083BD8D0A0}"/>
                      </a:ext>
                    </a:extLst>
                  </p:cNvPr>
                  <p:cNvSpPr/>
                  <p:nvPr/>
                </p:nvSpPr>
                <p:spPr>
                  <a:xfrm>
                    <a:off x="8352783" y="22054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7" name="椭圆 936">
                    <a:extLst>
                      <a:ext uri="{FF2B5EF4-FFF2-40B4-BE49-F238E27FC236}">
                        <a16:creationId xmlns:a16="http://schemas.microsoft.com/office/drawing/2014/main" id="{740EF0A0-455C-EB04-3F2A-0949CF75E3A1}"/>
                      </a:ext>
                    </a:extLst>
                  </p:cNvPr>
                  <p:cNvSpPr/>
                  <p:nvPr/>
                </p:nvSpPr>
                <p:spPr>
                  <a:xfrm>
                    <a:off x="9072377" y="22306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8" name="椭圆 937">
                    <a:extLst>
                      <a:ext uri="{FF2B5EF4-FFF2-40B4-BE49-F238E27FC236}">
                        <a16:creationId xmlns:a16="http://schemas.microsoft.com/office/drawing/2014/main" id="{C00C452E-573D-EBB9-3D5E-5F0FBC8385A7}"/>
                      </a:ext>
                    </a:extLst>
                  </p:cNvPr>
                  <p:cNvSpPr/>
                  <p:nvPr/>
                </p:nvSpPr>
                <p:spPr>
                  <a:xfrm>
                    <a:off x="8324724" y="364380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39" name="椭圆 938">
                    <a:extLst>
                      <a:ext uri="{FF2B5EF4-FFF2-40B4-BE49-F238E27FC236}">
                        <a16:creationId xmlns:a16="http://schemas.microsoft.com/office/drawing/2014/main" id="{5CD2FB17-F62A-3DF1-39CD-FD21A4EFC1D4}"/>
                      </a:ext>
                    </a:extLst>
                  </p:cNvPr>
                  <p:cNvSpPr/>
                  <p:nvPr/>
                </p:nvSpPr>
                <p:spPr>
                  <a:xfrm>
                    <a:off x="8410420" y="414483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41" name="椭圆 940">
                    <a:extLst>
                      <a:ext uri="{FF2B5EF4-FFF2-40B4-BE49-F238E27FC236}">
                        <a16:creationId xmlns:a16="http://schemas.microsoft.com/office/drawing/2014/main" id="{7209B8FB-5A9C-A564-116D-5CD6764BE383}"/>
                      </a:ext>
                    </a:extLst>
                  </p:cNvPr>
                  <p:cNvSpPr/>
                  <p:nvPr/>
                </p:nvSpPr>
                <p:spPr>
                  <a:xfrm>
                    <a:off x="9221123" y="19846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42" name="椭圆 941">
                    <a:extLst>
                      <a:ext uri="{FF2B5EF4-FFF2-40B4-BE49-F238E27FC236}">
                        <a16:creationId xmlns:a16="http://schemas.microsoft.com/office/drawing/2014/main" id="{E005440C-25F3-3AE9-BFC5-FBBCF1F0F8C6}"/>
                      </a:ext>
                    </a:extLst>
                  </p:cNvPr>
                  <p:cNvSpPr/>
                  <p:nvPr/>
                </p:nvSpPr>
                <p:spPr>
                  <a:xfrm>
                    <a:off x="9046295" y="19115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43" name="椭圆 942">
                    <a:extLst>
                      <a:ext uri="{FF2B5EF4-FFF2-40B4-BE49-F238E27FC236}">
                        <a16:creationId xmlns:a16="http://schemas.microsoft.com/office/drawing/2014/main" id="{4546E057-7E92-B24C-8CAF-53F54DBF0453}"/>
                      </a:ext>
                    </a:extLst>
                  </p:cNvPr>
                  <p:cNvSpPr/>
                  <p:nvPr/>
                </p:nvSpPr>
                <p:spPr>
                  <a:xfrm>
                    <a:off x="9046296" y="25886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944" name="椭圆 943">
                    <a:extLst>
                      <a:ext uri="{FF2B5EF4-FFF2-40B4-BE49-F238E27FC236}">
                        <a16:creationId xmlns:a16="http://schemas.microsoft.com/office/drawing/2014/main" id="{651A455E-7547-831B-C74B-EEAACB744A4F}"/>
                      </a:ext>
                    </a:extLst>
                  </p:cNvPr>
                  <p:cNvSpPr/>
                  <p:nvPr/>
                </p:nvSpPr>
                <p:spPr>
                  <a:xfrm>
                    <a:off x="8831145" y="39320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1409" name="组合 1408">
                  <a:extLst>
                    <a:ext uri="{FF2B5EF4-FFF2-40B4-BE49-F238E27FC236}">
                      <a16:creationId xmlns:a16="http://schemas.microsoft.com/office/drawing/2014/main" id="{9AA9D3E0-8BE9-A131-0903-E4EE51BFDB44}"/>
                    </a:ext>
                  </a:extLst>
                </p:cNvPr>
                <p:cNvGrpSpPr/>
                <p:nvPr/>
              </p:nvGrpSpPr>
              <p:grpSpPr>
                <a:xfrm>
                  <a:off x="1976900" y="1204120"/>
                  <a:ext cx="8432438" cy="2244727"/>
                  <a:chOff x="1976900" y="1344085"/>
                  <a:chExt cx="8432438" cy="2244727"/>
                </a:xfrm>
              </p:grpSpPr>
              <p:sp>
                <p:nvSpPr>
                  <p:cNvPr id="1377" name="弧形 1376">
                    <a:extLst>
                      <a:ext uri="{FF2B5EF4-FFF2-40B4-BE49-F238E27FC236}">
                        <a16:creationId xmlns:a16="http://schemas.microsoft.com/office/drawing/2014/main" id="{48B895DC-F988-B0B3-23CD-D4D90E20DDEB}"/>
                      </a:ext>
                    </a:extLst>
                  </p:cNvPr>
                  <p:cNvSpPr/>
                  <p:nvPr/>
                </p:nvSpPr>
                <p:spPr>
                  <a:xfrm>
                    <a:off x="1976900" y="3158089"/>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86" name="弧形 1385">
                    <a:extLst>
                      <a:ext uri="{FF2B5EF4-FFF2-40B4-BE49-F238E27FC236}">
                        <a16:creationId xmlns:a16="http://schemas.microsoft.com/office/drawing/2014/main" id="{12C56FFF-C009-3CBB-0DD9-E71AEC0F1BD7}"/>
                      </a:ext>
                    </a:extLst>
                  </p:cNvPr>
                  <p:cNvSpPr/>
                  <p:nvPr/>
                </p:nvSpPr>
                <p:spPr>
                  <a:xfrm>
                    <a:off x="4296289" y="292121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87" name="弧形 1386">
                    <a:extLst>
                      <a:ext uri="{FF2B5EF4-FFF2-40B4-BE49-F238E27FC236}">
                        <a16:creationId xmlns:a16="http://schemas.microsoft.com/office/drawing/2014/main" id="{55A9C678-E91A-9A57-7011-6FF6E7545B10}"/>
                      </a:ext>
                    </a:extLst>
                  </p:cNvPr>
                  <p:cNvSpPr/>
                  <p:nvPr/>
                </p:nvSpPr>
                <p:spPr>
                  <a:xfrm>
                    <a:off x="3926511" y="296224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88" name="弧形 1387">
                    <a:extLst>
                      <a:ext uri="{FF2B5EF4-FFF2-40B4-BE49-F238E27FC236}">
                        <a16:creationId xmlns:a16="http://schemas.microsoft.com/office/drawing/2014/main" id="{A09277E5-FDF5-02E8-B4AB-F54D9648A9D4}"/>
                      </a:ext>
                    </a:extLst>
                  </p:cNvPr>
                  <p:cNvSpPr/>
                  <p:nvPr/>
                </p:nvSpPr>
                <p:spPr>
                  <a:xfrm>
                    <a:off x="3518913" y="299340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89" name="弧形 1388">
                    <a:extLst>
                      <a:ext uri="{FF2B5EF4-FFF2-40B4-BE49-F238E27FC236}">
                        <a16:creationId xmlns:a16="http://schemas.microsoft.com/office/drawing/2014/main" id="{0D5505F3-5F3C-6767-AAC7-E6E701F949E0}"/>
                      </a:ext>
                    </a:extLst>
                  </p:cNvPr>
                  <p:cNvSpPr/>
                  <p:nvPr/>
                </p:nvSpPr>
                <p:spPr>
                  <a:xfrm>
                    <a:off x="3094665" y="307122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0" name="弧形 1389">
                    <a:extLst>
                      <a:ext uri="{FF2B5EF4-FFF2-40B4-BE49-F238E27FC236}">
                        <a16:creationId xmlns:a16="http://schemas.microsoft.com/office/drawing/2014/main" id="{FE438C8D-7C7D-1F9A-7925-721C9D984B16}"/>
                      </a:ext>
                    </a:extLst>
                  </p:cNvPr>
                  <p:cNvSpPr/>
                  <p:nvPr/>
                </p:nvSpPr>
                <p:spPr>
                  <a:xfrm>
                    <a:off x="2751641" y="309289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1" name="弧形 1390">
                    <a:extLst>
                      <a:ext uri="{FF2B5EF4-FFF2-40B4-BE49-F238E27FC236}">
                        <a16:creationId xmlns:a16="http://schemas.microsoft.com/office/drawing/2014/main" id="{53D5474A-77AE-E51B-B7F7-58AB532DB5E0}"/>
                      </a:ext>
                    </a:extLst>
                  </p:cNvPr>
                  <p:cNvSpPr/>
                  <p:nvPr/>
                </p:nvSpPr>
                <p:spPr>
                  <a:xfrm>
                    <a:off x="2391213" y="3104910"/>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2" name="弧形 1391">
                    <a:extLst>
                      <a:ext uri="{FF2B5EF4-FFF2-40B4-BE49-F238E27FC236}">
                        <a16:creationId xmlns:a16="http://schemas.microsoft.com/office/drawing/2014/main" id="{C800FFCD-7ECA-3F9C-F7D7-2B08246B8BC3}"/>
                      </a:ext>
                    </a:extLst>
                  </p:cNvPr>
                  <p:cNvSpPr/>
                  <p:nvPr/>
                </p:nvSpPr>
                <p:spPr>
                  <a:xfrm>
                    <a:off x="8439984" y="1905361"/>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3" name="弧形 1392">
                    <a:extLst>
                      <a:ext uri="{FF2B5EF4-FFF2-40B4-BE49-F238E27FC236}">
                        <a16:creationId xmlns:a16="http://schemas.microsoft.com/office/drawing/2014/main" id="{FCF0BF03-7B79-38A4-13F6-B0BFB32BA2D6}"/>
                      </a:ext>
                    </a:extLst>
                  </p:cNvPr>
                  <p:cNvSpPr/>
                  <p:nvPr/>
                </p:nvSpPr>
                <p:spPr>
                  <a:xfrm>
                    <a:off x="8060578" y="204789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4" name="弧形 1393">
                    <a:extLst>
                      <a:ext uri="{FF2B5EF4-FFF2-40B4-BE49-F238E27FC236}">
                        <a16:creationId xmlns:a16="http://schemas.microsoft.com/office/drawing/2014/main" id="{15D5C16A-4D88-24B3-FD74-4BEE72C9BDEE}"/>
                      </a:ext>
                    </a:extLst>
                  </p:cNvPr>
                  <p:cNvSpPr/>
                  <p:nvPr/>
                </p:nvSpPr>
                <p:spPr>
                  <a:xfrm>
                    <a:off x="7652912" y="21907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5" name="弧形 1394">
                    <a:extLst>
                      <a:ext uri="{FF2B5EF4-FFF2-40B4-BE49-F238E27FC236}">
                        <a16:creationId xmlns:a16="http://schemas.microsoft.com/office/drawing/2014/main" id="{D9ABE0D2-DA5D-1F10-D7FB-C518556DBFC0}"/>
                      </a:ext>
                    </a:extLst>
                  </p:cNvPr>
                  <p:cNvSpPr/>
                  <p:nvPr/>
                </p:nvSpPr>
                <p:spPr>
                  <a:xfrm>
                    <a:off x="7301952" y="23245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6" name="弧形 1395">
                    <a:extLst>
                      <a:ext uri="{FF2B5EF4-FFF2-40B4-BE49-F238E27FC236}">
                        <a16:creationId xmlns:a16="http://schemas.microsoft.com/office/drawing/2014/main" id="{033AE55D-326D-6168-F85A-DC373568A39C}"/>
                      </a:ext>
                    </a:extLst>
                  </p:cNvPr>
                  <p:cNvSpPr/>
                  <p:nvPr/>
                </p:nvSpPr>
                <p:spPr>
                  <a:xfrm>
                    <a:off x="6904832" y="244109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7" name="弧形 1396">
                    <a:extLst>
                      <a:ext uri="{FF2B5EF4-FFF2-40B4-BE49-F238E27FC236}">
                        <a16:creationId xmlns:a16="http://schemas.microsoft.com/office/drawing/2014/main" id="{3F786478-F513-A199-3F31-FA1E6C46B61F}"/>
                      </a:ext>
                    </a:extLst>
                  </p:cNvPr>
                  <p:cNvSpPr/>
                  <p:nvPr/>
                </p:nvSpPr>
                <p:spPr>
                  <a:xfrm>
                    <a:off x="6545327" y="2526449"/>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398" name="弧形 1397">
                    <a:extLst>
                      <a:ext uri="{FF2B5EF4-FFF2-40B4-BE49-F238E27FC236}">
                        <a16:creationId xmlns:a16="http://schemas.microsoft.com/office/drawing/2014/main" id="{38A012E1-731B-A511-F08E-B6A7C2C3B4F9}"/>
                      </a:ext>
                    </a:extLst>
                  </p:cNvPr>
                  <p:cNvSpPr/>
                  <p:nvPr/>
                </p:nvSpPr>
                <p:spPr>
                  <a:xfrm>
                    <a:off x="6163323" y="264278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dirty="0"/>
                  </a:p>
                </p:txBody>
              </p:sp>
              <p:sp>
                <p:nvSpPr>
                  <p:cNvPr id="1399" name="弧形 1398">
                    <a:extLst>
                      <a:ext uri="{FF2B5EF4-FFF2-40B4-BE49-F238E27FC236}">
                        <a16:creationId xmlns:a16="http://schemas.microsoft.com/office/drawing/2014/main" id="{70A0545C-A2D0-7865-761E-3EBEC88D6EAE}"/>
                      </a:ext>
                    </a:extLst>
                  </p:cNvPr>
                  <p:cNvSpPr/>
                  <p:nvPr/>
                </p:nvSpPr>
                <p:spPr>
                  <a:xfrm>
                    <a:off x="5756723" y="270068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00" name="弧形 1399">
                    <a:extLst>
                      <a:ext uri="{FF2B5EF4-FFF2-40B4-BE49-F238E27FC236}">
                        <a16:creationId xmlns:a16="http://schemas.microsoft.com/office/drawing/2014/main" id="{C0ACFA79-EF38-61F0-D4AF-80B5F5FF9744}"/>
                      </a:ext>
                    </a:extLst>
                  </p:cNvPr>
                  <p:cNvSpPr/>
                  <p:nvPr/>
                </p:nvSpPr>
                <p:spPr>
                  <a:xfrm>
                    <a:off x="5376552" y="275079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01" name="弧形 1400">
                    <a:extLst>
                      <a:ext uri="{FF2B5EF4-FFF2-40B4-BE49-F238E27FC236}">
                        <a16:creationId xmlns:a16="http://schemas.microsoft.com/office/drawing/2014/main" id="{8FCB768E-A5AF-E9DD-84E4-DDE02B7DEB88}"/>
                      </a:ext>
                    </a:extLst>
                  </p:cNvPr>
                  <p:cNvSpPr/>
                  <p:nvPr/>
                </p:nvSpPr>
                <p:spPr>
                  <a:xfrm>
                    <a:off x="5061261" y="280101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02" name="弧形 1401">
                    <a:extLst>
                      <a:ext uri="{FF2B5EF4-FFF2-40B4-BE49-F238E27FC236}">
                        <a16:creationId xmlns:a16="http://schemas.microsoft.com/office/drawing/2014/main" id="{50C720EA-FB85-9C5A-8911-A682ACD41A7C}"/>
                      </a:ext>
                    </a:extLst>
                  </p:cNvPr>
                  <p:cNvSpPr/>
                  <p:nvPr/>
                </p:nvSpPr>
                <p:spPr>
                  <a:xfrm>
                    <a:off x="4674095" y="286863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05" name="弧形 1404">
                    <a:extLst>
                      <a:ext uri="{FF2B5EF4-FFF2-40B4-BE49-F238E27FC236}">
                        <a16:creationId xmlns:a16="http://schemas.microsoft.com/office/drawing/2014/main" id="{5BB75327-4247-3441-1009-3FBDE4F60A37}"/>
                      </a:ext>
                    </a:extLst>
                  </p:cNvPr>
                  <p:cNvSpPr/>
                  <p:nvPr/>
                </p:nvSpPr>
                <p:spPr>
                  <a:xfrm>
                    <a:off x="9977993" y="134408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06" name="弧形 1405">
                    <a:extLst>
                      <a:ext uri="{FF2B5EF4-FFF2-40B4-BE49-F238E27FC236}">
                        <a16:creationId xmlns:a16="http://schemas.microsoft.com/office/drawing/2014/main" id="{A3CF2028-FF0F-057B-6259-265FEE6F71E6}"/>
                      </a:ext>
                    </a:extLst>
                  </p:cNvPr>
                  <p:cNvSpPr/>
                  <p:nvPr/>
                </p:nvSpPr>
                <p:spPr>
                  <a:xfrm>
                    <a:off x="9559275" y="15032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07" name="弧形 1406">
                    <a:extLst>
                      <a:ext uri="{FF2B5EF4-FFF2-40B4-BE49-F238E27FC236}">
                        <a16:creationId xmlns:a16="http://schemas.microsoft.com/office/drawing/2014/main" id="{4A9EEDC5-BF9E-CCDA-44EB-F9AE96940C27}"/>
                      </a:ext>
                    </a:extLst>
                  </p:cNvPr>
                  <p:cNvSpPr/>
                  <p:nvPr/>
                </p:nvSpPr>
                <p:spPr>
                  <a:xfrm>
                    <a:off x="9207221" y="167519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08" name="弧形 1407">
                    <a:extLst>
                      <a:ext uri="{FF2B5EF4-FFF2-40B4-BE49-F238E27FC236}">
                        <a16:creationId xmlns:a16="http://schemas.microsoft.com/office/drawing/2014/main" id="{DC1E8D97-DBFD-8A2D-2C95-DFDC328B3A31}"/>
                      </a:ext>
                    </a:extLst>
                  </p:cNvPr>
                  <p:cNvSpPr/>
                  <p:nvPr/>
                </p:nvSpPr>
                <p:spPr>
                  <a:xfrm>
                    <a:off x="8829457" y="1798782"/>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grpSp>
            <p:grpSp>
              <p:nvGrpSpPr>
                <p:cNvPr id="1410" name="组合 1409">
                  <a:extLst>
                    <a:ext uri="{FF2B5EF4-FFF2-40B4-BE49-F238E27FC236}">
                      <a16:creationId xmlns:a16="http://schemas.microsoft.com/office/drawing/2014/main" id="{672B08C3-E9BC-37E6-E1FE-7B8C5B8A52E7}"/>
                    </a:ext>
                  </a:extLst>
                </p:cNvPr>
                <p:cNvGrpSpPr/>
                <p:nvPr/>
              </p:nvGrpSpPr>
              <p:grpSpPr>
                <a:xfrm rot="10860000" flipH="1">
                  <a:off x="1969748" y="3520383"/>
                  <a:ext cx="8432438" cy="2412000"/>
                  <a:chOff x="1976900" y="1344085"/>
                  <a:chExt cx="8432438" cy="2244727"/>
                </a:xfrm>
              </p:grpSpPr>
              <p:sp>
                <p:nvSpPr>
                  <p:cNvPr id="1412" name="弧形 1411">
                    <a:extLst>
                      <a:ext uri="{FF2B5EF4-FFF2-40B4-BE49-F238E27FC236}">
                        <a16:creationId xmlns:a16="http://schemas.microsoft.com/office/drawing/2014/main" id="{ACA1F275-F38C-D880-3FF9-3898FD53AE4F}"/>
                      </a:ext>
                    </a:extLst>
                  </p:cNvPr>
                  <p:cNvSpPr/>
                  <p:nvPr/>
                </p:nvSpPr>
                <p:spPr>
                  <a:xfrm>
                    <a:off x="1976900" y="3158089"/>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13" name="弧形 1412">
                    <a:extLst>
                      <a:ext uri="{FF2B5EF4-FFF2-40B4-BE49-F238E27FC236}">
                        <a16:creationId xmlns:a16="http://schemas.microsoft.com/office/drawing/2014/main" id="{7B072B59-10DD-2997-DEB6-A4E2508DBDA2}"/>
                      </a:ext>
                    </a:extLst>
                  </p:cNvPr>
                  <p:cNvSpPr/>
                  <p:nvPr/>
                </p:nvSpPr>
                <p:spPr>
                  <a:xfrm>
                    <a:off x="4296289" y="292121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14" name="弧形 1413">
                    <a:extLst>
                      <a:ext uri="{FF2B5EF4-FFF2-40B4-BE49-F238E27FC236}">
                        <a16:creationId xmlns:a16="http://schemas.microsoft.com/office/drawing/2014/main" id="{48CC0B9B-1A82-A166-2FD6-175A5DB58A6C}"/>
                      </a:ext>
                    </a:extLst>
                  </p:cNvPr>
                  <p:cNvSpPr/>
                  <p:nvPr/>
                </p:nvSpPr>
                <p:spPr>
                  <a:xfrm>
                    <a:off x="3926511" y="296224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15" name="弧形 1414">
                    <a:extLst>
                      <a:ext uri="{FF2B5EF4-FFF2-40B4-BE49-F238E27FC236}">
                        <a16:creationId xmlns:a16="http://schemas.microsoft.com/office/drawing/2014/main" id="{8DDF547B-7760-FE4D-78AF-3A518297FDEF}"/>
                      </a:ext>
                    </a:extLst>
                  </p:cNvPr>
                  <p:cNvSpPr/>
                  <p:nvPr/>
                </p:nvSpPr>
                <p:spPr>
                  <a:xfrm>
                    <a:off x="3518913" y="299340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16" name="弧形 1415">
                    <a:extLst>
                      <a:ext uri="{FF2B5EF4-FFF2-40B4-BE49-F238E27FC236}">
                        <a16:creationId xmlns:a16="http://schemas.microsoft.com/office/drawing/2014/main" id="{DA724BBA-6018-7BAB-6DEE-2D8D07C54B59}"/>
                      </a:ext>
                    </a:extLst>
                  </p:cNvPr>
                  <p:cNvSpPr/>
                  <p:nvPr/>
                </p:nvSpPr>
                <p:spPr>
                  <a:xfrm>
                    <a:off x="3094665" y="307122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17" name="弧形 1416">
                    <a:extLst>
                      <a:ext uri="{FF2B5EF4-FFF2-40B4-BE49-F238E27FC236}">
                        <a16:creationId xmlns:a16="http://schemas.microsoft.com/office/drawing/2014/main" id="{49C658C4-80C3-B8EA-B356-2D240F062AF7}"/>
                      </a:ext>
                    </a:extLst>
                  </p:cNvPr>
                  <p:cNvSpPr/>
                  <p:nvPr/>
                </p:nvSpPr>
                <p:spPr>
                  <a:xfrm>
                    <a:off x="2751641" y="309289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18" name="弧形 1417">
                    <a:extLst>
                      <a:ext uri="{FF2B5EF4-FFF2-40B4-BE49-F238E27FC236}">
                        <a16:creationId xmlns:a16="http://schemas.microsoft.com/office/drawing/2014/main" id="{E8BBFD7A-4E2D-DD6C-936E-882303BFC25D}"/>
                      </a:ext>
                    </a:extLst>
                  </p:cNvPr>
                  <p:cNvSpPr/>
                  <p:nvPr/>
                </p:nvSpPr>
                <p:spPr>
                  <a:xfrm>
                    <a:off x="2391213" y="3104910"/>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19" name="弧形 1418">
                    <a:extLst>
                      <a:ext uri="{FF2B5EF4-FFF2-40B4-BE49-F238E27FC236}">
                        <a16:creationId xmlns:a16="http://schemas.microsoft.com/office/drawing/2014/main" id="{C4717162-D630-B24C-C38B-2B14CCCF74AE}"/>
                      </a:ext>
                    </a:extLst>
                  </p:cNvPr>
                  <p:cNvSpPr/>
                  <p:nvPr/>
                </p:nvSpPr>
                <p:spPr>
                  <a:xfrm>
                    <a:off x="8439984" y="1905361"/>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0" name="弧形 1419">
                    <a:extLst>
                      <a:ext uri="{FF2B5EF4-FFF2-40B4-BE49-F238E27FC236}">
                        <a16:creationId xmlns:a16="http://schemas.microsoft.com/office/drawing/2014/main" id="{E86E0E38-B78C-6870-6D2F-B9BFB68E6236}"/>
                      </a:ext>
                    </a:extLst>
                  </p:cNvPr>
                  <p:cNvSpPr/>
                  <p:nvPr/>
                </p:nvSpPr>
                <p:spPr>
                  <a:xfrm>
                    <a:off x="8060578" y="204789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1" name="弧形 1420">
                    <a:extLst>
                      <a:ext uri="{FF2B5EF4-FFF2-40B4-BE49-F238E27FC236}">
                        <a16:creationId xmlns:a16="http://schemas.microsoft.com/office/drawing/2014/main" id="{8DE80B3B-EC8C-B9A2-1720-77C187CAA0AB}"/>
                      </a:ext>
                    </a:extLst>
                  </p:cNvPr>
                  <p:cNvSpPr/>
                  <p:nvPr/>
                </p:nvSpPr>
                <p:spPr>
                  <a:xfrm>
                    <a:off x="7652912" y="21907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2" name="弧形 1421">
                    <a:extLst>
                      <a:ext uri="{FF2B5EF4-FFF2-40B4-BE49-F238E27FC236}">
                        <a16:creationId xmlns:a16="http://schemas.microsoft.com/office/drawing/2014/main" id="{A4A34FC6-DAF6-AFC9-C4C6-E5509E7F0019}"/>
                      </a:ext>
                    </a:extLst>
                  </p:cNvPr>
                  <p:cNvSpPr/>
                  <p:nvPr/>
                </p:nvSpPr>
                <p:spPr>
                  <a:xfrm>
                    <a:off x="7301952" y="23245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3" name="弧形 1422">
                    <a:extLst>
                      <a:ext uri="{FF2B5EF4-FFF2-40B4-BE49-F238E27FC236}">
                        <a16:creationId xmlns:a16="http://schemas.microsoft.com/office/drawing/2014/main" id="{67F68C65-88BE-7202-8FE1-E1B55F12B985}"/>
                      </a:ext>
                    </a:extLst>
                  </p:cNvPr>
                  <p:cNvSpPr/>
                  <p:nvPr/>
                </p:nvSpPr>
                <p:spPr>
                  <a:xfrm>
                    <a:off x="6904832" y="244109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4" name="弧形 1423">
                    <a:extLst>
                      <a:ext uri="{FF2B5EF4-FFF2-40B4-BE49-F238E27FC236}">
                        <a16:creationId xmlns:a16="http://schemas.microsoft.com/office/drawing/2014/main" id="{8E2FECCA-F5BD-C4A1-B832-31BE19354D08}"/>
                      </a:ext>
                    </a:extLst>
                  </p:cNvPr>
                  <p:cNvSpPr/>
                  <p:nvPr/>
                </p:nvSpPr>
                <p:spPr>
                  <a:xfrm>
                    <a:off x="6545327" y="2526449"/>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5" name="弧形 1424">
                    <a:extLst>
                      <a:ext uri="{FF2B5EF4-FFF2-40B4-BE49-F238E27FC236}">
                        <a16:creationId xmlns:a16="http://schemas.microsoft.com/office/drawing/2014/main" id="{B5ACF620-FD14-4654-FCB9-015304B8B90D}"/>
                      </a:ext>
                    </a:extLst>
                  </p:cNvPr>
                  <p:cNvSpPr/>
                  <p:nvPr/>
                </p:nvSpPr>
                <p:spPr>
                  <a:xfrm>
                    <a:off x="6163323" y="264278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6" name="弧形 1425">
                    <a:extLst>
                      <a:ext uri="{FF2B5EF4-FFF2-40B4-BE49-F238E27FC236}">
                        <a16:creationId xmlns:a16="http://schemas.microsoft.com/office/drawing/2014/main" id="{0C13FC43-FF0B-F211-1093-E71CF1701650}"/>
                      </a:ext>
                    </a:extLst>
                  </p:cNvPr>
                  <p:cNvSpPr/>
                  <p:nvPr/>
                </p:nvSpPr>
                <p:spPr>
                  <a:xfrm>
                    <a:off x="5756723" y="270068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7" name="弧形 1426">
                    <a:extLst>
                      <a:ext uri="{FF2B5EF4-FFF2-40B4-BE49-F238E27FC236}">
                        <a16:creationId xmlns:a16="http://schemas.microsoft.com/office/drawing/2014/main" id="{80991D51-34D3-15CF-D6CC-33E18790F20B}"/>
                      </a:ext>
                    </a:extLst>
                  </p:cNvPr>
                  <p:cNvSpPr/>
                  <p:nvPr/>
                </p:nvSpPr>
                <p:spPr>
                  <a:xfrm>
                    <a:off x="5376552" y="275079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8" name="弧形 1427">
                    <a:extLst>
                      <a:ext uri="{FF2B5EF4-FFF2-40B4-BE49-F238E27FC236}">
                        <a16:creationId xmlns:a16="http://schemas.microsoft.com/office/drawing/2014/main" id="{FB97E4DB-C7DF-43CC-17D1-F54092BF7104}"/>
                      </a:ext>
                    </a:extLst>
                  </p:cNvPr>
                  <p:cNvSpPr/>
                  <p:nvPr/>
                </p:nvSpPr>
                <p:spPr>
                  <a:xfrm>
                    <a:off x="5061261" y="280101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29" name="弧形 1428">
                    <a:extLst>
                      <a:ext uri="{FF2B5EF4-FFF2-40B4-BE49-F238E27FC236}">
                        <a16:creationId xmlns:a16="http://schemas.microsoft.com/office/drawing/2014/main" id="{D31B109B-E404-20FE-1683-08DEFBFC22BE}"/>
                      </a:ext>
                    </a:extLst>
                  </p:cNvPr>
                  <p:cNvSpPr/>
                  <p:nvPr/>
                </p:nvSpPr>
                <p:spPr>
                  <a:xfrm>
                    <a:off x="4674095" y="286863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30" name="弧形 1429">
                    <a:extLst>
                      <a:ext uri="{FF2B5EF4-FFF2-40B4-BE49-F238E27FC236}">
                        <a16:creationId xmlns:a16="http://schemas.microsoft.com/office/drawing/2014/main" id="{F875CF1E-E0C6-A188-29E6-05555D04668E}"/>
                      </a:ext>
                    </a:extLst>
                  </p:cNvPr>
                  <p:cNvSpPr/>
                  <p:nvPr/>
                </p:nvSpPr>
                <p:spPr>
                  <a:xfrm>
                    <a:off x="9977993" y="134408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31" name="弧形 1430">
                    <a:extLst>
                      <a:ext uri="{FF2B5EF4-FFF2-40B4-BE49-F238E27FC236}">
                        <a16:creationId xmlns:a16="http://schemas.microsoft.com/office/drawing/2014/main" id="{59495DDB-731D-AA95-C95F-344F90EB20C9}"/>
                      </a:ext>
                    </a:extLst>
                  </p:cNvPr>
                  <p:cNvSpPr/>
                  <p:nvPr/>
                </p:nvSpPr>
                <p:spPr>
                  <a:xfrm>
                    <a:off x="9559275" y="15032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32" name="弧形 1431">
                    <a:extLst>
                      <a:ext uri="{FF2B5EF4-FFF2-40B4-BE49-F238E27FC236}">
                        <a16:creationId xmlns:a16="http://schemas.microsoft.com/office/drawing/2014/main" id="{D323FF03-EF4D-11D7-C4EB-14A32C09A203}"/>
                      </a:ext>
                    </a:extLst>
                  </p:cNvPr>
                  <p:cNvSpPr/>
                  <p:nvPr/>
                </p:nvSpPr>
                <p:spPr>
                  <a:xfrm>
                    <a:off x="9207221" y="167519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sp>
                <p:nvSpPr>
                  <p:cNvPr id="1433" name="弧形 1432">
                    <a:extLst>
                      <a:ext uri="{FF2B5EF4-FFF2-40B4-BE49-F238E27FC236}">
                        <a16:creationId xmlns:a16="http://schemas.microsoft.com/office/drawing/2014/main" id="{08C29329-5CDC-A75E-CD86-5E03E08EBEAF}"/>
                      </a:ext>
                    </a:extLst>
                  </p:cNvPr>
                  <p:cNvSpPr/>
                  <p:nvPr/>
                </p:nvSpPr>
                <p:spPr>
                  <a:xfrm>
                    <a:off x="8829457" y="1798782"/>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p>
                </p:txBody>
              </p:sp>
            </p:grpSp>
          </p:grpSp>
          <p:grpSp>
            <p:nvGrpSpPr>
              <p:cNvPr id="1440" name="组合 1439">
                <a:extLst>
                  <a:ext uri="{FF2B5EF4-FFF2-40B4-BE49-F238E27FC236}">
                    <a16:creationId xmlns:a16="http://schemas.microsoft.com/office/drawing/2014/main" id="{9A3A6888-9EAB-14A1-3D34-85DDD56DDB91}"/>
                  </a:ext>
                </a:extLst>
              </p:cNvPr>
              <p:cNvGrpSpPr/>
              <p:nvPr/>
            </p:nvGrpSpPr>
            <p:grpSpPr>
              <a:xfrm>
                <a:off x="3035943" y="3024256"/>
                <a:ext cx="88382" cy="445331"/>
                <a:chOff x="1704119" y="438539"/>
                <a:chExt cx="152400" cy="897459"/>
              </a:xfrm>
            </p:grpSpPr>
            <p:cxnSp>
              <p:nvCxnSpPr>
                <p:cNvPr id="1436" name="直接箭头连接符 1435">
                  <a:extLst>
                    <a:ext uri="{FF2B5EF4-FFF2-40B4-BE49-F238E27FC236}">
                      <a16:creationId xmlns:a16="http://schemas.microsoft.com/office/drawing/2014/main" id="{A6BB581C-8CB7-ECE0-3162-7A2518FEF076}"/>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37" name="直接箭头连接符 1436">
                  <a:extLst>
                    <a:ext uri="{FF2B5EF4-FFF2-40B4-BE49-F238E27FC236}">
                      <a16:creationId xmlns:a16="http://schemas.microsoft.com/office/drawing/2014/main" id="{03430B8D-5CA4-B4A3-B3A6-032A1ECE4764}"/>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41" name="组合 1440">
                <a:extLst>
                  <a:ext uri="{FF2B5EF4-FFF2-40B4-BE49-F238E27FC236}">
                    <a16:creationId xmlns:a16="http://schemas.microsoft.com/office/drawing/2014/main" id="{C72ED391-5052-BC92-4ECB-FB1E67363D16}"/>
                  </a:ext>
                </a:extLst>
              </p:cNvPr>
              <p:cNvGrpSpPr/>
              <p:nvPr/>
            </p:nvGrpSpPr>
            <p:grpSpPr>
              <a:xfrm>
                <a:off x="2629707" y="3024256"/>
                <a:ext cx="88382" cy="445331"/>
                <a:chOff x="1704119" y="438539"/>
                <a:chExt cx="152400" cy="897459"/>
              </a:xfrm>
            </p:grpSpPr>
            <p:cxnSp>
              <p:nvCxnSpPr>
                <p:cNvPr id="1442" name="直接箭头连接符 1441">
                  <a:extLst>
                    <a:ext uri="{FF2B5EF4-FFF2-40B4-BE49-F238E27FC236}">
                      <a16:creationId xmlns:a16="http://schemas.microsoft.com/office/drawing/2014/main" id="{210B1BA1-D6D4-A7A4-46FC-C168E581C3E4}"/>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43" name="直接箭头连接符 1442">
                  <a:extLst>
                    <a:ext uri="{FF2B5EF4-FFF2-40B4-BE49-F238E27FC236}">
                      <a16:creationId xmlns:a16="http://schemas.microsoft.com/office/drawing/2014/main" id="{EDFE83BA-2A07-A4BD-0CB9-351915C2627F}"/>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44" name="组合 1443">
                <a:extLst>
                  <a:ext uri="{FF2B5EF4-FFF2-40B4-BE49-F238E27FC236}">
                    <a16:creationId xmlns:a16="http://schemas.microsoft.com/office/drawing/2014/main" id="{C48ADEFB-7E90-4C32-FA81-6D5E9C0228F5}"/>
                  </a:ext>
                </a:extLst>
              </p:cNvPr>
              <p:cNvGrpSpPr/>
              <p:nvPr/>
            </p:nvGrpSpPr>
            <p:grpSpPr>
              <a:xfrm>
                <a:off x="2259781" y="3024256"/>
                <a:ext cx="88382" cy="445331"/>
                <a:chOff x="1704119" y="438539"/>
                <a:chExt cx="152400" cy="897459"/>
              </a:xfrm>
            </p:grpSpPr>
            <p:cxnSp>
              <p:nvCxnSpPr>
                <p:cNvPr id="1445" name="直接箭头连接符 1444">
                  <a:extLst>
                    <a:ext uri="{FF2B5EF4-FFF2-40B4-BE49-F238E27FC236}">
                      <a16:creationId xmlns:a16="http://schemas.microsoft.com/office/drawing/2014/main" id="{462DD496-403E-23A3-C9D6-3A8DB58F7641}"/>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46" name="直接箭头连接符 1445">
                  <a:extLst>
                    <a:ext uri="{FF2B5EF4-FFF2-40B4-BE49-F238E27FC236}">
                      <a16:creationId xmlns:a16="http://schemas.microsoft.com/office/drawing/2014/main" id="{AA43CEAF-08B0-359C-43FC-41D0D847614D}"/>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47" name="组合 1446">
                <a:extLst>
                  <a:ext uri="{FF2B5EF4-FFF2-40B4-BE49-F238E27FC236}">
                    <a16:creationId xmlns:a16="http://schemas.microsoft.com/office/drawing/2014/main" id="{A3524DD8-7C6A-C83A-1018-CA298F182E7E}"/>
                  </a:ext>
                </a:extLst>
              </p:cNvPr>
              <p:cNvGrpSpPr/>
              <p:nvPr/>
            </p:nvGrpSpPr>
            <p:grpSpPr>
              <a:xfrm>
                <a:off x="1880072" y="3024256"/>
                <a:ext cx="88382" cy="445331"/>
                <a:chOff x="1704119" y="438539"/>
                <a:chExt cx="152400" cy="897459"/>
              </a:xfrm>
            </p:grpSpPr>
            <p:cxnSp>
              <p:nvCxnSpPr>
                <p:cNvPr id="1448" name="直接箭头连接符 1447">
                  <a:extLst>
                    <a:ext uri="{FF2B5EF4-FFF2-40B4-BE49-F238E27FC236}">
                      <a16:creationId xmlns:a16="http://schemas.microsoft.com/office/drawing/2014/main" id="{0992FA96-6595-6581-A3C8-8083BB0F61F9}"/>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49" name="直接箭头连接符 1448">
                  <a:extLst>
                    <a:ext uri="{FF2B5EF4-FFF2-40B4-BE49-F238E27FC236}">
                      <a16:creationId xmlns:a16="http://schemas.microsoft.com/office/drawing/2014/main" id="{088E24AC-44A9-95EB-B7F3-50DF26991D13}"/>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10" name="组合 1509">
                <a:extLst>
                  <a:ext uri="{FF2B5EF4-FFF2-40B4-BE49-F238E27FC236}">
                    <a16:creationId xmlns:a16="http://schemas.microsoft.com/office/drawing/2014/main" id="{3EAF4F1E-8712-CBB9-83E8-A0962C037574}"/>
                  </a:ext>
                </a:extLst>
              </p:cNvPr>
              <p:cNvGrpSpPr/>
              <p:nvPr/>
            </p:nvGrpSpPr>
            <p:grpSpPr>
              <a:xfrm>
                <a:off x="3391615" y="3074259"/>
                <a:ext cx="5773262" cy="445331"/>
                <a:chOff x="2496420" y="499420"/>
                <a:chExt cx="5773262" cy="445331"/>
              </a:xfrm>
            </p:grpSpPr>
            <p:grpSp>
              <p:nvGrpSpPr>
                <p:cNvPr id="1462" name="组合 1461">
                  <a:extLst>
                    <a:ext uri="{FF2B5EF4-FFF2-40B4-BE49-F238E27FC236}">
                      <a16:creationId xmlns:a16="http://schemas.microsoft.com/office/drawing/2014/main" id="{29DDFBCA-160A-83C8-100C-DC805FBAEC7C}"/>
                    </a:ext>
                  </a:extLst>
                </p:cNvPr>
                <p:cNvGrpSpPr/>
                <p:nvPr/>
              </p:nvGrpSpPr>
              <p:grpSpPr>
                <a:xfrm>
                  <a:off x="3633396" y="499420"/>
                  <a:ext cx="88382" cy="445331"/>
                  <a:chOff x="1704119" y="438539"/>
                  <a:chExt cx="152400" cy="897459"/>
                </a:xfrm>
              </p:grpSpPr>
              <p:cxnSp>
                <p:nvCxnSpPr>
                  <p:cNvPr id="1463" name="直接箭头连接符 1462">
                    <a:extLst>
                      <a:ext uri="{FF2B5EF4-FFF2-40B4-BE49-F238E27FC236}">
                        <a16:creationId xmlns:a16="http://schemas.microsoft.com/office/drawing/2014/main" id="{FC5562FE-9D77-C2D3-B92B-67303862653C}"/>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64" name="直接箭头连接符 1463">
                    <a:extLst>
                      <a:ext uri="{FF2B5EF4-FFF2-40B4-BE49-F238E27FC236}">
                        <a16:creationId xmlns:a16="http://schemas.microsoft.com/office/drawing/2014/main" id="{21B58947-1FEF-8F61-2AEA-816A39AD1027}"/>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65" name="组合 1464">
                  <a:extLst>
                    <a:ext uri="{FF2B5EF4-FFF2-40B4-BE49-F238E27FC236}">
                      <a16:creationId xmlns:a16="http://schemas.microsoft.com/office/drawing/2014/main" id="{0071299F-CAD3-316E-024D-0BE08F05A8CA}"/>
                    </a:ext>
                  </a:extLst>
                </p:cNvPr>
                <p:cNvGrpSpPr/>
                <p:nvPr/>
              </p:nvGrpSpPr>
              <p:grpSpPr>
                <a:xfrm>
                  <a:off x="3254404" y="499420"/>
                  <a:ext cx="88382" cy="445331"/>
                  <a:chOff x="1704119" y="438539"/>
                  <a:chExt cx="152400" cy="897459"/>
                </a:xfrm>
              </p:grpSpPr>
              <p:cxnSp>
                <p:nvCxnSpPr>
                  <p:cNvPr id="1466" name="直接箭头连接符 1465">
                    <a:extLst>
                      <a:ext uri="{FF2B5EF4-FFF2-40B4-BE49-F238E27FC236}">
                        <a16:creationId xmlns:a16="http://schemas.microsoft.com/office/drawing/2014/main" id="{5D0B1BAF-9B9A-7251-F644-C07FE19FC2CA}"/>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67" name="直接箭头连接符 1466">
                    <a:extLst>
                      <a:ext uri="{FF2B5EF4-FFF2-40B4-BE49-F238E27FC236}">
                        <a16:creationId xmlns:a16="http://schemas.microsoft.com/office/drawing/2014/main" id="{622C46A2-6A92-3702-B2FF-D4055FB8D8DA}"/>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68" name="组合 1467">
                  <a:extLst>
                    <a:ext uri="{FF2B5EF4-FFF2-40B4-BE49-F238E27FC236}">
                      <a16:creationId xmlns:a16="http://schemas.microsoft.com/office/drawing/2014/main" id="{EF8A24FF-3EC9-5965-127C-593BD1A44C4D}"/>
                    </a:ext>
                  </a:extLst>
                </p:cNvPr>
                <p:cNvGrpSpPr/>
                <p:nvPr/>
              </p:nvGrpSpPr>
              <p:grpSpPr>
                <a:xfrm>
                  <a:off x="2875412" y="499420"/>
                  <a:ext cx="88382" cy="445331"/>
                  <a:chOff x="1704119" y="438539"/>
                  <a:chExt cx="152400" cy="897459"/>
                </a:xfrm>
              </p:grpSpPr>
              <p:cxnSp>
                <p:nvCxnSpPr>
                  <p:cNvPr id="1469" name="直接箭头连接符 1468">
                    <a:extLst>
                      <a:ext uri="{FF2B5EF4-FFF2-40B4-BE49-F238E27FC236}">
                        <a16:creationId xmlns:a16="http://schemas.microsoft.com/office/drawing/2014/main" id="{0745C118-BD04-333B-CF55-7BB6A5E1406B}"/>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70" name="直接箭头连接符 1469">
                    <a:extLst>
                      <a:ext uri="{FF2B5EF4-FFF2-40B4-BE49-F238E27FC236}">
                        <a16:creationId xmlns:a16="http://schemas.microsoft.com/office/drawing/2014/main" id="{9CBB504D-54AA-CD5E-6963-7A6C5C008455}"/>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71" name="组合 1470">
                  <a:extLst>
                    <a:ext uri="{FF2B5EF4-FFF2-40B4-BE49-F238E27FC236}">
                      <a16:creationId xmlns:a16="http://schemas.microsoft.com/office/drawing/2014/main" id="{20E00193-882F-137F-B936-A93DCF7B9592}"/>
                    </a:ext>
                  </a:extLst>
                </p:cNvPr>
                <p:cNvGrpSpPr/>
                <p:nvPr/>
              </p:nvGrpSpPr>
              <p:grpSpPr>
                <a:xfrm>
                  <a:off x="2496420" y="499420"/>
                  <a:ext cx="88382" cy="445331"/>
                  <a:chOff x="1704119" y="438539"/>
                  <a:chExt cx="152400" cy="897459"/>
                </a:xfrm>
              </p:grpSpPr>
              <p:cxnSp>
                <p:nvCxnSpPr>
                  <p:cNvPr id="1472" name="直接箭头连接符 1471">
                    <a:extLst>
                      <a:ext uri="{FF2B5EF4-FFF2-40B4-BE49-F238E27FC236}">
                        <a16:creationId xmlns:a16="http://schemas.microsoft.com/office/drawing/2014/main" id="{A7FA0614-2057-CA5F-2B8B-CC276BFB7A95}"/>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73" name="直接箭头连接符 1472">
                    <a:extLst>
                      <a:ext uri="{FF2B5EF4-FFF2-40B4-BE49-F238E27FC236}">
                        <a16:creationId xmlns:a16="http://schemas.microsoft.com/office/drawing/2014/main" id="{DE0AFE64-2062-DC48-2C4B-37D0ED271F32}"/>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74" name="组合 1473">
                  <a:extLst>
                    <a:ext uri="{FF2B5EF4-FFF2-40B4-BE49-F238E27FC236}">
                      <a16:creationId xmlns:a16="http://schemas.microsoft.com/office/drawing/2014/main" id="{08D1B8E4-4CA9-8379-B532-DCD7C9C6A001}"/>
                    </a:ext>
                  </a:extLst>
                </p:cNvPr>
                <p:cNvGrpSpPr/>
                <p:nvPr/>
              </p:nvGrpSpPr>
              <p:grpSpPr>
                <a:xfrm>
                  <a:off x="5149364" y="499420"/>
                  <a:ext cx="88382" cy="445331"/>
                  <a:chOff x="1704119" y="438539"/>
                  <a:chExt cx="152400" cy="897459"/>
                </a:xfrm>
              </p:grpSpPr>
              <p:cxnSp>
                <p:nvCxnSpPr>
                  <p:cNvPr id="1475" name="直接箭头连接符 1474">
                    <a:extLst>
                      <a:ext uri="{FF2B5EF4-FFF2-40B4-BE49-F238E27FC236}">
                        <a16:creationId xmlns:a16="http://schemas.microsoft.com/office/drawing/2014/main" id="{65CC37AE-7CE0-CDD1-DD69-39426CA64B9F}"/>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76" name="直接箭头连接符 1475">
                    <a:extLst>
                      <a:ext uri="{FF2B5EF4-FFF2-40B4-BE49-F238E27FC236}">
                        <a16:creationId xmlns:a16="http://schemas.microsoft.com/office/drawing/2014/main" id="{12A53094-0722-20D0-7C25-0A4CBC06F410}"/>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77" name="组合 1476">
                  <a:extLst>
                    <a:ext uri="{FF2B5EF4-FFF2-40B4-BE49-F238E27FC236}">
                      <a16:creationId xmlns:a16="http://schemas.microsoft.com/office/drawing/2014/main" id="{6411D68F-6665-A6EE-B794-98399368BC32}"/>
                    </a:ext>
                  </a:extLst>
                </p:cNvPr>
                <p:cNvGrpSpPr/>
                <p:nvPr/>
              </p:nvGrpSpPr>
              <p:grpSpPr>
                <a:xfrm>
                  <a:off x="4770372" y="499420"/>
                  <a:ext cx="88382" cy="445331"/>
                  <a:chOff x="1704119" y="438539"/>
                  <a:chExt cx="152400" cy="897459"/>
                </a:xfrm>
              </p:grpSpPr>
              <p:cxnSp>
                <p:nvCxnSpPr>
                  <p:cNvPr id="1478" name="直接箭头连接符 1477">
                    <a:extLst>
                      <a:ext uri="{FF2B5EF4-FFF2-40B4-BE49-F238E27FC236}">
                        <a16:creationId xmlns:a16="http://schemas.microsoft.com/office/drawing/2014/main" id="{6AD93D79-72C4-9A5D-A257-D0F270FF3F04}"/>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79" name="直接箭头连接符 1478">
                    <a:extLst>
                      <a:ext uri="{FF2B5EF4-FFF2-40B4-BE49-F238E27FC236}">
                        <a16:creationId xmlns:a16="http://schemas.microsoft.com/office/drawing/2014/main" id="{9396AC84-C217-0973-242D-CAB1B29C62F1}"/>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80" name="组合 1479">
                  <a:extLst>
                    <a:ext uri="{FF2B5EF4-FFF2-40B4-BE49-F238E27FC236}">
                      <a16:creationId xmlns:a16="http://schemas.microsoft.com/office/drawing/2014/main" id="{53750063-ADB8-061F-9D64-F0E52E58AD1D}"/>
                    </a:ext>
                  </a:extLst>
                </p:cNvPr>
                <p:cNvGrpSpPr/>
                <p:nvPr/>
              </p:nvGrpSpPr>
              <p:grpSpPr>
                <a:xfrm>
                  <a:off x="4391380" y="499420"/>
                  <a:ext cx="88382" cy="445331"/>
                  <a:chOff x="1704119" y="438539"/>
                  <a:chExt cx="152400" cy="897459"/>
                </a:xfrm>
              </p:grpSpPr>
              <p:cxnSp>
                <p:nvCxnSpPr>
                  <p:cNvPr id="1481" name="直接箭头连接符 1480">
                    <a:extLst>
                      <a:ext uri="{FF2B5EF4-FFF2-40B4-BE49-F238E27FC236}">
                        <a16:creationId xmlns:a16="http://schemas.microsoft.com/office/drawing/2014/main" id="{1651CDF8-D952-CFF0-8C20-ABD29F68D0F8}"/>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82" name="直接箭头连接符 1481">
                    <a:extLst>
                      <a:ext uri="{FF2B5EF4-FFF2-40B4-BE49-F238E27FC236}">
                        <a16:creationId xmlns:a16="http://schemas.microsoft.com/office/drawing/2014/main" id="{E701883D-DF30-282F-851A-5DCEF289617B}"/>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83" name="组合 1482">
                  <a:extLst>
                    <a:ext uri="{FF2B5EF4-FFF2-40B4-BE49-F238E27FC236}">
                      <a16:creationId xmlns:a16="http://schemas.microsoft.com/office/drawing/2014/main" id="{8C2CB092-24F8-4C23-4644-3BC846B81165}"/>
                    </a:ext>
                  </a:extLst>
                </p:cNvPr>
                <p:cNvGrpSpPr/>
                <p:nvPr/>
              </p:nvGrpSpPr>
              <p:grpSpPr>
                <a:xfrm>
                  <a:off x="4012388" y="499420"/>
                  <a:ext cx="88382" cy="445331"/>
                  <a:chOff x="1704119" y="438539"/>
                  <a:chExt cx="152400" cy="897459"/>
                </a:xfrm>
              </p:grpSpPr>
              <p:cxnSp>
                <p:nvCxnSpPr>
                  <p:cNvPr id="1484" name="直接箭头连接符 1483">
                    <a:extLst>
                      <a:ext uri="{FF2B5EF4-FFF2-40B4-BE49-F238E27FC236}">
                        <a16:creationId xmlns:a16="http://schemas.microsoft.com/office/drawing/2014/main" id="{26F2D720-34E9-7B11-FF9E-BB351E1358C7}"/>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85" name="直接箭头连接符 1484">
                    <a:extLst>
                      <a:ext uri="{FF2B5EF4-FFF2-40B4-BE49-F238E27FC236}">
                        <a16:creationId xmlns:a16="http://schemas.microsoft.com/office/drawing/2014/main" id="{B6B25539-0DE8-0031-FC48-419E48DDA0EA}"/>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86" name="组合 1485">
                  <a:extLst>
                    <a:ext uri="{FF2B5EF4-FFF2-40B4-BE49-F238E27FC236}">
                      <a16:creationId xmlns:a16="http://schemas.microsoft.com/office/drawing/2014/main" id="{BDF700BA-5102-2AF1-A1E6-850ADB67331F}"/>
                    </a:ext>
                  </a:extLst>
                </p:cNvPr>
                <p:cNvGrpSpPr/>
                <p:nvPr/>
              </p:nvGrpSpPr>
              <p:grpSpPr>
                <a:xfrm>
                  <a:off x="6665332" y="499420"/>
                  <a:ext cx="88382" cy="445331"/>
                  <a:chOff x="1704119" y="438539"/>
                  <a:chExt cx="152400" cy="897459"/>
                </a:xfrm>
              </p:grpSpPr>
              <p:cxnSp>
                <p:nvCxnSpPr>
                  <p:cNvPr id="1487" name="直接箭头连接符 1486">
                    <a:extLst>
                      <a:ext uri="{FF2B5EF4-FFF2-40B4-BE49-F238E27FC236}">
                        <a16:creationId xmlns:a16="http://schemas.microsoft.com/office/drawing/2014/main" id="{A42FC75D-673D-54A8-F104-A09EB3514659}"/>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88" name="直接箭头连接符 1487">
                    <a:extLst>
                      <a:ext uri="{FF2B5EF4-FFF2-40B4-BE49-F238E27FC236}">
                        <a16:creationId xmlns:a16="http://schemas.microsoft.com/office/drawing/2014/main" id="{2F466C64-0222-276C-04AD-F7F4E1C7D109}"/>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89" name="组合 1488">
                  <a:extLst>
                    <a:ext uri="{FF2B5EF4-FFF2-40B4-BE49-F238E27FC236}">
                      <a16:creationId xmlns:a16="http://schemas.microsoft.com/office/drawing/2014/main" id="{BE1214DE-D56D-5AB6-A11A-353FD724908E}"/>
                    </a:ext>
                  </a:extLst>
                </p:cNvPr>
                <p:cNvGrpSpPr/>
                <p:nvPr/>
              </p:nvGrpSpPr>
              <p:grpSpPr>
                <a:xfrm>
                  <a:off x="6286340" y="499420"/>
                  <a:ext cx="88382" cy="445331"/>
                  <a:chOff x="1704119" y="438539"/>
                  <a:chExt cx="152400" cy="897459"/>
                </a:xfrm>
              </p:grpSpPr>
              <p:cxnSp>
                <p:nvCxnSpPr>
                  <p:cNvPr id="1490" name="直接箭头连接符 1489">
                    <a:extLst>
                      <a:ext uri="{FF2B5EF4-FFF2-40B4-BE49-F238E27FC236}">
                        <a16:creationId xmlns:a16="http://schemas.microsoft.com/office/drawing/2014/main" id="{3B4E64DF-DDBD-564A-A083-ADF63246F86F}"/>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91" name="直接箭头连接符 1490">
                    <a:extLst>
                      <a:ext uri="{FF2B5EF4-FFF2-40B4-BE49-F238E27FC236}">
                        <a16:creationId xmlns:a16="http://schemas.microsoft.com/office/drawing/2014/main" id="{AAE3C2ED-117F-B582-10F8-60AA99091366}"/>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92" name="组合 1491">
                  <a:extLst>
                    <a:ext uri="{FF2B5EF4-FFF2-40B4-BE49-F238E27FC236}">
                      <a16:creationId xmlns:a16="http://schemas.microsoft.com/office/drawing/2014/main" id="{C7DAFB20-8EEE-B861-B777-F75A1D998372}"/>
                    </a:ext>
                  </a:extLst>
                </p:cNvPr>
                <p:cNvGrpSpPr/>
                <p:nvPr/>
              </p:nvGrpSpPr>
              <p:grpSpPr>
                <a:xfrm>
                  <a:off x="5907348" y="499420"/>
                  <a:ext cx="88382" cy="445331"/>
                  <a:chOff x="1704119" y="438539"/>
                  <a:chExt cx="152400" cy="897459"/>
                </a:xfrm>
              </p:grpSpPr>
              <p:cxnSp>
                <p:nvCxnSpPr>
                  <p:cNvPr id="1493" name="直接箭头连接符 1492">
                    <a:extLst>
                      <a:ext uri="{FF2B5EF4-FFF2-40B4-BE49-F238E27FC236}">
                        <a16:creationId xmlns:a16="http://schemas.microsoft.com/office/drawing/2014/main" id="{D2F99475-EBDF-0F36-E2C4-19B7BD27F6E1}"/>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94" name="直接箭头连接符 1493">
                    <a:extLst>
                      <a:ext uri="{FF2B5EF4-FFF2-40B4-BE49-F238E27FC236}">
                        <a16:creationId xmlns:a16="http://schemas.microsoft.com/office/drawing/2014/main" id="{9490EB78-23BF-66A3-F202-DB0B3451C82C}"/>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95" name="组合 1494">
                  <a:extLst>
                    <a:ext uri="{FF2B5EF4-FFF2-40B4-BE49-F238E27FC236}">
                      <a16:creationId xmlns:a16="http://schemas.microsoft.com/office/drawing/2014/main" id="{A2BED6A3-376D-9EDD-11C7-E380AF3C1D06}"/>
                    </a:ext>
                  </a:extLst>
                </p:cNvPr>
                <p:cNvGrpSpPr/>
                <p:nvPr/>
              </p:nvGrpSpPr>
              <p:grpSpPr>
                <a:xfrm>
                  <a:off x="5528356" y="499420"/>
                  <a:ext cx="88382" cy="445331"/>
                  <a:chOff x="1704119" y="438539"/>
                  <a:chExt cx="152400" cy="897459"/>
                </a:xfrm>
              </p:grpSpPr>
              <p:cxnSp>
                <p:nvCxnSpPr>
                  <p:cNvPr id="1496" name="直接箭头连接符 1495">
                    <a:extLst>
                      <a:ext uri="{FF2B5EF4-FFF2-40B4-BE49-F238E27FC236}">
                        <a16:creationId xmlns:a16="http://schemas.microsoft.com/office/drawing/2014/main" id="{3BB6B5B3-F4B6-9B09-4C87-9DA902110B1E}"/>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97" name="直接箭头连接符 1496">
                    <a:extLst>
                      <a:ext uri="{FF2B5EF4-FFF2-40B4-BE49-F238E27FC236}">
                        <a16:creationId xmlns:a16="http://schemas.microsoft.com/office/drawing/2014/main" id="{042176D6-6917-2C3A-C98A-C23D3A5BD9BF}"/>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98" name="组合 1497">
                  <a:extLst>
                    <a:ext uri="{FF2B5EF4-FFF2-40B4-BE49-F238E27FC236}">
                      <a16:creationId xmlns:a16="http://schemas.microsoft.com/office/drawing/2014/main" id="{563D13C0-B1C0-2694-347C-B7ED62623F40}"/>
                    </a:ext>
                  </a:extLst>
                </p:cNvPr>
                <p:cNvGrpSpPr/>
                <p:nvPr/>
              </p:nvGrpSpPr>
              <p:grpSpPr>
                <a:xfrm>
                  <a:off x="8181300" y="499420"/>
                  <a:ext cx="88382" cy="445331"/>
                  <a:chOff x="1704119" y="438539"/>
                  <a:chExt cx="152400" cy="897459"/>
                </a:xfrm>
              </p:grpSpPr>
              <p:cxnSp>
                <p:nvCxnSpPr>
                  <p:cNvPr id="1499" name="直接箭头连接符 1498">
                    <a:extLst>
                      <a:ext uri="{FF2B5EF4-FFF2-40B4-BE49-F238E27FC236}">
                        <a16:creationId xmlns:a16="http://schemas.microsoft.com/office/drawing/2014/main" id="{BEE6EFAA-98B4-A893-F692-032F5128B4AF}"/>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0" name="直接箭头连接符 1499">
                    <a:extLst>
                      <a:ext uri="{FF2B5EF4-FFF2-40B4-BE49-F238E27FC236}">
                        <a16:creationId xmlns:a16="http://schemas.microsoft.com/office/drawing/2014/main" id="{656F874E-4E5E-9307-E40F-F614C0F8D693}"/>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01" name="组合 1500">
                  <a:extLst>
                    <a:ext uri="{FF2B5EF4-FFF2-40B4-BE49-F238E27FC236}">
                      <a16:creationId xmlns:a16="http://schemas.microsoft.com/office/drawing/2014/main" id="{8FFE18DC-D6B8-4983-B3F1-B6510A395935}"/>
                    </a:ext>
                  </a:extLst>
                </p:cNvPr>
                <p:cNvGrpSpPr/>
                <p:nvPr/>
              </p:nvGrpSpPr>
              <p:grpSpPr>
                <a:xfrm>
                  <a:off x="7802308" y="499420"/>
                  <a:ext cx="88382" cy="445331"/>
                  <a:chOff x="1704119" y="438539"/>
                  <a:chExt cx="152400" cy="897459"/>
                </a:xfrm>
              </p:grpSpPr>
              <p:cxnSp>
                <p:nvCxnSpPr>
                  <p:cNvPr id="1502" name="直接箭头连接符 1501">
                    <a:extLst>
                      <a:ext uri="{FF2B5EF4-FFF2-40B4-BE49-F238E27FC236}">
                        <a16:creationId xmlns:a16="http://schemas.microsoft.com/office/drawing/2014/main" id="{002E2650-7DB3-DACC-7F3E-D35FF8B877B6}"/>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3" name="直接箭头连接符 1502">
                    <a:extLst>
                      <a:ext uri="{FF2B5EF4-FFF2-40B4-BE49-F238E27FC236}">
                        <a16:creationId xmlns:a16="http://schemas.microsoft.com/office/drawing/2014/main" id="{318E9FCB-4521-781A-5FE7-4D70925C0279}"/>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04" name="组合 1503">
                  <a:extLst>
                    <a:ext uri="{FF2B5EF4-FFF2-40B4-BE49-F238E27FC236}">
                      <a16:creationId xmlns:a16="http://schemas.microsoft.com/office/drawing/2014/main" id="{789124B9-3ECF-3B88-834E-5A04D950C238}"/>
                    </a:ext>
                  </a:extLst>
                </p:cNvPr>
                <p:cNvGrpSpPr/>
                <p:nvPr/>
              </p:nvGrpSpPr>
              <p:grpSpPr>
                <a:xfrm>
                  <a:off x="7423316" y="499420"/>
                  <a:ext cx="88382" cy="445331"/>
                  <a:chOff x="1704119" y="438539"/>
                  <a:chExt cx="152400" cy="897459"/>
                </a:xfrm>
              </p:grpSpPr>
              <p:cxnSp>
                <p:nvCxnSpPr>
                  <p:cNvPr id="1505" name="直接箭头连接符 1504">
                    <a:extLst>
                      <a:ext uri="{FF2B5EF4-FFF2-40B4-BE49-F238E27FC236}">
                        <a16:creationId xmlns:a16="http://schemas.microsoft.com/office/drawing/2014/main" id="{97803FA3-BA50-E582-8C62-827B4F5B0806}"/>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6" name="直接箭头连接符 1505">
                    <a:extLst>
                      <a:ext uri="{FF2B5EF4-FFF2-40B4-BE49-F238E27FC236}">
                        <a16:creationId xmlns:a16="http://schemas.microsoft.com/office/drawing/2014/main" id="{36DA7A22-007A-35BD-47B9-A211B9FC76F1}"/>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07" name="组合 1506">
                  <a:extLst>
                    <a:ext uri="{FF2B5EF4-FFF2-40B4-BE49-F238E27FC236}">
                      <a16:creationId xmlns:a16="http://schemas.microsoft.com/office/drawing/2014/main" id="{5281B9B8-897C-0777-4B0F-B68D44F141C5}"/>
                    </a:ext>
                  </a:extLst>
                </p:cNvPr>
                <p:cNvGrpSpPr/>
                <p:nvPr/>
              </p:nvGrpSpPr>
              <p:grpSpPr>
                <a:xfrm>
                  <a:off x="7044324" y="499420"/>
                  <a:ext cx="88382" cy="445331"/>
                  <a:chOff x="1704119" y="438539"/>
                  <a:chExt cx="152400" cy="897459"/>
                </a:xfrm>
              </p:grpSpPr>
              <p:cxnSp>
                <p:nvCxnSpPr>
                  <p:cNvPr id="1508" name="直接箭头连接符 1507">
                    <a:extLst>
                      <a:ext uri="{FF2B5EF4-FFF2-40B4-BE49-F238E27FC236}">
                        <a16:creationId xmlns:a16="http://schemas.microsoft.com/office/drawing/2014/main" id="{B923FFC0-D47B-57B3-21B3-3FD0F2779B33}"/>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9" name="直接箭头连接符 1508">
                    <a:extLst>
                      <a:ext uri="{FF2B5EF4-FFF2-40B4-BE49-F238E27FC236}">
                        <a16:creationId xmlns:a16="http://schemas.microsoft.com/office/drawing/2014/main" id="{3BF75CB1-BAD5-2177-8B44-52491E6F0B0E}"/>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pSp>
            <p:nvGrpSpPr>
              <p:cNvPr id="1514" name="组合 1513">
                <a:extLst>
                  <a:ext uri="{FF2B5EF4-FFF2-40B4-BE49-F238E27FC236}">
                    <a16:creationId xmlns:a16="http://schemas.microsoft.com/office/drawing/2014/main" id="{DCD129F7-D187-F1CF-D2D4-E54427DBCC7E}"/>
                  </a:ext>
                </a:extLst>
              </p:cNvPr>
              <p:cNvGrpSpPr/>
              <p:nvPr/>
            </p:nvGrpSpPr>
            <p:grpSpPr>
              <a:xfrm>
                <a:off x="10200184" y="3111289"/>
                <a:ext cx="88382" cy="445331"/>
                <a:chOff x="1704119" y="438539"/>
                <a:chExt cx="152400" cy="897459"/>
              </a:xfrm>
            </p:grpSpPr>
            <p:cxnSp>
              <p:nvCxnSpPr>
                <p:cNvPr id="1515" name="直接箭头连接符 1514">
                  <a:extLst>
                    <a:ext uri="{FF2B5EF4-FFF2-40B4-BE49-F238E27FC236}">
                      <a16:creationId xmlns:a16="http://schemas.microsoft.com/office/drawing/2014/main" id="{A1C7B94E-DA5D-7F5B-45ED-2A3A86766F93}"/>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16" name="直接箭头连接符 1515">
                  <a:extLst>
                    <a:ext uri="{FF2B5EF4-FFF2-40B4-BE49-F238E27FC236}">
                      <a16:creationId xmlns:a16="http://schemas.microsoft.com/office/drawing/2014/main" id="{56F15335-7586-6E1B-1349-7A9A34A44685}"/>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17" name="组合 1516">
                <a:extLst>
                  <a:ext uri="{FF2B5EF4-FFF2-40B4-BE49-F238E27FC236}">
                    <a16:creationId xmlns:a16="http://schemas.microsoft.com/office/drawing/2014/main" id="{676A215F-9317-D798-2987-E0B47B5F64ED}"/>
                  </a:ext>
                </a:extLst>
              </p:cNvPr>
              <p:cNvGrpSpPr/>
              <p:nvPr/>
            </p:nvGrpSpPr>
            <p:grpSpPr>
              <a:xfrm>
                <a:off x="9830258" y="3111289"/>
                <a:ext cx="88382" cy="445331"/>
                <a:chOff x="1704119" y="438539"/>
                <a:chExt cx="152400" cy="897459"/>
              </a:xfrm>
            </p:grpSpPr>
            <p:cxnSp>
              <p:nvCxnSpPr>
                <p:cNvPr id="1518" name="直接箭头连接符 1517">
                  <a:extLst>
                    <a:ext uri="{FF2B5EF4-FFF2-40B4-BE49-F238E27FC236}">
                      <a16:creationId xmlns:a16="http://schemas.microsoft.com/office/drawing/2014/main" id="{C7C049D4-D3C3-401A-E714-0C13C3E9BE68}"/>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19" name="直接箭头连接符 1518">
                  <a:extLst>
                    <a:ext uri="{FF2B5EF4-FFF2-40B4-BE49-F238E27FC236}">
                      <a16:creationId xmlns:a16="http://schemas.microsoft.com/office/drawing/2014/main" id="{18F49BCC-9C70-306C-6AFF-99D574C9DAD5}"/>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20" name="组合 1519">
                <a:extLst>
                  <a:ext uri="{FF2B5EF4-FFF2-40B4-BE49-F238E27FC236}">
                    <a16:creationId xmlns:a16="http://schemas.microsoft.com/office/drawing/2014/main" id="{27590633-7756-2616-049B-17E5AB4E5DC5}"/>
                  </a:ext>
                </a:extLst>
              </p:cNvPr>
              <p:cNvGrpSpPr/>
              <p:nvPr/>
            </p:nvGrpSpPr>
            <p:grpSpPr>
              <a:xfrm>
                <a:off x="9450549" y="3111289"/>
                <a:ext cx="88382" cy="445331"/>
                <a:chOff x="1704119" y="438539"/>
                <a:chExt cx="152400" cy="897459"/>
              </a:xfrm>
            </p:grpSpPr>
            <p:cxnSp>
              <p:nvCxnSpPr>
                <p:cNvPr id="1521" name="直接箭头连接符 1520">
                  <a:extLst>
                    <a:ext uri="{FF2B5EF4-FFF2-40B4-BE49-F238E27FC236}">
                      <a16:creationId xmlns:a16="http://schemas.microsoft.com/office/drawing/2014/main" id="{E686E33F-9435-7826-67B0-4C0B6E26E406}"/>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22" name="直接箭头连接符 1521">
                  <a:extLst>
                    <a:ext uri="{FF2B5EF4-FFF2-40B4-BE49-F238E27FC236}">
                      <a16:creationId xmlns:a16="http://schemas.microsoft.com/office/drawing/2014/main" id="{42132214-9737-DD58-E567-20C59FBDF7A5}"/>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pSp>
          <p:nvGrpSpPr>
            <p:cNvPr id="1550" name="组合 1549">
              <a:extLst>
                <a:ext uri="{FF2B5EF4-FFF2-40B4-BE49-F238E27FC236}">
                  <a16:creationId xmlns:a16="http://schemas.microsoft.com/office/drawing/2014/main" id="{2981A686-C106-A5BE-CA51-B68E805F5F8B}"/>
                </a:ext>
              </a:extLst>
            </p:cNvPr>
            <p:cNvGrpSpPr/>
            <p:nvPr/>
          </p:nvGrpSpPr>
          <p:grpSpPr>
            <a:xfrm rot="5400000">
              <a:off x="2338973" y="3050821"/>
              <a:ext cx="330714" cy="687343"/>
              <a:chOff x="3140083" y="4851808"/>
              <a:chExt cx="296849" cy="596788"/>
            </a:xfrm>
          </p:grpSpPr>
          <p:cxnSp>
            <p:nvCxnSpPr>
              <p:cNvPr id="1546" name="直接箭头连接符 1545">
                <a:extLst>
                  <a:ext uri="{FF2B5EF4-FFF2-40B4-BE49-F238E27FC236}">
                    <a16:creationId xmlns:a16="http://schemas.microsoft.com/office/drawing/2014/main" id="{0CC070F8-4493-20F7-C12D-92932C6D1915}"/>
                  </a:ext>
                </a:extLst>
              </p:cNvPr>
              <p:cNvCxnSpPr>
                <a:cxnSpLocks/>
              </p:cNvCxnSpPr>
              <p:nvPr/>
            </p:nvCxnSpPr>
            <p:spPr>
              <a:xfrm flipV="1">
                <a:off x="3296938" y="4851808"/>
                <a:ext cx="0" cy="596788"/>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7" name="直接连接符 1546">
                <a:extLst>
                  <a:ext uri="{FF2B5EF4-FFF2-40B4-BE49-F238E27FC236}">
                    <a16:creationId xmlns:a16="http://schemas.microsoft.com/office/drawing/2014/main" id="{1C458BA0-0532-EE01-FC00-0648BC182B8E}"/>
                  </a:ext>
                </a:extLst>
              </p:cNvPr>
              <p:cNvCxnSpPr>
                <a:cxnSpLocks/>
              </p:cNvCxnSpPr>
              <p:nvPr/>
            </p:nvCxnSpPr>
            <p:spPr>
              <a:xfrm>
                <a:off x="3140083" y="5046949"/>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8" name="直接连接符 1547">
                <a:extLst>
                  <a:ext uri="{FF2B5EF4-FFF2-40B4-BE49-F238E27FC236}">
                    <a16:creationId xmlns:a16="http://schemas.microsoft.com/office/drawing/2014/main" id="{C4F9F567-EA10-8121-6004-1037E2B54B20}"/>
                  </a:ext>
                </a:extLst>
              </p:cNvPr>
              <p:cNvCxnSpPr>
                <a:cxnSpLocks/>
              </p:cNvCxnSpPr>
              <p:nvPr/>
            </p:nvCxnSpPr>
            <p:spPr>
              <a:xfrm>
                <a:off x="3140083" y="5130317"/>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9" name="直接连接符 1548">
                <a:extLst>
                  <a:ext uri="{FF2B5EF4-FFF2-40B4-BE49-F238E27FC236}">
                    <a16:creationId xmlns:a16="http://schemas.microsoft.com/office/drawing/2014/main" id="{4A9BA4C6-2A79-E34B-20CC-132D1DD4459B}"/>
                  </a:ext>
                </a:extLst>
              </p:cNvPr>
              <p:cNvCxnSpPr>
                <a:cxnSpLocks/>
              </p:cNvCxnSpPr>
              <p:nvPr/>
            </p:nvCxnSpPr>
            <p:spPr>
              <a:xfrm>
                <a:off x="3140961" y="5213892"/>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560" name="图片 1559">
            <a:extLst>
              <a:ext uri="{FF2B5EF4-FFF2-40B4-BE49-F238E27FC236}">
                <a16:creationId xmlns:a16="http://schemas.microsoft.com/office/drawing/2014/main" id="{E8355C47-B0B7-CC11-D3C3-843DDC7E1B2C}"/>
              </a:ext>
            </a:extLst>
          </p:cNvPr>
          <p:cNvPicPr>
            <a:picLocks noChangeAspect="1"/>
          </p:cNvPicPr>
          <p:nvPr/>
        </p:nvPicPr>
        <p:blipFill rotWithShape="1">
          <a:blip r:embed="rId6">
            <a:extLst>
              <a:ext uri="{28A0092B-C50C-407E-A947-70E740481C1C}">
                <a14:useLocalDpi xmlns:a14="http://schemas.microsoft.com/office/drawing/2010/main" val="0"/>
              </a:ext>
            </a:extLst>
          </a:blip>
          <a:srcRect t="-6011" b="-1"/>
          <a:stretch/>
        </p:blipFill>
        <p:spPr>
          <a:xfrm>
            <a:off x="8061166" y="74375"/>
            <a:ext cx="2284674" cy="1057954"/>
          </a:xfrm>
          <a:prstGeom prst="rect">
            <a:avLst/>
          </a:prstGeom>
        </p:spPr>
      </p:pic>
      <p:sp>
        <p:nvSpPr>
          <p:cNvPr id="1567" name="箭头: 下 1566">
            <a:extLst>
              <a:ext uri="{FF2B5EF4-FFF2-40B4-BE49-F238E27FC236}">
                <a16:creationId xmlns:a16="http://schemas.microsoft.com/office/drawing/2014/main" id="{1325517A-EF6A-6D66-79CD-FA91DA5CF165}"/>
              </a:ext>
            </a:extLst>
          </p:cNvPr>
          <p:cNvSpPr/>
          <p:nvPr/>
        </p:nvSpPr>
        <p:spPr>
          <a:xfrm rot="14416489">
            <a:off x="7974458" y="806574"/>
            <a:ext cx="264970" cy="845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a:extLst>
              <a:ext uri="{FF2B5EF4-FFF2-40B4-BE49-F238E27FC236}">
                <a16:creationId xmlns:a16="http://schemas.microsoft.com/office/drawing/2014/main" id="{C86FFC65-E5F1-D19E-DE7B-149FFE273D87}"/>
              </a:ext>
            </a:extLst>
          </p:cNvPr>
          <p:cNvGrpSpPr/>
          <p:nvPr/>
        </p:nvGrpSpPr>
        <p:grpSpPr>
          <a:xfrm>
            <a:off x="2936094" y="1704180"/>
            <a:ext cx="765053" cy="997414"/>
            <a:chOff x="3630365" y="3862355"/>
            <a:chExt cx="1635825" cy="1508562"/>
          </a:xfrm>
        </p:grpSpPr>
        <p:grpSp>
          <p:nvGrpSpPr>
            <p:cNvPr id="25" name="组合 24">
              <a:extLst>
                <a:ext uri="{FF2B5EF4-FFF2-40B4-BE49-F238E27FC236}">
                  <a16:creationId xmlns:a16="http://schemas.microsoft.com/office/drawing/2014/main" id="{4B38133F-8FEF-0BAB-5DBC-E25B4ADABA0C}"/>
                </a:ext>
              </a:extLst>
            </p:cNvPr>
            <p:cNvGrpSpPr/>
            <p:nvPr/>
          </p:nvGrpSpPr>
          <p:grpSpPr>
            <a:xfrm>
              <a:off x="3970487" y="4233905"/>
              <a:ext cx="1287451" cy="874004"/>
              <a:chOff x="3970487" y="4233905"/>
              <a:chExt cx="1287451" cy="874004"/>
            </a:xfrm>
          </p:grpSpPr>
          <p:cxnSp>
            <p:nvCxnSpPr>
              <p:cNvPr id="6" name="直接箭头连接符 5">
                <a:extLst>
                  <a:ext uri="{FF2B5EF4-FFF2-40B4-BE49-F238E27FC236}">
                    <a16:creationId xmlns:a16="http://schemas.microsoft.com/office/drawing/2014/main" id="{30F0DACE-D3CD-84D1-8EA0-3E604189F73E}"/>
                  </a:ext>
                </a:extLst>
              </p:cNvPr>
              <p:cNvCxnSpPr/>
              <p:nvPr/>
            </p:nvCxnSpPr>
            <p:spPr>
              <a:xfrm>
                <a:off x="3970487" y="5097354"/>
                <a:ext cx="1287451"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575" name="直接箭头连接符 574">
                <a:extLst>
                  <a:ext uri="{FF2B5EF4-FFF2-40B4-BE49-F238E27FC236}">
                    <a16:creationId xmlns:a16="http://schemas.microsoft.com/office/drawing/2014/main" id="{7BDB3391-0E91-BB49-57C1-20C0CABD2D57}"/>
                  </a:ext>
                </a:extLst>
              </p:cNvPr>
              <p:cNvCxnSpPr>
                <a:cxnSpLocks/>
              </p:cNvCxnSpPr>
              <p:nvPr/>
            </p:nvCxnSpPr>
            <p:spPr>
              <a:xfrm flipV="1">
                <a:off x="3982016" y="4233905"/>
                <a:ext cx="0" cy="874004"/>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grpSp>
        <p:sp>
          <p:nvSpPr>
            <p:cNvPr id="580" name="文本框 579">
              <a:extLst>
                <a:ext uri="{FF2B5EF4-FFF2-40B4-BE49-F238E27FC236}">
                  <a16:creationId xmlns:a16="http://schemas.microsoft.com/office/drawing/2014/main" id="{F70FB4E3-7707-BCC2-C2DB-B7C51F592014}"/>
                </a:ext>
              </a:extLst>
            </p:cNvPr>
            <p:cNvSpPr txBox="1"/>
            <p:nvPr/>
          </p:nvSpPr>
          <p:spPr>
            <a:xfrm>
              <a:off x="4978239" y="5001585"/>
              <a:ext cx="287951" cy="369332"/>
            </a:xfrm>
            <a:prstGeom prst="rect">
              <a:avLst/>
            </a:prstGeom>
            <a:noFill/>
          </p:spPr>
          <p:txBody>
            <a:bodyPr wrap="square">
              <a:spAutoFit/>
            </a:bodyPr>
            <a:lstStyle/>
            <a:p>
              <a:r>
                <a:rPr lang="en-GB" altLang="zh-CN" i="1" dirty="0">
                  <a:latin typeface="Times" panose="02020603050405020304" pitchFamily="18" charset="0"/>
                  <a:cs typeface="Times" panose="02020603050405020304" pitchFamily="18" charset="0"/>
                </a:rPr>
                <a:t>x</a:t>
              </a:r>
              <a:endParaRPr lang="zh-CN" altLang="en-US" i="1" dirty="0">
                <a:latin typeface="Times" panose="02020603050405020304" pitchFamily="18" charset="0"/>
                <a:cs typeface="Times" panose="02020603050405020304" pitchFamily="18" charset="0"/>
              </a:endParaRPr>
            </a:p>
          </p:txBody>
        </p:sp>
        <p:sp>
          <p:nvSpPr>
            <p:cNvPr id="581" name="文本框 580">
              <a:extLst>
                <a:ext uri="{FF2B5EF4-FFF2-40B4-BE49-F238E27FC236}">
                  <a16:creationId xmlns:a16="http://schemas.microsoft.com/office/drawing/2014/main" id="{0DAF8C9E-C661-E70B-CBD6-6ADE03585CB7}"/>
                </a:ext>
              </a:extLst>
            </p:cNvPr>
            <p:cNvSpPr txBox="1"/>
            <p:nvPr/>
          </p:nvSpPr>
          <p:spPr>
            <a:xfrm>
              <a:off x="3630365" y="3862355"/>
              <a:ext cx="287950" cy="624142"/>
            </a:xfrm>
            <a:prstGeom prst="rect">
              <a:avLst/>
            </a:prstGeom>
            <a:noFill/>
          </p:spPr>
          <p:txBody>
            <a:bodyPr wrap="square">
              <a:spAutoFit/>
            </a:bodyPr>
            <a:lstStyle/>
            <a:p>
              <a:r>
                <a:rPr lang="en-GB" altLang="zh-CN" i="1" dirty="0">
                  <a:latin typeface="Times" panose="02020603050405020304" pitchFamily="18" charset="0"/>
                  <a:cs typeface="Times" panose="02020603050405020304" pitchFamily="18" charset="0"/>
                </a:rPr>
                <a:t>z</a:t>
              </a:r>
              <a:endParaRPr lang="zh-CN" altLang="en-US" i="1" dirty="0">
                <a:latin typeface="Times" panose="02020603050405020304" pitchFamily="18" charset="0"/>
                <a:cs typeface="Times" panose="02020603050405020304" pitchFamily="18" charset="0"/>
              </a:endParaRPr>
            </a:p>
          </p:txBody>
        </p:sp>
      </p:grpSp>
      <p:grpSp>
        <p:nvGrpSpPr>
          <p:cNvPr id="29" name="组合 28">
            <a:extLst>
              <a:ext uri="{FF2B5EF4-FFF2-40B4-BE49-F238E27FC236}">
                <a16:creationId xmlns:a16="http://schemas.microsoft.com/office/drawing/2014/main" id="{8EE77605-B29C-84F7-BF20-95EC84910B86}"/>
              </a:ext>
            </a:extLst>
          </p:cNvPr>
          <p:cNvGrpSpPr/>
          <p:nvPr/>
        </p:nvGrpSpPr>
        <p:grpSpPr>
          <a:xfrm>
            <a:off x="375052" y="4212776"/>
            <a:ext cx="8574824" cy="1754326"/>
            <a:chOff x="491007" y="5029974"/>
            <a:chExt cx="8574824" cy="1754326"/>
          </a:xfrm>
        </p:grpSpPr>
        <p:sp>
          <p:nvSpPr>
            <p:cNvPr id="583" name="文本框 582">
              <a:extLst>
                <a:ext uri="{FF2B5EF4-FFF2-40B4-BE49-F238E27FC236}">
                  <a16:creationId xmlns:a16="http://schemas.microsoft.com/office/drawing/2014/main" id="{B7361C97-F753-3F12-7D3C-5439908E8D71}"/>
                </a:ext>
              </a:extLst>
            </p:cNvPr>
            <p:cNvSpPr txBox="1"/>
            <p:nvPr/>
          </p:nvSpPr>
          <p:spPr>
            <a:xfrm>
              <a:off x="491007" y="5029974"/>
              <a:ext cx="8574824" cy="1754326"/>
            </a:xfrm>
            <a:prstGeom prst="rect">
              <a:avLst/>
            </a:prstGeom>
            <a:noFill/>
          </p:spPr>
          <p:txBody>
            <a:bodyPr wrap="square" rtlCol="0">
              <a:spAutoFit/>
            </a:bodyPr>
            <a:lstStyle/>
            <a:p>
              <a:pPr algn="just"/>
              <a:r>
                <a:rPr lang="en-GB" altLang="zh-CN" b="1" dirty="0">
                  <a:latin typeface="Times" panose="02020603050405020304" pitchFamily="18" charset="0"/>
                  <a:cs typeface="Times" panose="02020603050405020304" pitchFamily="18" charset="0"/>
                </a:rPr>
                <a:t>Overall, in views of 2D , the sound wave is </a:t>
              </a:r>
              <a:r>
                <a:rPr lang="en-GB" altLang="zh-CN" b="1" dirty="0">
                  <a:solidFill>
                    <a:schemeClr val="accent2">
                      <a:lumMod val="60000"/>
                      <a:lumOff val="40000"/>
                    </a:schemeClr>
                  </a:solidFill>
                  <a:latin typeface="Times" panose="02020603050405020304" pitchFamily="18" charset="0"/>
                  <a:cs typeface="Times" panose="02020603050405020304" pitchFamily="18" charset="0"/>
                </a:rPr>
                <a:t>trapped</a:t>
              </a:r>
              <a:r>
                <a:rPr lang="en-GB" altLang="zh-CN" b="1" dirty="0">
                  <a:latin typeface="Times" panose="02020603050405020304" pitchFamily="18" charset="0"/>
                  <a:cs typeface="Times" panose="02020603050405020304" pitchFamily="18" charset="0"/>
                </a:rPr>
                <a:t> inside the TSAM, and it propagates along the </a:t>
              </a:r>
              <a:r>
                <a:rPr lang="en-GB" altLang="zh-CN" b="1" i="1" dirty="0">
                  <a:latin typeface="Times" panose="02020603050405020304" pitchFamily="18" charset="0"/>
                  <a:cs typeface="Times" panose="02020603050405020304" pitchFamily="18" charset="0"/>
                </a:rPr>
                <a:t>x</a:t>
              </a:r>
              <a:r>
                <a:rPr lang="en-GB" altLang="zh-CN" b="1" dirty="0">
                  <a:latin typeface="Times" panose="02020603050405020304" pitchFamily="18" charset="0"/>
                  <a:cs typeface="Times" panose="02020603050405020304" pitchFamily="18" charset="0"/>
                </a:rPr>
                <a:t>-axis while oscillates along the </a:t>
              </a:r>
              <a:r>
                <a:rPr lang="en-GB" altLang="zh-CN" b="1" i="1" dirty="0">
                  <a:latin typeface="Times" panose="02020603050405020304" pitchFamily="18" charset="0"/>
                  <a:cs typeface="Times" panose="02020603050405020304" pitchFamily="18" charset="0"/>
                </a:rPr>
                <a:t>y</a:t>
              </a:r>
              <a:r>
                <a:rPr lang="en-GB" altLang="zh-CN" b="1" dirty="0">
                  <a:latin typeface="Times" panose="02020603050405020304" pitchFamily="18" charset="0"/>
                  <a:cs typeface="Times" panose="02020603050405020304" pitchFamily="18" charset="0"/>
                </a:rPr>
                <a:t>-axis. </a:t>
              </a:r>
            </a:p>
            <a:p>
              <a:pPr algn="just"/>
              <a:endParaRPr lang="en-GB" altLang="zh-CN" b="1" dirty="0">
                <a:latin typeface="Times" panose="02020603050405020304" pitchFamily="18" charset="0"/>
                <a:cs typeface="Times" panose="02020603050405020304" pitchFamily="18" charset="0"/>
              </a:endParaRPr>
            </a:p>
            <a:p>
              <a:pPr algn="just"/>
              <a:r>
                <a:rPr lang="en-GB" altLang="zh-CN" b="1" dirty="0">
                  <a:latin typeface="Times" panose="02020603050405020304" pitchFamily="18" charset="0"/>
                  <a:cs typeface="Times" panose="02020603050405020304" pitchFamily="18" charset="0"/>
                </a:rPr>
                <a:t>At the </a:t>
              </a:r>
              <a:r>
                <a:rPr lang="en-GB" altLang="zh-CN" b="1" dirty="0">
                  <a:solidFill>
                    <a:srgbClr val="FFA6A6"/>
                  </a:solidFill>
                  <a:latin typeface="Times" panose="02020603050405020304" pitchFamily="18" charset="0"/>
                  <a:cs typeface="Times" panose="02020603050405020304" pitchFamily="18" charset="0"/>
                </a:rPr>
                <a:t>boundary </a:t>
              </a:r>
              <a:r>
                <a:rPr lang="en-GB" altLang="zh-CN" b="1" dirty="0">
                  <a:latin typeface="Times" panose="02020603050405020304" pitchFamily="18" charset="0"/>
                  <a:cs typeface="Times" panose="02020603050405020304" pitchFamily="18" charset="0"/>
                </a:rPr>
                <a:t>between the TSAM  and the air, shown as       , there</a:t>
              </a:r>
              <a:r>
                <a:rPr lang="zh-CN" altLang="en-US" b="1" dirty="0">
                  <a:latin typeface="Times" panose="02020603050405020304" pitchFamily="18" charset="0"/>
                  <a:cs typeface="Times" panose="02020603050405020304" pitchFamily="18" charset="0"/>
                </a:rPr>
                <a:t> </a:t>
              </a:r>
              <a:r>
                <a:rPr lang="en-US" altLang="zh-CN" b="1" dirty="0">
                  <a:latin typeface="Times" panose="02020603050405020304" pitchFamily="18" charset="0"/>
                  <a:cs typeface="Times" panose="02020603050405020304" pitchFamily="18" charset="0"/>
                </a:rPr>
                <a:t>is</a:t>
              </a:r>
              <a:r>
                <a:rPr lang="zh-CN" altLang="en-US" b="1" dirty="0">
                  <a:latin typeface="Times" panose="02020603050405020304" pitchFamily="18" charset="0"/>
                  <a:cs typeface="Times" panose="02020603050405020304" pitchFamily="18" charset="0"/>
                </a:rPr>
                <a:t> </a:t>
              </a:r>
              <a:r>
                <a:rPr lang="en-US" altLang="zh-CN" b="1" dirty="0">
                  <a:solidFill>
                    <a:srgbClr val="FFA6A6"/>
                  </a:solidFill>
                  <a:latin typeface="Times" panose="02020603050405020304" pitchFamily="18" charset="0"/>
                  <a:cs typeface="Times" panose="02020603050405020304" pitchFamily="18" charset="0"/>
                </a:rPr>
                <a:t>evanescent</a:t>
              </a:r>
              <a:r>
                <a:rPr lang="en-US" altLang="zh-CN" b="1" dirty="0">
                  <a:latin typeface="Times" panose="02020603050405020304" pitchFamily="18" charset="0"/>
                  <a:cs typeface="Times" panose="02020603050405020304" pitchFamily="18" charset="0"/>
                </a:rPr>
                <a:t> wave phenomenon</a:t>
              </a:r>
              <a:r>
                <a:rPr lang="en-US" altLang="zh-CN" b="1" baseline="60000" dirty="0">
                  <a:latin typeface="Times" panose="02020603050405020304" pitchFamily="18" charset="0"/>
                  <a:cs typeface="Times" panose="02020603050405020304" pitchFamily="18" charset="0"/>
                </a:rPr>
                <a:t>[1,2]</a:t>
              </a:r>
              <a:r>
                <a:rPr lang="en-US" altLang="zh-CN" b="1" dirty="0">
                  <a:latin typeface="Times" panose="02020603050405020304" pitchFamily="18" charset="0"/>
                  <a:cs typeface="Times" panose="02020603050405020304" pitchFamily="18" charset="0"/>
                </a:rPr>
                <a:t>, which also propagates along the </a:t>
              </a:r>
              <a:r>
                <a:rPr lang="en-US" altLang="zh-CN" b="1" i="1" dirty="0">
                  <a:latin typeface="Times" panose="02020603050405020304" pitchFamily="18" charset="0"/>
                  <a:cs typeface="Times" panose="02020603050405020304" pitchFamily="18" charset="0"/>
                </a:rPr>
                <a:t>x</a:t>
              </a:r>
              <a:r>
                <a:rPr lang="en-US" altLang="zh-CN" b="1" dirty="0">
                  <a:latin typeface="Times" panose="02020603050405020304" pitchFamily="18" charset="0"/>
                  <a:cs typeface="Times" panose="02020603050405020304" pitchFamily="18" charset="0"/>
                </a:rPr>
                <a:t>-axis but decays exponentially in </a:t>
              </a:r>
              <a:r>
                <a:rPr lang="en-US" altLang="zh-CN" b="1" i="1" dirty="0">
                  <a:latin typeface="Times" panose="02020603050405020304" pitchFamily="18" charset="0"/>
                  <a:cs typeface="Times" panose="02020603050405020304" pitchFamily="18" charset="0"/>
                </a:rPr>
                <a:t>z</a:t>
              </a:r>
              <a:r>
                <a:rPr lang="en-US" altLang="zh-CN" b="1" dirty="0">
                  <a:latin typeface="Times" panose="02020603050405020304" pitchFamily="18" charset="0"/>
                  <a:cs typeface="Times" panose="02020603050405020304" pitchFamily="18" charset="0"/>
                </a:rPr>
                <a:t>-axis.</a:t>
              </a:r>
            </a:p>
          </p:txBody>
        </p:sp>
        <p:sp>
          <p:nvSpPr>
            <p:cNvPr id="584" name="弧形 583">
              <a:extLst>
                <a:ext uri="{FF2B5EF4-FFF2-40B4-BE49-F238E27FC236}">
                  <a16:creationId xmlns:a16="http://schemas.microsoft.com/office/drawing/2014/main" id="{90E44FA5-4524-8E02-0FB2-8C7C9DA637E1}"/>
                </a:ext>
              </a:extLst>
            </p:cNvPr>
            <p:cNvSpPr/>
            <p:nvPr/>
          </p:nvSpPr>
          <p:spPr>
            <a:xfrm>
              <a:off x="6542729" y="5955865"/>
              <a:ext cx="346013" cy="442133"/>
            </a:xfrm>
            <a:prstGeom prst="arc">
              <a:avLst>
                <a:gd name="adj1" fmla="val 10835799"/>
                <a:gd name="adj2" fmla="val 21548805"/>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89" name="文本框 588">
            <a:extLst>
              <a:ext uri="{FF2B5EF4-FFF2-40B4-BE49-F238E27FC236}">
                <a16:creationId xmlns:a16="http://schemas.microsoft.com/office/drawing/2014/main" id="{875EEC57-19D3-A801-9F84-BEE423744590}"/>
              </a:ext>
            </a:extLst>
          </p:cNvPr>
          <p:cNvSpPr txBox="1"/>
          <p:nvPr/>
        </p:nvSpPr>
        <p:spPr>
          <a:xfrm rot="21143755">
            <a:off x="5331622" y="493760"/>
            <a:ext cx="2298369" cy="338554"/>
          </a:xfrm>
          <a:prstGeom prst="rect">
            <a:avLst/>
          </a:prstGeom>
          <a:noFill/>
        </p:spPr>
        <p:txBody>
          <a:bodyPr wrap="square">
            <a:spAutoFit/>
          </a:bodyPr>
          <a:lstStyle/>
          <a:p>
            <a:pPr algn="ctr"/>
            <a:r>
              <a:rPr lang="en-GB" altLang="zh-CN" sz="1600" dirty="0">
                <a:latin typeface="Times" panose="02020603050405020304" pitchFamily="18" charset="0"/>
                <a:cs typeface="Times" panose="02020603050405020304" pitchFamily="18" charset="0"/>
              </a:rPr>
              <a:t>Evanescent sound wave</a:t>
            </a:r>
            <a:endParaRPr lang="zh-CN" altLang="en-US" sz="1600" dirty="0"/>
          </a:p>
        </p:txBody>
      </p:sp>
      <p:sp>
        <p:nvSpPr>
          <p:cNvPr id="590" name="文本框 589">
            <a:extLst>
              <a:ext uri="{FF2B5EF4-FFF2-40B4-BE49-F238E27FC236}">
                <a16:creationId xmlns:a16="http://schemas.microsoft.com/office/drawing/2014/main" id="{285F4FEB-602F-C35D-CDAA-21D60500C5C4}"/>
              </a:ext>
            </a:extLst>
          </p:cNvPr>
          <p:cNvSpPr txBox="1"/>
          <p:nvPr/>
        </p:nvSpPr>
        <p:spPr>
          <a:xfrm rot="20914804">
            <a:off x="7880479" y="1678629"/>
            <a:ext cx="1500733" cy="276999"/>
          </a:xfrm>
          <a:prstGeom prst="rect">
            <a:avLst/>
          </a:prstGeom>
          <a:noFill/>
        </p:spPr>
        <p:txBody>
          <a:bodyPr wrap="none" rtlCol="0">
            <a:spAutoFit/>
          </a:bodyPr>
          <a:lstStyle/>
          <a:p>
            <a:r>
              <a:rPr lang="en-GB" altLang="zh-CN" sz="1200" dirty="0">
                <a:solidFill>
                  <a:srgbClr val="FFA6A6"/>
                </a:solidFill>
                <a:latin typeface="Times" panose="02020603050405020304" pitchFamily="18" charset="0"/>
                <a:cs typeface="Times" panose="02020603050405020304" pitchFamily="18" charset="0"/>
              </a:rPr>
              <a:t>Evanescent Coupling</a:t>
            </a:r>
            <a:endParaRPr lang="zh-CN" altLang="en-US" sz="1200" dirty="0">
              <a:solidFill>
                <a:srgbClr val="FFA6A6"/>
              </a:solidFill>
              <a:latin typeface="Times" panose="02020603050405020304" pitchFamily="18" charset="0"/>
              <a:cs typeface="Times" panose="02020603050405020304" pitchFamily="18" charset="0"/>
            </a:endParaRPr>
          </a:p>
        </p:txBody>
      </p:sp>
      <p:sp>
        <p:nvSpPr>
          <p:cNvPr id="591" name="文本框 590">
            <a:extLst>
              <a:ext uri="{FF2B5EF4-FFF2-40B4-BE49-F238E27FC236}">
                <a16:creationId xmlns:a16="http://schemas.microsoft.com/office/drawing/2014/main" id="{4330FF6D-86E6-1DF2-F41F-0D2F2D070F0E}"/>
              </a:ext>
            </a:extLst>
          </p:cNvPr>
          <p:cNvSpPr txBox="1"/>
          <p:nvPr/>
        </p:nvSpPr>
        <p:spPr>
          <a:xfrm rot="618227">
            <a:off x="6805831" y="3591341"/>
            <a:ext cx="1500733" cy="276999"/>
          </a:xfrm>
          <a:prstGeom prst="rect">
            <a:avLst/>
          </a:prstGeom>
          <a:noFill/>
        </p:spPr>
        <p:txBody>
          <a:bodyPr wrap="none" rtlCol="0">
            <a:spAutoFit/>
          </a:bodyPr>
          <a:lstStyle/>
          <a:p>
            <a:r>
              <a:rPr lang="en-GB" altLang="zh-CN" sz="1200" dirty="0">
                <a:solidFill>
                  <a:srgbClr val="FFA6A6"/>
                </a:solidFill>
                <a:latin typeface="Times" panose="02020603050405020304" pitchFamily="18" charset="0"/>
                <a:cs typeface="Times" panose="02020603050405020304" pitchFamily="18" charset="0"/>
              </a:rPr>
              <a:t>Evanescent Coupling</a:t>
            </a:r>
            <a:endParaRPr lang="zh-CN" altLang="en-US" sz="1200" dirty="0">
              <a:solidFill>
                <a:srgbClr val="FFA6A6"/>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6126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FCDCACC2-C88B-DF91-D770-6657EDEBC185}"/>
              </a:ext>
            </a:extLst>
          </p:cNvPr>
          <p:cNvGrpSpPr/>
          <p:nvPr/>
        </p:nvGrpSpPr>
        <p:grpSpPr>
          <a:xfrm>
            <a:off x="5753101" y="1069952"/>
            <a:ext cx="6514127" cy="5676868"/>
            <a:chOff x="4513217" y="111179"/>
            <a:chExt cx="7768497" cy="6635641"/>
          </a:xfrm>
        </p:grpSpPr>
        <p:grpSp>
          <p:nvGrpSpPr>
            <p:cNvPr id="6" name="组合 5">
              <a:extLst>
                <a:ext uri="{FF2B5EF4-FFF2-40B4-BE49-F238E27FC236}">
                  <a16:creationId xmlns:a16="http://schemas.microsoft.com/office/drawing/2014/main" id="{643E41CB-1F77-16F2-667D-0F5F1E5B2657}"/>
                </a:ext>
              </a:extLst>
            </p:cNvPr>
            <p:cNvGrpSpPr/>
            <p:nvPr/>
          </p:nvGrpSpPr>
          <p:grpSpPr>
            <a:xfrm>
              <a:off x="4513217" y="111179"/>
              <a:ext cx="7678783" cy="6635641"/>
              <a:chOff x="976801" y="-500847"/>
              <a:chExt cx="9656042" cy="7726445"/>
            </a:xfrm>
          </p:grpSpPr>
          <p:grpSp>
            <p:nvGrpSpPr>
              <p:cNvPr id="2" name="组合 1">
                <a:extLst>
                  <a:ext uri="{FF2B5EF4-FFF2-40B4-BE49-F238E27FC236}">
                    <a16:creationId xmlns:a16="http://schemas.microsoft.com/office/drawing/2014/main" id="{0FC2CAEA-B539-F505-60F6-84D89B433311}"/>
                  </a:ext>
                </a:extLst>
              </p:cNvPr>
              <p:cNvGrpSpPr/>
              <p:nvPr/>
            </p:nvGrpSpPr>
            <p:grpSpPr>
              <a:xfrm>
                <a:off x="1528776" y="-500847"/>
                <a:ext cx="8747924" cy="3573906"/>
                <a:chOff x="1528776" y="-500847"/>
                <a:chExt cx="8747924" cy="3573906"/>
              </a:xfrm>
            </p:grpSpPr>
            <p:pic>
              <p:nvPicPr>
                <p:cNvPr id="573" name="图片 572">
                  <a:extLst>
                    <a:ext uri="{FF2B5EF4-FFF2-40B4-BE49-F238E27FC236}">
                      <a16:creationId xmlns:a16="http://schemas.microsoft.com/office/drawing/2014/main" id="{565B3CB0-6CBE-776A-3A20-24613BFD52ED}"/>
                    </a:ext>
                  </a:extLst>
                </p:cNvPr>
                <p:cNvPicPr>
                  <a:picLocks noChangeAspect="1"/>
                </p:cNvPicPr>
                <p:nvPr/>
              </p:nvPicPr>
              <p:blipFill rotWithShape="1">
                <a:blip r:embed="rId2">
                  <a:extLst>
                    <a:ext uri="{28A0092B-C50C-407E-A947-70E740481C1C}">
                      <a14:useLocalDpi xmlns:a14="http://schemas.microsoft.com/office/drawing/2010/main" val="0"/>
                    </a:ext>
                  </a:extLst>
                </a:blip>
                <a:srcRect t="7473" r="52439"/>
                <a:stretch/>
              </p:blipFill>
              <p:spPr>
                <a:xfrm rot="20545493">
                  <a:off x="9340175" y="-500847"/>
                  <a:ext cx="936525" cy="1848811"/>
                </a:xfrm>
                <a:prstGeom prst="rect">
                  <a:avLst/>
                </a:prstGeom>
              </p:spPr>
            </p:pic>
            <p:pic>
              <p:nvPicPr>
                <p:cNvPr id="572" name="图片 571">
                  <a:extLst>
                    <a:ext uri="{FF2B5EF4-FFF2-40B4-BE49-F238E27FC236}">
                      <a16:creationId xmlns:a16="http://schemas.microsoft.com/office/drawing/2014/main" id="{EDF5B516-4F7F-03F7-A675-8686D55166E5}"/>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1137073">
                  <a:off x="1528776" y="1153800"/>
                  <a:ext cx="2058143" cy="1919259"/>
                </a:xfrm>
                <a:prstGeom prst="rect">
                  <a:avLst/>
                </a:prstGeom>
              </p:spPr>
            </p:pic>
            <p:pic>
              <p:nvPicPr>
                <p:cNvPr id="571" name="图片 570">
                  <a:extLst>
                    <a:ext uri="{FF2B5EF4-FFF2-40B4-BE49-F238E27FC236}">
                      <a16:creationId xmlns:a16="http://schemas.microsoft.com/office/drawing/2014/main" id="{E4092431-0950-6180-5845-D998CD831A31}"/>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0545493">
                  <a:off x="7437149" y="-26047"/>
                  <a:ext cx="1969120" cy="1848811"/>
                </a:xfrm>
                <a:prstGeom prst="rect">
                  <a:avLst/>
                </a:prstGeom>
              </p:spPr>
            </p:pic>
            <p:pic>
              <p:nvPicPr>
                <p:cNvPr id="570" name="图片 569">
                  <a:extLst>
                    <a:ext uri="{FF2B5EF4-FFF2-40B4-BE49-F238E27FC236}">
                      <a16:creationId xmlns:a16="http://schemas.microsoft.com/office/drawing/2014/main" id="{E1823461-18E8-53B2-C9E5-86400521C37A}"/>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0817479">
                  <a:off x="5501959" y="511012"/>
                  <a:ext cx="2058143" cy="1919259"/>
                </a:xfrm>
                <a:prstGeom prst="rect">
                  <a:avLst/>
                </a:prstGeom>
              </p:spPr>
            </p:pic>
            <p:pic>
              <p:nvPicPr>
                <p:cNvPr id="1562" name="图片 1561">
                  <a:extLst>
                    <a:ext uri="{FF2B5EF4-FFF2-40B4-BE49-F238E27FC236}">
                      <a16:creationId xmlns:a16="http://schemas.microsoft.com/office/drawing/2014/main" id="{7FDC1071-367D-93F9-FEEE-C36BAE62B59C}"/>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1137073">
                  <a:off x="3483058" y="863115"/>
                  <a:ext cx="2058143" cy="1919259"/>
                </a:xfrm>
                <a:prstGeom prst="rect">
                  <a:avLst/>
                </a:prstGeom>
              </p:spPr>
            </p:pic>
          </p:grpSp>
          <p:grpSp>
            <p:nvGrpSpPr>
              <p:cNvPr id="575" name="组合 574">
                <a:extLst>
                  <a:ext uri="{FF2B5EF4-FFF2-40B4-BE49-F238E27FC236}">
                    <a16:creationId xmlns:a16="http://schemas.microsoft.com/office/drawing/2014/main" id="{74FB7777-1125-DB5E-06A3-2EFDC2AE6282}"/>
                  </a:ext>
                </a:extLst>
              </p:cNvPr>
              <p:cNvGrpSpPr/>
              <p:nvPr/>
            </p:nvGrpSpPr>
            <p:grpSpPr>
              <a:xfrm rot="10800000" flipH="1">
                <a:off x="1596351" y="3651692"/>
                <a:ext cx="8747924" cy="3573906"/>
                <a:chOff x="1528776" y="-500847"/>
                <a:chExt cx="8747924" cy="3573906"/>
              </a:xfrm>
            </p:grpSpPr>
            <p:pic>
              <p:nvPicPr>
                <p:cNvPr id="576" name="图片 575">
                  <a:extLst>
                    <a:ext uri="{FF2B5EF4-FFF2-40B4-BE49-F238E27FC236}">
                      <a16:creationId xmlns:a16="http://schemas.microsoft.com/office/drawing/2014/main" id="{A673C89B-A399-ED02-0368-15088ACC99A2}"/>
                    </a:ext>
                  </a:extLst>
                </p:cNvPr>
                <p:cNvPicPr>
                  <a:picLocks noChangeAspect="1"/>
                </p:cNvPicPr>
                <p:nvPr/>
              </p:nvPicPr>
              <p:blipFill rotWithShape="1">
                <a:blip r:embed="rId2">
                  <a:extLst>
                    <a:ext uri="{28A0092B-C50C-407E-A947-70E740481C1C}">
                      <a14:useLocalDpi xmlns:a14="http://schemas.microsoft.com/office/drawing/2010/main" val="0"/>
                    </a:ext>
                  </a:extLst>
                </a:blip>
                <a:srcRect t="7473" r="52439"/>
                <a:stretch/>
              </p:blipFill>
              <p:spPr>
                <a:xfrm rot="20545493">
                  <a:off x="9340175" y="-500847"/>
                  <a:ext cx="936525" cy="1848811"/>
                </a:xfrm>
                <a:prstGeom prst="rect">
                  <a:avLst/>
                </a:prstGeom>
              </p:spPr>
            </p:pic>
            <p:pic>
              <p:nvPicPr>
                <p:cNvPr id="577" name="图片 576">
                  <a:extLst>
                    <a:ext uri="{FF2B5EF4-FFF2-40B4-BE49-F238E27FC236}">
                      <a16:creationId xmlns:a16="http://schemas.microsoft.com/office/drawing/2014/main" id="{F4739BFE-C7CD-2484-E326-0F7D5146F2A0}"/>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1137073">
                  <a:off x="1528776" y="1153800"/>
                  <a:ext cx="2058143" cy="1919259"/>
                </a:xfrm>
                <a:prstGeom prst="rect">
                  <a:avLst/>
                </a:prstGeom>
              </p:spPr>
            </p:pic>
            <p:pic>
              <p:nvPicPr>
                <p:cNvPr id="578" name="图片 577">
                  <a:extLst>
                    <a:ext uri="{FF2B5EF4-FFF2-40B4-BE49-F238E27FC236}">
                      <a16:creationId xmlns:a16="http://schemas.microsoft.com/office/drawing/2014/main" id="{FCD6DD11-E3C8-7917-8DEB-7A0C0ED2F04E}"/>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0545493">
                  <a:off x="7437149" y="-26047"/>
                  <a:ext cx="1969120" cy="1848811"/>
                </a:xfrm>
                <a:prstGeom prst="rect">
                  <a:avLst/>
                </a:prstGeom>
              </p:spPr>
            </p:pic>
            <p:pic>
              <p:nvPicPr>
                <p:cNvPr id="579" name="图片 578">
                  <a:extLst>
                    <a:ext uri="{FF2B5EF4-FFF2-40B4-BE49-F238E27FC236}">
                      <a16:creationId xmlns:a16="http://schemas.microsoft.com/office/drawing/2014/main" id="{B9C602B3-2613-301C-8461-FC31E4B3CB22}"/>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0817479">
                  <a:off x="5501959" y="511012"/>
                  <a:ext cx="2058143" cy="1919259"/>
                </a:xfrm>
                <a:prstGeom prst="rect">
                  <a:avLst/>
                </a:prstGeom>
              </p:spPr>
            </p:pic>
            <p:pic>
              <p:nvPicPr>
                <p:cNvPr id="580" name="图片 579">
                  <a:extLst>
                    <a:ext uri="{FF2B5EF4-FFF2-40B4-BE49-F238E27FC236}">
                      <a16:creationId xmlns:a16="http://schemas.microsoft.com/office/drawing/2014/main" id="{25889C1B-C87F-9FDA-944C-7EEDC73B54C3}"/>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1137073">
                  <a:off x="3483058" y="863115"/>
                  <a:ext cx="2058143" cy="1919259"/>
                </a:xfrm>
                <a:prstGeom prst="rect">
                  <a:avLst/>
                </a:prstGeom>
              </p:spPr>
            </p:pic>
          </p:grpSp>
          <p:grpSp>
            <p:nvGrpSpPr>
              <p:cNvPr id="1558" name="组合 1557">
                <a:extLst>
                  <a:ext uri="{FF2B5EF4-FFF2-40B4-BE49-F238E27FC236}">
                    <a16:creationId xmlns:a16="http://schemas.microsoft.com/office/drawing/2014/main" id="{A6AE974B-98B4-60B4-5F3B-FFB9817134CB}"/>
                  </a:ext>
                </a:extLst>
              </p:cNvPr>
              <p:cNvGrpSpPr/>
              <p:nvPr/>
            </p:nvGrpSpPr>
            <p:grpSpPr>
              <a:xfrm>
                <a:off x="976801" y="1002057"/>
                <a:ext cx="9656042" cy="4779242"/>
                <a:chOff x="2550274" y="1039379"/>
                <a:chExt cx="9656042" cy="4779242"/>
              </a:xfrm>
            </p:grpSpPr>
            <p:grpSp>
              <p:nvGrpSpPr>
                <p:cNvPr id="1530" name="组合 1529">
                  <a:extLst>
                    <a:ext uri="{FF2B5EF4-FFF2-40B4-BE49-F238E27FC236}">
                      <a16:creationId xmlns:a16="http://schemas.microsoft.com/office/drawing/2014/main" id="{2BD183F7-3457-C326-2D68-5901D2B6BE60}"/>
                    </a:ext>
                  </a:extLst>
                </p:cNvPr>
                <p:cNvGrpSpPr/>
                <p:nvPr/>
              </p:nvGrpSpPr>
              <p:grpSpPr>
                <a:xfrm>
                  <a:off x="3105399" y="1039379"/>
                  <a:ext cx="9100917" cy="4779242"/>
                  <a:chOff x="1545541" y="945282"/>
                  <a:chExt cx="9100917" cy="4779242"/>
                </a:xfrm>
              </p:grpSpPr>
              <p:grpSp>
                <p:nvGrpSpPr>
                  <p:cNvPr id="1434" name="组合 1433">
                    <a:extLst>
                      <a:ext uri="{FF2B5EF4-FFF2-40B4-BE49-F238E27FC236}">
                        <a16:creationId xmlns:a16="http://schemas.microsoft.com/office/drawing/2014/main" id="{2B644157-395A-DC24-3CBB-2A8A8AA76BEC}"/>
                      </a:ext>
                    </a:extLst>
                  </p:cNvPr>
                  <p:cNvGrpSpPr/>
                  <p:nvPr/>
                </p:nvGrpSpPr>
                <p:grpSpPr>
                  <a:xfrm>
                    <a:off x="1545541" y="945282"/>
                    <a:ext cx="9100917" cy="4779242"/>
                    <a:chOff x="1633817" y="1204120"/>
                    <a:chExt cx="9100917" cy="4779242"/>
                  </a:xfrm>
                </p:grpSpPr>
                <p:grpSp>
                  <p:nvGrpSpPr>
                    <p:cNvPr id="5" name="组合 4">
                      <a:extLst>
                        <a:ext uri="{FF2B5EF4-FFF2-40B4-BE49-F238E27FC236}">
                          <a16:creationId xmlns:a16="http://schemas.microsoft.com/office/drawing/2014/main" id="{48C3E0D0-8B57-95D9-7764-97E1FE9D359A}"/>
                        </a:ext>
                      </a:extLst>
                    </p:cNvPr>
                    <p:cNvGrpSpPr/>
                    <p:nvPr/>
                  </p:nvGrpSpPr>
                  <p:grpSpPr>
                    <a:xfrm>
                      <a:off x="1633817" y="1222786"/>
                      <a:ext cx="9100917" cy="4760576"/>
                      <a:chOff x="831384" y="616296"/>
                      <a:chExt cx="9100917" cy="4760576"/>
                    </a:xfrm>
                  </p:grpSpPr>
                  <p:sp>
                    <p:nvSpPr>
                      <p:cNvPr id="406" name="椭圆 405">
                        <a:extLst>
                          <a:ext uri="{FF2B5EF4-FFF2-40B4-BE49-F238E27FC236}">
                            <a16:creationId xmlns:a16="http://schemas.microsoft.com/office/drawing/2014/main" id="{4DDBC590-5416-6459-E7A1-2416C107A76D}"/>
                          </a:ext>
                        </a:extLst>
                      </p:cNvPr>
                      <p:cNvSpPr/>
                      <p:nvPr/>
                    </p:nvSpPr>
                    <p:spPr>
                      <a:xfrm>
                        <a:off x="4458810" y="23281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7" name="椭圆 406">
                        <a:extLst>
                          <a:ext uri="{FF2B5EF4-FFF2-40B4-BE49-F238E27FC236}">
                            <a16:creationId xmlns:a16="http://schemas.microsoft.com/office/drawing/2014/main" id="{BAFF94FC-5BED-1BD8-36C9-EBFEC25372E5}"/>
                          </a:ext>
                        </a:extLst>
                      </p:cNvPr>
                      <p:cNvSpPr/>
                      <p:nvPr/>
                    </p:nvSpPr>
                    <p:spPr>
                      <a:xfrm>
                        <a:off x="4668047" y="25109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0" name="椭圆 409">
                        <a:extLst>
                          <a:ext uri="{FF2B5EF4-FFF2-40B4-BE49-F238E27FC236}">
                            <a16:creationId xmlns:a16="http://schemas.microsoft.com/office/drawing/2014/main" id="{21F61BEB-D076-0102-23A8-3B80CF1BFD3C}"/>
                          </a:ext>
                        </a:extLst>
                      </p:cNvPr>
                      <p:cNvSpPr/>
                      <p:nvPr/>
                    </p:nvSpPr>
                    <p:spPr>
                      <a:xfrm>
                        <a:off x="3734177" y="321124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1" name="椭圆 410">
                        <a:extLst>
                          <a:ext uri="{FF2B5EF4-FFF2-40B4-BE49-F238E27FC236}">
                            <a16:creationId xmlns:a16="http://schemas.microsoft.com/office/drawing/2014/main" id="{996A2074-7C5D-6E2C-5EDC-5142EE20F212}"/>
                          </a:ext>
                        </a:extLst>
                      </p:cNvPr>
                      <p:cNvSpPr/>
                      <p:nvPr/>
                    </p:nvSpPr>
                    <p:spPr>
                      <a:xfrm>
                        <a:off x="3639416" y="297633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2" name="椭圆 411">
                        <a:extLst>
                          <a:ext uri="{FF2B5EF4-FFF2-40B4-BE49-F238E27FC236}">
                            <a16:creationId xmlns:a16="http://schemas.microsoft.com/office/drawing/2014/main" id="{6FF3F8D7-3FE7-2251-02F1-C11AF4C871E6}"/>
                          </a:ext>
                        </a:extLst>
                      </p:cNvPr>
                      <p:cNvSpPr/>
                      <p:nvPr/>
                    </p:nvSpPr>
                    <p:spPr>
                      <a:xfrm>
                        <a:off x="3762995" y="28291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3" name="椭圆 412">
                        <a:extLst>
                          <a:ext uri="{FF2B5EF4-FFF2-40B4-BE49-F238E27FC236}">
                            <a16:creationId xmlns:a16="http://schemas.microsoft.com/office/drawing/2014/main" id="{81407FE9-D7ED-88CF-A6EF-6C3376C9F9DD}"/>
                          </a:ext>
                        </a:extLst>
                      </p:cNvPr>
                      <p:cNvSpPr/>
                      <p:nvPr/>
                    </p:nvSpPr>
                    <p:spPr>
                      <a:xfrm>
                        <a:off x="3650652" y="262755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4" name="椭圆 413">
                        <a:extLst>
                          <a:ext uri="{FF2B5EF4-FFF2-40B4-BE49-F238E27FC236}">
                            <a16:creationId xmlns:a16="http://schemas.microsoft.com/office/drawing/2014/main" id="{5D09040F-EFB1-FD8A-05CA-3041C1B95B35}"/>
                          </a:ext>
                        </a:extLst>
                      </p:cNvPr>
                      <p:cNvSpPr/>
                      <p:nvPr/>
                    </p:nvSpPr>
                    <p:spPr>
                      <a:xfrm>
                        <a:off x="3449755" y="32639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5" name="椭圆 414">
                        <a:extLst>
                          <a:ext uri="{FF2B5EF4-FFF2-40B4-BE49-F238E27FC236}">
                            <a16:creationId xmlns:a16="http://schemas.microsoft.com/office/drawing/2014/main" id="{C6476BE5-5231-6DA8-B84B-81388FB14DD8}"/>
                          </a:ext>
                        </a:extLst>
                      </p:cNvPr>
                      <p:cNvSpPr/>
                      <p:nvPr/>
                    </p:nvSpPr>
                    <p:spPr>
                      <a:xfrm>
                        <a:off x="3344325" y="332307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6" name="椭圆 415">
                        <a:extLst>
                          <a:ext uri="{FF2B5EF4-FFF2-40B4-BE49-F238E27FC236}">
                            <a16:creationId xmlns:a16="http://schemas.microsoft.com/office/drawing/2014/main" id="{FD16435D-031B-2C3F-30A1-BD2D826D2C3F}"/>
                          </a:ext>
                        </a:extLst>
                      </p:cNvPr>
                      <p:cNvSpPr/>
                      <p:nvPr/>
                    </p:nvSpPr>
                    <p:spPr>
                      <a:xfrm>
                        <a:off x="3458941" y="30980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7" name="椭圆 416">
                        <a:extLst>
                          <a:ext uri="{FF2B5EF4-FFF2-40B4-BE49-F238E27FC236}">
                            <a16:creationId xmlns:a16="http://schemas.microsoft.com/office/drawing/2014/main" id="{A4F70B1F-2995-7A79-94AB-E05904C740BA}"/>
                          </a:ext>
                        </a:extLst>
                      </p:cNvPr>
                      <p:cNvSpPr/>
                      <p:nvPr/>
                    </p:nvSpPr>
                    <p:spPr>
                      <a:xfrm>
                        <a:off x="3317779" y="29888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8" name="椭圆 417">
                        <a:extLst>
                          <a:ext uri="{FF2B5EF4-FFF2-40B4-BE49-F238E27FC236}">
                            <a16:creationId xmlns:a16="http://schemas.microsoft.com/office/drawing/2014/main" id="{B94D1A22-822A-7079-28D3-B1087E03315E}"/>
                          </a:ext>
                        </a:extLst>
                      </p:cNvPr>
                      <p:cNvSpPr/>
                      <p:nvPr/>
                    </p:nvSpPr>
                    <p:spPr>
                      <a:xfrm>
                        <a:off x="3452103" y="28332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9" name="椭圆 418">
                        <a:extLst>
                          <a:ext uri="{FF2B5EF4-FFF2-40B4-BE49-F238E27FC236}">
                            <a16:creationId xmlns:a16="http://schemas.microsoft.com/office/drawing/2014/main" id="{AF6A5B03-DB89-CBC4-E7F0-A76256EC2780}"/>
                          </a:ext>
                        </a:extLst>
                      </p:cNvPr>
                      <p:cNvSpPr/>
                      <p:nvPr/>
                    </p:nvSpPr>
                    <p:spPr>
                      <a:xfrm>
                        <a:off x="3357098" y="26593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7BCB72D0-CFBA-15F7-6C51-2EA4E67EFCC3}"/>
                          </a:ext>
                        </a:extLst>
                      </p:cNvPr>
                      <p:cNvPicPr>
                        <a:picLocks noChangeAspect="1"/>
                      </p:cNvPicPr>
                      <p:nvPr/>
                    </p:nvPicPr>
                    <p:blipFill rotWithShape="1">
                      <a:blip r:embed="rId3"/>
                      <a:srcRect l="24397" t="33747" r="27965" b="33053"/>
                      <a:stretch/>
                    </p:blipFill>
                    <p:spPr>
                      <a:xfrm>
                        <a:off x="831384" y="616296"/>
                        <a:ext cx="9100917" cy="4760576"/>
                      </a:xfrm>
                      <a:prstGeom prst="rect">
                        <a:avLst/>
                      </a:prstGeom>
                    </p:spPr>
                  </p:pic>
                  <p:sp>
                    <p:nvSpPr>
                      <p:cNvPr id="4" name="椭圆 3">
                        <a:extLst>
                          <a:ext uri="{FF2B5EF4-FFF2-40B4-BE49-F238E27FC236}">
                            <a16:creationId xmlns:a16="http://schemas.microsoft.com/office/drawing/2014/main" id="{B77CB3C7-E160-7760-79C1-A22E9AAE1B07}"/>
                          </a:ext>
                        </a:extLst>
                      </p:cNvPr>
                      <p:cNvSpPr/>
                      <p:nvPr/>
                    </p:nvSpPr>
                    <p:spPr>
                      <a:xfrm>
                        <a:off x="7306388" y="385836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a:extLst>
                          <a:ext uri="{FF2B5EF4-FFF2-40B4-BE49-F238E27FC236}">
                            <a16:creationId xmlns:a16="http://schemas.microsoft.com/office/drawing/2014/main" id="{65B3D26C-E307-3AE6-4E2A-2E0D7161A36E}"/>
                          </a:ext>
                        </a:extLst>
                      </p:cNvPr>
                      <p:cNvSpPr/>
                      <p:nvPr/>
                    </p:nvSpPr>
                    <p:spPr>
                      <a:xfrm>
                        <a:off x="7555525" y="40228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a:extLst>
                          <a:ext uri="{FF2B5EF4-FFF2-40B4-BE49-F238E27FC236}">
                            <a16:creationId xmlns:a16="http://schemas.microsoft.com/office/drawing/2014/main" id="{E877333D-4A70-89D3-D5FA-AFD248665ED0}"/>
                          </a:ext>
                        </a:extLst>
                      </p:cNvPr>
                      <p:cNvSpPr/>
                      <p:nvPr/>
                    </p:nvSpPr>
                    <p:spPr>
                      <a:xfrm>
                        <a:off x="7526708" y="37318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a:extLst>
                          <a:ext uri="{FF2B5EF4-FFF2-40B4-BE49-F238E27FC236}">
                            <a16:creationId xmlns:a16="http://schemas.microsoft.com/office/drawing/2014/main" id="{B62C1BD9-376E-A53B-E9E5-E9C1A4AA4234}"/>
                          </a:ext>
                        </a:extLst>
                      </p:cNvPr>
                      <p:cNvSpPr/>
                      <p:nvPr/>
                    </p:nvSpPr>
                    <p:spPr>
                      <a:xfrm>
                        <a:off x="8063525" y="390414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id="{6B803F2D-1C7D-6EE1-CB55-634F81B0B7E6}"/>
                          </a:ext>
                        </a:extLst>
                      </p:cNvPr>
                      <p:cNvSpPr/>
                      <p:nvPr/>
                    </p:nvSpPr>
                    <p:spPr>
                      <a:xfrm>
                        <a:off x="7526707" y="33907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a:extLst>
                          <a:ext uri="{FF2B5EF4-FFF2-40B4-BE49-F238E27FC236}">
                            <a16:creationId xmlns:a16="http://schemas.microsoft.com/office/drawing/2014/main" id="{88E101EF-3627-FB9B-58A3-7E394C6E13AA}"/>
                          </a:ext>
                        </a:extLst>
                      </p:cNvPr>
                      <p:cNvSpPr/>
                      <p:nvPr/>
                    </p:nvSpPr>
                    <p:spPr>
                      <a:xfrm>
                        <a:off x="7294938" y="30139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a:extLst>
                          <a:ext uri="{FF2B5EF4-FFF2-40B4-BE49-F238E27FC236}">
                            <a16:creationId xmlns:a16="http://schemas.microsoft.com/office/drawing/2014/main" id="{50E31500-3F53-344D-5B93-28B3E4065DDB}"/>
                          </a:ext>
                        </a:extLst>
                      </p:cNvPr>
                      <p:cNvSpPr/>
                      <p:nvPr/>
                    </p:nvSpPr>
                    <p:spPr>
                      <a:xfrm>
                        <a:off x="7547075" y="296053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a:extLst>
                          <a:ext uri="{FF2B5EF4-FFF2-40B4-BE49-F238E27FC236}">
                            <a16:creationId xmlns:a16="http://schemas.microsoft.com/office/drawing/2014/main" id="{03F5E6BE-4BD6-C1BC-10A6-D8F297EA79DA}"/>
                          </a:ext>
                        </a:extLst>
                      </p:cNvPr>
                      <p:cNvSpPr/>
                      <p:nvPr/>
                    </p:nvSpPr>
                    <p:spPr>
                      <a:xfrm>
                        <a:off x="8048683" y="36577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a:extLst>
                          <a:ext uri="{FF2B5EF4-FFF2-40B4-BE49-F238E27FC236}">
                            <a16:creationId xmlns:a16="http://schemas.microsoft.com/office/drawing/2014/main" id="{881F700A-31A2-1E93-4DA1-9BAF6B8220E9}"/>
                          </a:ext>
                        </a:extLst>
                      </p:cNvPr>
                      <p:cNvSpPr/>
                      <p:nvPr/>
                    </p:nvSpPr>
                    <p:spPr>
                      <a:xfrm>
                        <a:off x="7526706" y="26371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id="{A7B5EED6-9AE0-20B2-E016-49DC26864341}"/>
                          </a:ext>
                        </a:extLst>
                      </p:cNvPr>
                      <p:cNvSpPr/>
                      <p:nvPr/>
                    </p:nvSpPr>
                    <p:spPr>
                      <a:xfrm>
                        <a:off x="7672586" y="172386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a:extLst>
                          <a:ext uri="{FF2B5EF4-FFF2-40B4-BE49-F238E27FC236}">
                            <a16:creationId xmlns:a16="http://schemas.microsoft.com/office/drawing/2014/main" id="{CF04953E-CDDE-ADE6-4428-DB6998D17241}"/>
                          </a:ext>
                        </a:extLst>
                      </p:cNvPr>
                      <p:cNvSpPr/>
                      <p:nvPr/>
                    </p:nvSpPr>
                    <p:spPr>
                      <a:xfrm>
                        <a:off x="7526706" y="22656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a:extLst>
                          <a:ext uri="{FF2B5EF4-FFF2-40B4-BE49-F238E27FC236}">
                            <a16:creationId xmlns:a16="http://schemas.microsoft.com/office/drawing/2014/main" id="{3CBF816F-A414-CFFC-1CDA-EBA9E2F104B1}"/>
                          </a:ext>
                        </a:extLst>
                      </p:cNvPr>
                      <p:cNvSpPr/>
                      <p:nvPr/>
                    </p:nvSpPr>
                    <p:spPr>
                      <a:xfrm>
                        <a:off x="7544326" y="16351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a:extLst>
                          <a:ext uri="{FF2B5EF4-FFF2-40B4-BE49-F238E27FC236}">
                            <a16:creationId xmlns:a16="http://schemas.microsoft.com/office/drawing/2014/main" id="{BF0DAA91-0C4D-BBD5-9421-9F2F63FBBC75}"/>
                          </a:ext>
                        </a:extLst>
                      </p:cNvPr>
                      <p:cNvSpPr/>
                      <p:nvPr/>
                    </p:nvSpPr>
                    <p:spPr>
                      <a:xfrm>
                        <a:off x="8069728" y="329889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a:extLst>
                          <a:ext uri="{FF2B5EF4-FFF2-40B4-BE49-F238E27FC236}">
                            <a16:creationId xmlns:a16="http://schemas.microsoft.com/office/drawing/2014/main" id="{3EA3A4F0-99BA-9C5E-E5A3-961BEC4D7809}"/>
                          </a:ext>
                        </a:extLst>
                      </p:cNvPr>
                      <p:cNvSpPr/>
                      <p:nvPr/>
                    </p:nvSpPr>
                    <p:spPr>
                      <a:xfrm>
                        <a:off x="8028801" y="313298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a:extLst>
                          <a:ext uri="{FF2B5EF4-FFF2-40B4-BE49-F238E27FC236}">
                            <a16:creationId xmlns:a16="http://schemas.microsoft.com/office/drawing/2014/main" id="{3C637301-ADFF-0408-8F40-9C6A1CA2C88A}"/>
                          </a:ext>
                        </a:extLst>
                      </p:cNvPr>
                      <p:cNvSpPr/>
                      <p:nvPr/>
                    </p:nvSpPr>
                    <p:spPr>
                      <a:xfrm>
                        <a:off x="7519868" y="197838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椭圆 22">
                        <a:extLst>
                          <a:ext uri="{FF2B5EF4-FFF2-40B4-BE49-F238E27FC236}">
                            <a16:creationId xmlns:a16="http://schemas.microsoft.com/office/drawing/2014/main" id="{5ECD5435-5563-1437-F2D3-F0BE31D217D7}"/>
                          </a:ext>
                        </a:extLst>
                      </p:cNvPr>
                      <p:cNvSpPr/>
                      <p:nvPr/>
                    </p:nvSpPr>
                    <p:spPr>
                      <a:xfrm>
                        <a:off x="7672628" y="151985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75">
                        <a:extLst>
                          <a:ext uri="{FF2B5EF4-FFF2-40B4-BE49-F238E27FC236}">
                            <a16:creationId xmlns:a16="http://schemas.microsoft.com/office/drawing/2014/main" id="{691CAB1C-0843-9115-B115-83547BDE663A}"/>
                          </a:ext>
                        </a:extLst>
                      </p:cNvPr>
                      <p:cNvSpPr/>
                      <p:nvPr/>
                    </p:nvSpPr>
                    <p:spPr>
                      <a:xfrm>
                        <a:off x="7593255" y="428423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椭圆 76">
                        <a:extLst>
                          <a:ext uri="{FF2B5EF4-FFF2-40B4-BE49-F238E27FC236}">
                            <a16:creationId xmlns:a16="http://schemas.microsoft.com/office/drawing/2014/main" id="{D8B6FDE6-62C1-92B9-A2E0-D0E311299547}"/>
                          </a:ext>
                        </a:extLst>
                      </p:cNvPr>
                      <p:cNvSpPr/>
                      <p:nvPr/>
                    </p:nvSpPr>
                    <p:spPr>
                      <a:xfrm>
                        <a:off x="7711018" y="43561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a:extLst>
                          <a:ext uri="{FF2B5EF4-FFF2-40B4-BE49-F238E27FC236}">
                            <a16:creationId xmlns:a16="http://schemas.microsoft.com/office/drawing/2014/main" id="{3D96542E-5F4C-9562-0161-7AD67C0608CB}"/>
                          </a:ext>
                        </a:extLst>
                      </p:cNvPr>
                      <p:cNvSpPr/>
                      <p:nvPr/>
                    </p:nvSpPr>
                    <p:spPr>
                      <a:xfrm>
                        <a:off x="7716836" y="40651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78">
                        <a:extLst>
                          <a:ext uri="{FF2B5EF4-FFF2-40B4-BE49-F238E27FC236}">
                            <a16:creationId xmlns:a16="http://schemas.microsoft.com/office/drawing/2014/main" id="{847F5166-6D18-3411-6C80-9FDE05F66F90}"/>
                          </a:ext>
                        </a:extLst>
                      </p:cNvPr>
                      <p:cNvSpPr/>
                      <p:nvPr/>
                    </p:nvSpPr>
                    <p:spPr>
                      <a:xfrm>
                        <a:off x="7593255" y="39127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 name="椭圆 79">
                        <a:extLst>
                          <a:ext uri="{FF2B5EF4-FFF2-40B4-BE49-F238E27FC236}">
                            <a16:creationId xmlns:a16="http://schemas.microsoft.com/office/drawing/2014/main" id="{3735FF9C-93D7-7EAF-88C0-0217F89E2EC8}"/>
                          </a:ext>
                        </a:extLst>
                      </p:cNvPr>
                      <p:cNvSpPr/>
                      <p:nvPr/>
                    </p:nvSpPr>
                    <p:spPr>
                      <a:xfrm>
                        <a:off x="7716835" y="37240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a:extLst>
                          <a:ext uri="{FF2B5EF4-FFF2-40B4-BE49-F238E27FC236}">
                            <a16:creationId xmlns:a16="http://schemas.microsoft.com/office/drawing/2014/main" id="{AEAD2F29-88D6-A024-FF20-9A715866DD3D}"/>
                          </a:ext>
                        </a:extLst>
                      </p:cNvPr>
                      <p:cNvSpPr/>
                      <p:nvPr/>
                    </p:nvSpPr>
                    <p:spPr>
                      <a:xfrm>
                        <a:off x="7593255" y="354128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椭圆 81">
                        <a:extLst>
                          <a:ext uri="{FF2B5EF4-FFF2-40B4-BE49-F238E27FC236}">
                            <a16:creationId xmlns:a16="http://schemas.microsoft.com/office/drawing/2014/main" id="{1E5CA304-8403-B656-35DA-0BE43CE42FAF}"/>
                          </a:ext>
                        </a:extLst>
                      </p:cNvPr>
                      <p:cNvSpPr/>
                      <p:nvPr/>
                    </p:nvSpPr>
                    <p:spPr>
                      <a:xfrm>
                        <a:off x="7688016" y="33525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 name="椭圆 82">
                        <a:extLst>
                          <a:ext uri="{FF2B5EF4-FFF2-40B4-BE49-F238E27FC236}">
                            <a16:creationId xmlns:a16="http://schemas.microsoft.com/office/drawing/2014/main" id="{4E39499A-0FEE-DF8F-B4E9-8D449BEF1C92}"/>
                          </a:ext>
                        </a:extLst>
                      </p:cNvPr>
                      <p:cNvSpPr/>
                      <p:nvPr/>
                    </p:nvSpPr>
                    <p:spPr>
                      <a:xfrm>
                        <a:off x="7593255" y="311767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 name="椭圆 83">
                        <a:extLst>
                          <a:ext uri="{FF2B5EF4-FFF2-40B4-BE49-F238E27FC236}">
                            <a16:creationId xmlns:a16="http://schemas.microsoft.com/office/drawing/2014/main" id="{ECAED663-41D1-FC33-4066-BC816F8E7563}"/>
                          </a:ext>
                        </a:extLst>
                      </p:cNvPr>
                      <p:cNvSpPr/>
                      <p:nvPr/>
                    </p:nvSpPr>
                    <p:spPr>
                      <a:xfrm>
                        <a:off x="7716834" y="29704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 name="椭圆 84">
                        <a:extLst>
                          <a:ext uri="{FF2B5EF4-FFF2-40B4-BE49-F238E27FC236}">
                            <a16:creationId xmlns:a16="http://schemas.microsoft.com/office/drawing/2014/main" id="{53975CCF-E2C7-3D92-2438-360493BC6EEF}"/>
                          </a:ext>
                        </a:extLst>
                      </p:cNvPr>
                      <p:cNvSpPr/>
                      <p:nvPr/>
                    </p:nvSpPr>
                    <p:spPr>
                      <a:xfrm>
                        <a:off x="7604491" y="27688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椭圆 85">
                        <a:extLst>
                          <a:ext uri="{FF2B5EF4-FFF2-40B4-BE49-F238E27FC236}">
                            <a16:creationId xmlns:a16="http://schemas.microsoft.com/office/drawing/2014/main" id="{48A069EA-E918-39A5-F487-73E5431A0C0C}"/>
                          </a:ext>
                        </a:extLst>
                      </p:cNvPr>
                      <p:cNvSpPr/>
                      <p:nvPr/>
                    </p:nvSpPr>
                    <p:spPr>
                      <a:xfrm>
                        <a:off x="8307319" y="43711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a:extLst>
                          <a:ext uri="{FF2B5EF4-FFF2-40B4-BE49-F238E27FC236}">
                            <a16:creationId xmlns:a16="http://schemas.microsoft.com/office/drawing/2014/main" id="{F67AD4E6-2ABB-10D5-6A69-5EB23EADE145}"/>
                          </a:ext>
                        </a:extLst>
                      </p:cNvPr>
                      <p:cNvSpPr/>
                      <p:nvPr/>
                    </p:nvSpPr>
                    <p:spPr>
                      <a:xfrm>
                        <a:off x="8049758" y="346573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8" name="椭圆 87">
                        <a:extLst>
                          <a:ext uri="{FF2B5EF4-FFF2-40B4-BE49-F238E27FC236}">
                            <a16:creationId xmlns:a16="http://schemas.microsoft.com/office/drawing/2014/main" id="{20F1261A-6CD5-14F2-45D5-F06F04022E98}"/>
                          </a:ext>
                        </a:extLst>
                      </p:cNvPr>
                      <p:cNvSpPr/>
                      <p:nvPr/>
                    </p:nvSpPr>
                    <p:spPr>
                      <a:xfrm>
                        <a:off x="7716834" y="257645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 name="椭圆 88">
                        <a:extLst>
                          <a:ext uri="{FF2B5EF4-FFF2-40B4-BE49-F238E27FC236}">
                            <a16:creationId xmlns:a16="http://schemas.microsoft.com/office/drawing/2014/main" id="{89D6964E-CEB2-1008-7A6B-997EDDFEB8E3}"/>
                          </a:ext>
                        </a:extLst>
                      </p:cNvPr>
                      <p:cNvSpPr/>
                      <p:nvPr/>
                    </p:nvSpPr>
                    <p:spPr>
                      <a:xfrm>
                        <a:off x="7575672" y="24672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椭圆 89">
                        <a:extLst>
                          <a:ext uri="{FF2B5EF4-FFF2-40B4-BE49-F238E27FC236}">
                            <a16:creationId xmlns:a16="http://schemas.microsoft.com/office/drawing/2014/main" id="{07459E30-898A-B9CB-BB12-F52D6FF265ED}"/>
                          </a:ext>
                        </a:extLst>
                      </p:cNvPr>
                      <p:cNvSpPr/>
                      <p:nvPr/>
                    </p:nvSpPr>
                    <p:spPr>
                      <a:xfrm>
                        <a:off x="7709996" y="231171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椭圆 90">
                        <a:extLst>
                          <a:ext uri="{FF2B5EF4-FFF2-40B4-BE49-F238E27FC236}">
                            <a16:creationId xmlns:a16="http://schemas.microsoft.com/office/drawing/2014/main" id="{C13409D5-B29A-8D27-766A-C2A4998AB775}"/>
                          </a:ext>
                        </a:extLst>
                      </p:cNvPr>
                      <p:cNvSpPr/>
                      <p:nvPr/>
                    </p:nvSpPr>
                    <p:spPr>
                      <a:xfrm>
                        <a:off x="7614991" y="21377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 name="椭圆 92">
                        <a:extLst>
                          <a:ext uri="{FF2B5EF4-FFF2-40B4-BE49-F238E27FC236}">
                            <a16:creationId xmlns:a16="http://schemas.microsoft.com/office/drawing/2014/main" id="{389A5AB8-9D5F-C55E-97C6-96BDA3528911}"/>
                          </a:ext>
                        </a:extLst>
                      </p:cNvPr>
                      <p:cNvSpPr/>
                      <p:nvPr/>
                    </p:nvSpPr>
                    <p:spPr>
                      <a:xfrm>
                        <a:off x="8297682" y="41601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椭圆 93">
                        <a:extLst>
                          <a:ext uri="{FF2B5EF4-FFF2-40B4-BE49-F238E27FC236}">
                            <a16:creationId xmlns:a16="http://schemas.microsoft.com/office/drawing/2014/main" id="{99CE1238-450D-7D54-5BA5-361B083F1566}"/>
                          </a:ext>
                        </a:extLst>
                      </p:cNvPr>
                      <p:cNvSpPr/>
                      <p:nvPr/>
                    </p:nvSpPr>
                    <p:spPr>
                      <a:xfrm>
                        <a:off x="8335655" y="37921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5" name="椭圆 94">
                        <a:extLst>
                          <a:ext uri="{FF2B5EF4-FFF2-40B4-BE49-F238E27FC236}">
                            <a16:creationId xmlns:a16="http://schemas.microsoft.com/office/drawing/2014/main" id="{1860BA83-720C-8B7E-C43C-B9CC4E299197}"/>
                          </a:ext>
                        </a:extLst>
                      </p:cNvPr>
                      <p:cNvSpPr/>
                      <p:nvPr/>
                    </p:nvSpPr>
                    <p:spPr>
                      <a:xfrm>
                        <a:off x="8306838" y="350122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6" name="椭圆 95">
                        <a:extLst>
                          <a:ext uri="{FF2B5EF4-FFF2-40B4-BE49-F238E27FC236}">
                            <a16:creationId xmlns:a16="http://schemas.microsoft.com/office/drawing/2014/main" id="{FC125C83-4C19-DBF2-C342-DC06DF98C7DF}"/>
                          </a:ext>
                        </a:extLst>
                      </p:cNvPr>
                      <p:cNvSpPr/>
                      <p:nvPr/>
                    </p:nvSpPr>
                    <p:spPr>
                      <a:xfrm>
                        <a:off x="8364202" y="39862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7" name="椭圆 96">
                        <a:extLst>
                          <a:ext uri="{FF2B5EF4-FFF2-40B4-BE49-F238E27FC236}">
                            <a16:creationId xmlns:a16="http://schemas.microsoft.com/office/drawing/2014/main" id="{565FACE0-792B-325D-3919-1913C1437E06}"/>
                          </a:ext>
                        </a:extLst>
                      </p:cNvPr>
                      <p:cNvSpPr/>
                      <p:nvPr/>
                    </p:nvSpPr>
                    <p:spPr>
                      <a:xfrm>
                        <a:off x="8306837" y="31601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椭圆 97">
                        <a:extLst>
                          <a:ext uri="{FF2B5EF4-FFF2-40B4-BE49-F238E27FC236}">
                            <a16:creationId xmlns:a16="http://schemas.microsoft.com/office/drawing/2014/main" id="{5410B332-3479-AB51-4168-469D98A2C910}"/>
                          </a:ext>
                        </a:extLst>
                      </p:cNvPr>
                      <p:cNvSpPr/>
                      <p:nvPr/>
                    </p:nvSpPr>
                    <p:spPr>
                      <a:xfrm>
                        <a:off x="8402942" y="29965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a:extLst>
                          <a:ext uri="{FF2B5EF4-FFF2-40B4-BE49-F238E27FC236}">
                            <a16:creationId xmlns:a16="http://schemas.microsoft.com/office/drawing/2014/main" id="{2CB224F5-3DE4-6393-0199-EF69ABEEF60F}"/>
                          </a:ext>
                        </a:extLst>
                      </p:cNvPr>
                      <p:cNvSpPr/>
                      <p:nvPr/>
                    </p:nvSpPr>
                    <p:spPr>
                      <a:xfrm>
                        <a:off x="8278018" y="27886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 name="椭圆 99">
                        <a:extLst>
                          <a:ext uri="{FF2B5EF4-FFF2-40B4-BE49-F238E27FC236}">
                            <a16:creationId xmlns:a16="http://schemas.microsoft.com/office/drawing/2014/main" id="{06791AAD-5938-871E-F20A-ABBE8F2D8FF0}"/>
                          </a:ext>
                        </a:extLst>
                      </p:cNvPr>
                      <p:cNvSpPr/>
                      <p:nvPr/>
                    </p:nvSpPr>
                    <p:spPr>
                      <a:xfrm>
                        <a:off x="8066283" y="261682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椭圆 100">
                        <a:extLst>
                          <a:ext uri="{FF2B5EF4-FFF2-40B4-BE49-F238E27FC236}">
                            <a16:creationId xmlns:a16="http://schemas.microsoft.com/office/drawing/2014/main" id="{5CA6C426-8270-D534-DBD1-6B4E3B03A274}"/>
                          </a:ext>
                        </a:extLst>
                      </p:cNvPr>
                      <p:cNvSpPr/>
                      <p:nvPr/>
                    </p:nvSpPr>
                    <p:spPr>
                      <a:xfrm>
                        <a:off x="8306836" y="24065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椭圆 101">
                        <a:extLst>
                          <a:ext uri="{FF2B5EF4-FFF2-40B4-BE49-F238E27FC236}">
                            <a16:creationId xmlns:a16="http://schemas.microsoft.com/office/drawing/2014/main" id="{9A3C3363-02DF-5E38-F4E1-7DCAB2018956}"/>
                          </a:ext>
                        </a:extLst>
                      </p:cNvPr>
                      <p:cNvSpPr/>
                      <p:nvPr/>
                    </p:nvSpPr>
                    <p:spPr>
                      <a:xfrm>
                        <a:off x="8333148" y="14619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椭圆 102">
                        <a:extLst>
                          <a:ext uri="{FF2B5EF4-FFF2-40B4-BE49-F238E27FC236}">
                            <a16:creationId xmlns:a16="http://schemas.microsoft.com/office/drawing/2014/main" id="{04CE24BE-BACC-8782-1655-067D4821AA6D}"/>
                          </a:ext>
                        </a:extLst>
                      </p:cNvPr>
                      <p:cNvSpPr/>
                      <p:nvPr/>
                    </p:nvSpPr>
                    <p:spPr>
                      <a:xfrm>
                        <a:off x="8306836" y="20350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椭圆 103">
                        <a:extLst>
                          <a:ext uri="{FF2B5EF4-FFF2-40B4-BE49-F238E27FC236}">
                            <a16:creationId xmlns:a16="http://schemas.microsoft.com/office/drawing/2014/main" id="{6DE57444-17B9-0FD6-D9A1-CD8E487C763A}"/>
                          </a:ext>
                        </a:extLst>
                      </p:cNvPr>
                      <p:cNvSpPr/>
                      <p:nvPr/>
                    </p:nvSpPr>
                    <p:spPr>
                      <a:xfrm>
                        <a:off x="8445737" y="23206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 name="椭圆 104">
                        <a:extLst>
                          <a:ext uri="{FF2B5EF4-FFF2-40B4-BE49-F238E27FC236}">
                            <a16:creationId xmlns:a16="http://schemas.microsoft.com/office/drawing/2014/main" id="{96F20E94-E5EB-0908-8197-587FA8DC938D}"/>
                          </a:ext>
                        </a:extLst>
                      </p:cNvPr>
                      <p:cNvSpPr/>
                      <p:nvPr/>
                    </p:nvSpPr>
                    <p:spPr>
                      <a:xfrm>
                        <a:off x="8439397" y="26560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 name="椭圆 105">
                        <a:extLst>
                          <a:ext uri="{FF2B5EF4-FFF2-40B4-BE49-F238E27FC236}">
                            <a16:creationId xmlns:a16="http://schemas.microsoft.com/office/drawing/2014/main" id="{55E3F2E0-8966-57E7-33C8-3B2E72D3992A}"/>
                          </a:ext>
                        </a:extLst>
                      </p:cNvPr>
                      <p:cNvSpPr/>
                      <p:nvPr/>
                    </p:nvSpPr>
                    <p:spPr>
                      <a:xfrm>
                        <a:off x="8410578" y="13289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 name="椭圆 106">
                        <a:extLst>
                          <a:ext uri="{FF2B5EF4-FFF2-40B4-BE49-F238E27FC236}">
                            <a16:creationId xmlns:a16="http://schemas.microsoft.com/office/drawing/2014/main" id="{E616B4D6-7E59-3449-5843-66B9591A6B0E}"/>
                          </a:ext>
                        </a:extLst>
                      </p:cNvPr>
                      <p:cNvSpPr/>
                      <p:nvPr/>
                    </p:nvSpPr>
                    <p:spPr>
                      <a:xfrm>
                        <a:off x="8299998" y="17477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椭圆 107">
                        <a:extLst>
                          <a:ext uri="{FF2B5EF4-FFF2-40B4-BE49-F238E27FC236}">
                            <a16:creationId xmlns:a16="http://schemas.microsoft.com/office/drawing/2014/main" id="{5A748B1D-E768-C30E-0CC0-A0457AB23BED}"/>
                          </a:ext>
                        </a:extLst>
                      </p:cNvPr>
                      <p:cNvSpPr/>
                      <p:nvPr/>
                    </p:nvSpPr>
                    <p:spPr>
                      <a:xfrm>
                        <a:off x="8297681" y="12340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9" name="椭圆 108">
                        <a:extLst>
                          <a:ext uri="{FF2B5EF4-FFF2-40B4-BE49-F238E27FC236}">
                            <a16:creationId xmlns:a16="http://schemas.microsoft.com/office/drawing/2014/main" id="{84CE33B3-A8F9-E761-682B-C610EDAA745D}"/>
                          </a:ext>
                        </a:extLst>
                      </p:cNvPr>
                      <p:cNvSpPr/>
                      <p:nvPr/>
                    </p:nvSpPr>
                    <p:spPr>
                      <a:xfrm>
                        <a:off x="8431760" y="452687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1" name="椭圆 110">
                        <a:extLst>
                          <a:ext uri="{FF2B5EF4-FFF2-40B4-BE49-F238E27FC236}">
                            <a16:creationId xmlns:a16="http://schemas.microsoft.com/office/drawing/2014/main" id="{1C1F9B13-A94C-E243-184D-28A82FE18A33}"/>
                          </a:ext>
                        </a:extLst>
                      </p:cNvPr>
                      <p:cNvSpPr/>
                      <p:nvPr/>
                    </p:nvSpPr>
                    <p:spPr>
                      <a:xfrm>
                        <a:off x="1847316" y="29836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3" name="椭圆 112">
                        <a:extLst>
                          <a:ext uri="{FF2B5EF4-FFF2-40B4-BE49-F238E27FC236}">
                            <a16:creationId xmlns:a16="http://schemas.microsoft.com/office/drawing/2014/main" id="{A06B2EAB-4E8F-4A50-9916-94DA4207E1FD}"/>
                          </a:ext>
                        </a:extLst>
                      </p:cNvPr>
                      <p:cNvSpPr/>
                      <p:nvPr/>
                    </p:nvSpPr>
                    <p:spPr>
                      <a:xfrm>
                        <a:off x="9087107" y="40275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椭圆 113">
                        <a:extLst>
                          <a:ext uri="{FF2B5EF4-FFF2-40B4-BE49-F238E27FC236}">
                            <a16:creationId xmlns:a16="http://schemas.microsoft.com/office/drawing/2014/main" id="{723356AC-065E-64FD-B7C5-2BCD94A32C1A}"/>
                          </a:ext>
                        </a:extLst>
                      </p:cNvPr>
                      <p:cNvSpPr/>
                      <p:nvPr/>
                    </p:nvSpPr>
                    <p:spPr>
                      <a:xfrm>
                        <a:off x="9146200" y="41752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椭圆 114">
                        <a:extLst>
                          <a:ext uri="{FF2B5EF4-FFF2-40B4-BE49-F238E27FC236}">
                            <a16:creationId xmlns:a16="http://schemas.microsoft.com/office/drawing/2014/main" id="{B981B7AB-0A83-3CE3-B054-B93CCE0CF63B}"/>
                          </a:ext>
                        </a:extLst>
                      </p:cNvPr>
                      <p:cNvSpPr/>
                      <p:nvPr/>
                    </p:nvSpPr>
                    <p:spPr>
                      <a:xfrm>
                        <a:off x="9117383" y="38842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椭圆 115">
                        <a:extLst>
                          <a:ext uri="{FF2B5EF4-FFF2-40B4-BE49-F238E27FC236}">
                            <a16:creationId xmlns:a16="http://schemas.microsoft.com/office/drawing/2014/main" id="{FBA992C5-C4B9-E47A-4CA3-F320E50AD28C}"/>
                          </a:ext>
                        </a:extLst>
                      </p:cNvPr>
                      <p:cNvSpPr/>
                      <p:nvPr/>
                    </p:nvSpPr>
                    <p:spPr>
                      <a:xfrm>
                        <a:off x="9048900" y="37524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7" name="椭圆 116">
                        <a:extLst>
                          <a:ext uri="{FF2B5EF4-FFF2-40B4-BE49-F238E27FC236}">
                            <a16:creationId xmlns:a16="http://schemas.microsoft.com/office/drawing/2014/main" id="{9A60AC76-E408-0191-5202-73E9865E9BBB}"/>
                          </a:ext>
                        </a:extLst>
                      </p:cNvPr>
                      <p:cNvSpPr/>
                      <p:nvPr/>
                    </p:nvSpPr>
                    <p:spPr>
                      <a:xfrm>
                        <a:off x="9117382" y="35431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8" name="椭圆 117">
                        <a:extLst>
                          <a:ext uri="{FF2B5EF4-FFF2-40B4-BE49-F238E27FC236}">
                            <a16:creationId xmlns:a16="http://schemas.microsoft.com/office/drawing/2014/main" id="{BA13B45B-3AA9-7823-6132-5A9335AF4B32}"/>
                          </a:ext>
                        </a:extLst>
                      </p:cNvPr>
                      <p:cNvSpPr/>
                      <p:nvPr/>
                    </p:nvSpPr>
                    <p:spPr>
                      <a:xfrm>
                        <a:off x="8814412" y="355547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椭圆 118">
                        <a:extLst>
                          <a:ext uri="{FF2B5EF4-FFF2-40B4-BE49-F238E27FC236}">
                            <a16:creationId xmlns:a16="http://schemas.microsoft.com/office/drawing/2014/main" id="{2B14CE08-1B80-9344-65BF-A0992886A5E9}"/>
                          </a:ext>
                        </a:extLst>
                      </p:cNvPr>
                      <p:cNvSpPr/>
                      <p:nvPr/>
                    </p:nvSpPr>
                    <p:spPr>
                      <a:xfrm>
                        <a:off x="9088563" y="31716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0" name="椭圆 119">
                        <a:extLst>
                          <a:ext uri="{FF2B5EF4-FFF2-40B4-BE49-F238E27FC236}">
                            <a16:creationId xmlns:a16="http://schemas.microsoft.com/office/drawing/2014/main" id="{4300E23D-EF38-9072-92C0-2669A6E7D115}"/>
                          </a:ext>
                        </a:extLst>
                      </p:cNvPr>
                      <p:cNvSpPr/>
                      <p:nvPr/>
                    </p:nvSpPr>
                    <p:spPr>
                      <a:xfrm>
                        <a:off x="8809619" y="317202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1" name="椭圆 120">
                        <a:extLst>
                          <a:ext uri="{FF2B5EF4-FFF2-40B4-BE49-F238E27FC236}">
                            <a16:creationId xmlns:a16="http://schemas.microsoft.com/office/drawing/2014/main" id="{619A23A0-EAEB-C73C-5D24-63784057E6BB}"/>
                          </a:ext>
                        </a:extLst>
                      </p:cNvPr>
                      <p:cNvSpPr/>
                      <p:nvPr/>
                    </p:nvSpPr>
                    <p:spPr>
                      <a:xfrm>
                        <a:off x="9117381" y="27895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2" name="椭圆 121">
                        <a:extLst>
                          <a:ext uri="{FF2B5EF4-FFF2-40B4-BE49-F238E27FC236}">
                            <a16:creationId xmlns:a16="http://schemas.microsoft.com/office/drawing/2014/main" id="{A37429FF-628B-2D4F-D3AB-102CC2A39D83}"/>
                          </a:ext>
                        </a:extLst>
                      </p:cNvPr>
                      <p:cNvSpPr/>
                      <p:nvPr/>
                    </p:nvSpPr>
                    <p:spPr>
                      <a:xfrm>
                        <a:off x="9187694" y="18064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3" name="椭圆 122">
                        <a:extLst>
                          <a:ext uri="{FF2B5EF4-FFF2-40B4-BE49-F238E27FC236}">
                            <a16:creationId xmlns:a16="http://schemas.microsoft.com/office/drawing/2014/main" id="{AF409A42-20F4-B33F-8068-F26A755C81F7}"/>
                          </a:ext>
                        </a:extLst>
                      </p:cNvPr>
                      <p:cNvSpPr/>
                      <p:nvPr/>
                    </p:nvSpPr>
                    <p:spPr>
                      <a:xfrm>
                        <a:off x="9117381" y="24180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4" name="椭圆 123">
                        <a:extLst>
                          <a:ext uri="{FF2B5EF4-FFF2-40B4-BE49-F238E27FC236}">
                            <a16:creationId xmlns:a16="http://schemas.microsoft.com/office/drawing/2014/main" id="{0EB755BE-6D4C-BD30-5FA6-50498A92468A}"/>
                          </a:ext>
                        </a:extLst>
                      </p:cNvPr>
                      <p:cNvSpPr/>
                      <p:nvPr/>
                    </p:nvSpPr>
                    <p:spPr>
                      <a:xfrm>
                        <a:off x="8809619" y="12523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椭圆 124">
                        <a:extLst>
                          <a:ext uri="{FF2B5EF4-FFF2-40B4-BE49-F238E27FC236}">
                            <a16:creationId xmlns:a16="http://schemas.microsoft.com/office/drawing/2014/main" id="{4EB9CE4D-4219-DBCD-7105-7973E46A5271}"/>
                          </a:ext>
                        </a:extLst>
                      </p:cNvPr>
                      <p:cNvSpPr/>
                      <p:nvPr/>
                    </p:nvSpPr>
                    <p:spPr>
                      <a:xfrm>
                        <a:off x="9117381" y="20526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6" name="椭圆 125">
                        <a:extLst>
                          <a:ext uri="{FF2B5EF4-FFF2-40B4-BE49-F238E27FC236}">
                            <a16:creationId xmlns:a16="http://schemas.microsoft.com/office/drawing/2014/main" id="{CDB09723-35BE-B77E-5FDC-53154A771E68}"/>
                          </a:ext>
                        </a:extLst>
                      </p:cNvPr>
                      <p:cNvSpPr/>
                      <p:nvPr/>
                    </p:nvSpPr>
                    <p:spPr>
                      <a:xfrm>
                        <a:off x="8652789" y="12523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7" name="椭圆 126">
                        <a:extLst>
                          <a:ext uri="{FF2B5EF4-FFF2-40B4-BE49-F238E27FC236}">
                            <a16:creationId xmlns:a16="http://schemas.microsoft.com/office/drawing/2014/main" id="{020C79E9-8A8D-0F1C-5279-BFB9DAC78924}"/>
                          </a:ext>
                        </a:extLst>
                      </p:cNvPr>
                      <p:cNvSpPr/>
                      <p:nvPr/>
                    </p:nvSpPr>
                    <p:spPr>
                      <a:xfrm>
                        <a:off x="9171646" y="22278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8" name="椭圆 127">
                        <a:extLst>
                          <a:ext uri="{FF2B5EF4-FFF2-40B4-BE49-F238E27FC236}">
                            <a16:creationId xmlns:a16="http://schemas.microsoft.com/office/drawing/2014/main" id="{DB514BE2-87BD-CD47-6688-7787313A6AD6}"/>
                          </a:ext>
                        </a:extLst>
                      </p:cNvPr>
                      <p:cNvSpPr/>
                      <p:nvPr/>
                    </p:nvSpPr>
                    <p:spPr>
                      <a:xfrm>
                        <a:off x="8434785" y="316997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0" name="椭圆 129">
                        <a:extLst>
                          <a:ext uri="{FF2B5EF4-FFF2-40B4-BE49-F238E27FC236}">
                            <a16:creationId xmlns:a16="http://schemas.microsoft.com/office/drawing/2014/main" id="{EA287492-4B6B-FD41-E7CD-028AE84506D4}"/>
                          </a:ext>
                        </a:extLst>
                      </p:cNvPr>
                      <p:cNvSpPr/>
                      <p:nvPr/>
                    </p:nvSpPr>
                    <p:spPr>
                      <a:xfrm>
                        <a:off x="9436420" y="44293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1" name="椭圆 130">
                        <a:extLst>
                          <a:ext uri="{FF2B5EF4-FFF2-40B4-BE49-F238E27FC236}">
                            <a16:creationId xmlns:a16="http://schemas.microsoft.com/office/drawing/2014/main" id="{0AB7607C-A361-9C52-AC14-A2FDAE4EA527}"/>
                          </a:ext>
                        </a:extLst>
                      </p:cNvPr>
                      <p:cNvSpPr/>
                      <p:nvPr/>
                    </p:nvSpPr>
                    <p:spPr>
                      <a:xfrm>
                        <a:off x="9527200" y="43276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2" name="椭圆 131">
                        <a:extLst>
                          <a:ext uri="{FF2B5EF4-FFF2-40B4-BE49-F238E27FC236}">
                            <a16:creationId xmlns:a16="http://schemas.microsoft.com/office/drawing/2014/main" id="{89B957BF-BAA9-9C0E-BC24-8B1685A4B806}"/>
                          </a:ext>
                        </a:extLst>
                      </p:cNvPr>
                      <p:cNvSpPr/>
                      <p:nvPr/>
                    </p:nvSpPr>
                    <p:spPr>
                      <a:xfrm>
                        <a:off x="9498383" y="40366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3" name="椭圆 132">
                        <a:extLst>
                          <a:ext uri="{FF2B5EF4-FFF2-40B4-BE49-F238E27FC236}">
                            <a16:creationId xmlns:a16="http://schemas.microsoft.com/office/drawing/2014/main" id="{815C0AAB-A5DC-EB3C-F29A-C474B0CD7A7B}"/>
                          </a:ext>
                        </a:extLst>
                      </p:cNvPr>
                      <p:cNvSpPr/>
                      <p:nvPr/>
                    </p:nvSpPr>
                    <p:spPr>
                      <a:xfrm>
                        <a:off x="9432439" y="385702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4" name="椭圆 133">
                        <a:extLst>
                          <a:ext uri="{FF2B5EF4-FFF2-40B4-BE49-F238E27FC236}">
                            <a16:creationId xmlns:a16="http://schemas.microsoft.com/office/drawing/2014/main" id="{1EF4539E-7E81-F046-9347-15FF0133B299}"/>
                          </a:ext>
                        </a:extLst>
                      </p:cNvPr>
                      <p:cNvSpPr/>
                      <p:nvPr/>
                    </p:nvSpPr>
                    <p:spPr>
                      <a:xfrm>
                        <a:off x="9498382" y="36955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5" name="椭圆 134">
                        <a:extLst>
                          <a:ext uri="{FF2B5EF4-FFF2-40B4-BE49-F238E27FC236}">
                            <a16:creationId xmlns:a16="http://schemas.microsoft.com/office/drawing/2014/main" id="{A7200723-4D90-9551-C326-1A77722F21A5}"/>
                          </a:ext>
                        </a:extLst>
                      </p:cNvPr>
                      <p:cNvSpPr/>
                      <p:nvPr/>
                    </p:nvSpPr>
                    <p:spPr>
                      <a:xfrm>
                        <a:off x="9417186" y="351978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6" name="椭圆 135">
                        <a:extLst>
                          <a:ext uri="{FF2B5EF4-FFF2-40B4-BE49-F238E27FC236}">
                            <a16:creationId xmlns:a16="http://schemas.microsoft.com/office/drawing/2014/main" id="{87629D37-0D8F-8314-3D00-CE6FA91F4AB9}"/>
                          </a:ext>
                        </a:extLst>
                      </p:cNvPr>
                      <p:cNvSpPr/>
                      <p:nvPr/>
                    </p:nvSpPr>
                    <p:spPr>
                      <a:xfrm>
                        <a:off x="9469563" y="33240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7" name="椭圆 136">
                        <a:extLst>
                          <a:ext uri="{FF2B5EF4-FFF2-40B4-BE49-F238E27FC236}">
                            <a16:creationId xmlns:a16="http://schemas.microsoft.com/office/drawing/2014/main" id="{A8BB1ACF-1180-6F56-ED87-463BB75D6686}"/>
                          </a:ext>
                        </a:extLst>
                      </p:cNvPr>
                      <p:cNvSpPr/>
                      <p:nvPr/>
                    </p:nvSpPr>
                    <p:spPr>
                      <a:xfrm>
                        <a:off x="9465238" y="31392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8" name="椭圆 137">
                        <a:extLst>
                          <a:ext uri="{FF2B5EF4-FFF2-40B4-BE49-F238E27FC236}">
                            <a16:creationId xmlns:a16="http://schemas.microsoft.com/office/drawing/2014/main" id="{D52C1559-3955-1091-3F00-2502AFCE2F15}"/>
                          </a:ext>
                        </a:extLst>
                      </p:cNvPr>
                      <p:cNvSpPr/>
                      <p:nvPr/>
                    </p:nvSpPr>
                    <p:spPr>
                      <a:xfrm>
                        <a:off x="9498381" y="29419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9" name="椭圆 138">
                        <a:extLst>
                          <a:ext uri="{FF2B5EF4-FFF2-40B4-BE49-F238E27FC236}">
                            <a16:creationId xmlns:a16="http://schemas.microsoft.com/office/drawing/2014/main" id="{5B37AA29-2F2F-9AA0-67C3-73AAA6397703}"/>
                          </a:ext>
                        </a:extLst>
                      </p:cNvPr>
                      <p:cNvSpPr/>
                      <p:nvPr/>
                    </p:nvSpPr>
                    <p:spPr>
                      <a:xfrm>
                        <a:off x="9432439" y="28094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0" name="椭圆 139">
                        <a:extLst>
                          <a:ext uri="{FF2B5EF4-FFF2-40B4-BE49-F238E27FC236}">
                            <a16:creationId xmlns:a16="http://schemas.microsoft.com/office/drawing/2014/main" id="{38799A2B-6D0A-384D-7AA6-69D77243BDCA}"/>
                          </a:ext>
                        </a:extLst>
                      </p:cNvPr>
                      <p:cNvSpPr/>
                      <p:nvPr/>
                    </p:nvSpPr>
                    <p:spPr>
                      <a:xfrm>
                        <a:off x="9470803" y="261832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1" name="椭圆 140">
                        <a:extLst>
                          <a:ext uri="{FF2B5EF4-FFF2-40B4-BE49-F238E27FC236}">
                            <a16:creationId xmlns:a16="http://schemas.microsoft.com/office/drawing/2014/main" id="{0A114546-8B63-6D11-440F-C065A4BA33EF}"/>
                          </a:ext>
                        </a:extLst>
                      </p:cNvPr>
                      <p:cNvSpPr/>
                      <p:nvPr/>
                    </p:nvSpPr>
                    <p:spPr>
                      <a:xfrm>
                        <a:off x="9180127" y="26122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2" name="椭圆 141">
                        <a:extLst>
                          <a:ext uri="{FF2B5EF4-FFF2-40B4-BE49-F238E27FC236}">
                            <a16:creationId xmlns:a16="http://schemas.microsoft.com/office/drawing/2014/main" id="{BD510AD2-96FC-828C-EF1C-B43CC5606ADF}"/>
                          </a:ext>
                        </a:extLst>
                      </p:cNvPr>
                      <p:cNvSpPr/>
                      <p:nvPr/>
                    </p:nvSpPr>
                    <p:spPr>
                      <a:xfrm>
                        <a:off x="9498381" y="22050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3" name="椭圆 142">
                        <a:extLst>
                          <a:ext uri="{FF2B5EF4-FFF2-40B4-BE49-F238E27FC236}">
                            <a16:creationId xmlns:a16="http://schemas.microsoft.com/office/drawing/2014/main" id="{BE4F18BB-B4C5-CBDA-63F5-DA36F0B7CA89}"/>
                          </a:ext>
                        </a:extLst>
                      </p:cNvPr>
                      <p:cNvSpPr/>
                      <p:nvPr/>
                    </p:nvSpPr>
                    <p:spPr>
                      <a:xfrm>
                        <a:off x="8304330" y="33363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4" name="椭圆 143">
                        <a:extLst>
                          <a:ext uri="{FF2B5EF4-FFF2-40B4-BE49-F238E27FC236}">
                            <a16:creationId xmlns:a16="http://schemas.microsoft.com/office/drawing/2014/main" id="{94C5FE1A-99A4-77AF-050F-F38D9D754B59}"/>
                          </a:ext>
                        </a:extLst>
                      </p:cNvPr>
                      <p:cNvSpPr/>
                      <p:nvPr/>
                    </p:nvSpPr>
                    <p:spPr>
                      <a:xfrm>
                        <a:off x="9570028" y="17388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5" name="椭圆 144">
                        <a:extLst>
                          <a:ext uri="{FF2B5EF4-FFF2-40B4-BE49-F238E27FC236}">
                            <a16:creationId xmlns:a16="http://schemas.microsoft.com/office/drawing/2014/main" id="{9D049D50-3845-6CC4-8FDF-1BBEA003D414}"/>
                          </a:ext>
                        </a:extLst>
                      </p:cNvPr>
                      <p:cNvSpPr/>
                      <p:nvPr/>
                    </p:nvSpPr>
                    <p:spPr>
                      <a:xfrm>
                        <a:off x="9584836" y="323152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7" name="椭圆 146">
                        <a:extLst>
                          <a:ext uri="{FF2B5EF4-FFF2-40B4-BE49-F238E27FC236}">
                            <a16:creationId xmlns:a16="http://schemas.microsoft.com/office/drawing/2014/main" id="{2393657F-249C-5745-460D-577CD0DE5ACD}"/>
                          </a:ext>
                        </a:extLst>
                      </p:cNvPr>
                      <p:cNvSpPr/>
                      <p:nvPr/>
                    </p:nvSpPr>
                    <p:spPr>
                      <a:xfrm>
                        <a:off x="7907952" y="426523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8" name="椭圆 147">
                        <a:extLst>
                          <a:ext uri="{FF2B5EF4-FFF2-40B4-BE49-F238E27FC236}">
                            <a16:creationId xmlns:a16="http://schemas.microsoft.com/office/drawing/2014/main" id="{88E8F2E9-EF6B-02C1-37F7-E58EA49BD60B}"/>
                          </a:ext>
                        </a:extLst>
                      </p:cNvPr>
                      <p:cNvSpPr/>
                      <p:nvPr/>
                    </p:nvSpPr>
                    <p:spPr>
                      <a:xfrm>
                        <a:off x="8019864" y="416365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9" name="椭圆 148">
                        <a:extLst>
                          <a:ext uri="{FF2B5EF4-FFF2-40B4-BE49-F238E27FC236}">
                            <a16:creationId xmlns:a16="http://schemas.microsoft.com/office/drawing/2014/main" id="{24E2E459-01C5-6750-4761-04E4BFA8815B}"/>
                          </a:ext>
                        </a:extLst>
                      </p:cNvPr>
                      <p:cNvSpPr/>
                      <p:nvPr/>
                    </p:nvSpPr>
                    <p:spPr>
                      <a:xfrm>
                        <a:off x="7917233" y="40461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0" name="椭圆 149">
                        <a:extLst>
                          <a:ext uri="{FF2B5EF4-FFF2-40B4-BE49-F238E27FC236}">
                            <a16:creationId xmlns:a16="http://schemas.microsoft.com/office/drawing/2014/main" id="{DF0D4CD1-5A7C-FE4A-E982-6F16B12C8BF2}"/>
                          </a:ext>
                        </a:extLst>
                      </p:cNvPr>
                      <p:cNvSpPr/>
                      <p:nvPr/>
                    </p:nvSpPr>
                    <p:spPr>
                      <a:xfrm>
                        <a:off x="7907952" y="38937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1" name="椭圆 150">
                        <a:extLst>
                          <a:ext uri="{FF2B5EF4-FFF2-40B4-BE49-F238E27FC236}">
                            <a16:creationId xmlns:a16="http://schemas.microsoft.com/office/drawing/2014/main" id="{6DBEF377-AA17-37B1-C2EC-BFC40BED34B6}"/>
                          </a:ext>
                        </a:extLst>
                      </p:cNvPr>
                      <p:cNvSpPr/>
                      <p:nvPr/>
                    </p:nvSpPr>
                    <p:spPr>
                      <a:xfrm>
                        <a:off x="7917232" y="37050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2" name="椭圆 151">
                        <a:extLst>
                          <a:ext uri="{FF2B5EF4-FFF2-40B4-BE49-F238E27FC236}">
                            <a16:creationId xmlns:a16="http://schemas.microsoft.com/office/drawing/2014/main" id="{D8D35785-44A6-DF97-5B9B-E27A476AA918}"/>
                          </a:ext>
                        </a:extLst>
                      </p:cNvPr>
                      <p:cNvSpPr/>
                      <p:nvPr/>
                    </p:nvSpPr>
                    <p:spPr>
                      <a:xfrm>
                        <a:off x="7907952" y="352228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3" name="椭圆 152">
                        <a:extLst>
                          <a:ext uri="{FF2B5EF4-FFF2-40B4-BE49-F238E27FC236}">
                            <a16:creationId xmlns:a16="http://schemas.microsoft.com/office/drawing/2014/main" id="{FFDCD62C-0018-4ACB-7ACD-F56FF1C460E2}"/>
                          </a:ext>
                        </a:extLst>
                      </p:cNvPr>
                      <p:cNvSpPr/>
                      <p:nvPr/>
                    </p:nvSpPr>
                    <p:spPr>
                      <a:xfrm>
                        <a:off x="7888413" y="333357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4" name="椭圆 153">
                        <a:extLst>
                          <a:ext uri="{FF2B5EF4-FFF2-40B4-BE49-F238E27FC236}">
                            <a16:creationId xmlns:a16="http://schemas.microsoft.com/office/drawing/2014/main" id="{0F019191-374E-8461-7E58-ADB47CD87C6E}"/>
                          </a:ext>
                        </a:extLst>
                      </p:cNvPr>
                      <p:cNvSpPr/>
                      <p:nvPr/>
                    </p:nvSpPr>
                    <p:spPr>
                      <a:xfrm>
                        <a:off x="7907952" y="309867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5" name="椭圆 154">
                        <a:extLst>
                          <a:ext uri="{FF2B5EF4-FFF2-40B4-BE49-F238E27FC236}">
                            <a16:creationId xmlns:a16="http://schemas.microsoft.com/office/drawing/2014/main" id="{73E0AD77-7C89-322E-C165-A13707115CBB}"/>
                          </a:ext>
                        </a:extLst>
                      </p:cNvPr>
                      <p:cNvSpPr/>
                      <p:nvPr/>
                    </p:nvSpPr>
                    <p:spPr>
                      <a:xfrm>
                        <a:off x="7983906" y="29514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6" name="椭圆 155">
                        <a:extLst>
                          <a:ext uri="{FF2B5EF4-FFF2-40B4-BE49-F238E27FC236}">
                            <a16:creationId xmlns:a16="http://schemas.microsoft.com/office/drawing/2014/main" id="{CD106F35-8E16-25DD-2CD5-D7C79398818B}"/>
                          </a:ext>
                        </a:extLst>
                      </p:cNvPr>
                      <p:cNvSpPr/>
                      <p:nvPr/>
                    </p:nvSpPr>
                    <p:spPr>
                      <a:xfrm>
                        <a:off x="7919188" y="27498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7" name="椭圆 156">
                        <a:extLst>
                          <a:ext uri="{FF2B5EF4-FFF2-40B4-BE49-F238E27FC236}">
                            <a16:creationId xmlns:a16="http://schemas.microsoft.com/office/drawing/2014/main" id="{D31E9A47-0687-647C-5700-507470D7372F}"/>
                          </a:ext>
                        </a:extLst>
                      </p:cNvPr>
                      <p:cNvSpPr/>
                      <p:nvPr/>
                    </p:nvSpPr>
                    <p:spPr>
                      <a:xfrm>
                        <a:off x="7917231" y="258001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8" name="椭圆 157">
                        <a:extLst>
                          <a:ext uri="{FF2B5EF4-FFF2-40B4-BE49-F238E27FC236}">
                            <a16:creationId xmlns:a16="http://schemas.microsoft.com/office/drawing/2014/main" id="{AA381A10-28C6-955E-F092-AA419E0E58ED}"/>
                          </a:ext>
                        </a:extLst>
                      </p:cNvPr>
                      <p:cNvSpPr/>
                      <p:nvPr/>
                    </p:nvSpPr>
                    <p:spPr>
                      <a:xfrm>
                        <a:off x="7908577" y="245805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9" name="椭圆 158">
                        <a:extLst>
                          <a:ext uri="{FF2B5EF4-FFF2-40B4-BE49-F238E27FC236}">
                            <a16:creationId xmlns:a16="http://schemas.microsoft.com/office/drawing/2014/main" id="{EE53FC84-CB0B-C586-B0D1-E94B6878F41C}"/>
                          </a:ext>
                        </a:extLst>
                      </p:cNvPr>
                      <p:cNvSpPr/>
                      <p:nvPr/>
                    </p:nvSpPr>
                    <p:spPr>
                      <a:xfrm>
                        <a:off x="7917231" y="22145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0" name="椭圆 159">
                        <a:extLst>
                          <a:ext uri="{FF2B5EF4-FFF2-40B4-BE49-F238E27FC236}">
                            <a16:creationId xmlns:a16="http://schemas.microsoft.com/office/drawing/2014/main" id="{A3B10F56-48F2-2495-30E7-B260F7978731}"/>
                          </a:ext>
                        </a:extLst>
                      </p:cNvPr>
                      <p:cNvSpPr/>
                      <p:nvPr/>
                    </p:nvSpPr>
                    <p:spPr>
                      <a:xfrm>
                        <a:off x="7917231" y="14953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1" name="椭圆 160">
                        <a:extLst>
                          <a:ext uri="{FF2B5EF4-FFF2-40B4-BE49-F238E27FC236}">
                            <a16:creationId xmlns:a16="http://schemas.microsoft.com/office/drawing/2014/main" id="{076EC91A-F1CE-573A-20D4-639C664D848C}"/>
                          </a:ext>
                        </a:extLst>
                      </p:cNvPr>
                      <p:cNvSpPr/>
                      <p:nvPr/>
                    </p:nvSpPr>
                    <p:spPr>
                      <a:xfrm>
                        <a:off x="7910393" y="19498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2" name="椭圆 161">
                        <a:extLst>
                          <a:ext uri="{FF2B5EF4-FFF2-40B4-BE49-F238E27FC236}">
                            <a16:creationId xmlns:a16="http://schemas.microsoft.com/office/drawing/2014/main" id="{277156AE-AF81-998D-6E61-63FD9CC8E933}"/>
                          </a:ext>
                        </a:extLst>
                      </p:cNvPr>
                      <p:cNvSpPr/>
                      <p:nvPr/>
                    </p:nvSpPr>
                    <p:spPr>
                      <a:xfrm>
                        <a:off x="9584928" y="383047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4" name="椭圆 163">
                        <a:extLst>
                          <a:ext uri="{FF2B5EF4-FFF2-40B4-BE49-F238E27FC236}">
                            <a16:creationId xmlns:a16="http://schemas.microsoft.com/office/drawing/2014/main" id="{F153894D-8949-DA15-FE2D-BF0CB90019BA}"/>
                          </a:ext>
                        </a:extLst>
                      </p:cNvPr>
                      <p:cNvSpPr/>
                      <p:nvPr/>
                    </p:nvSpPr>
                    <p:spPr>
                      <a:xfrm>
                        <a:off x="9414856" y="46357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5" name="椭圆 164">
                        <a:extLst>
                          <a:ext uri="{FF2B5EF4-FFF2-40B4-BE49-F238E27FC236}">
                            <a16:creationId xmlns:a16="http://schemas.microsoft.com/office/drawing/2014/main" id="{9D91DE6B-FBEC-D7E3-D8E0-A009DC9C7F90}"/>
                          </a:ext>
                        </a:extLst>
                      </p:cNvPr>
                      <p:cNvSpPr/>
                      <p:nvPr/>
                    </p:nvSpPr>
                    <p:spPr>
                      <a:xfrm>
                        <a:off x="8699205" y="40513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6" name="椭圆 165">
                        <a:extLst>
                          <a:ext uri="{FF2B5EF4-FFF2-40B4-BE49-F238E27FC236}">
                            <a16:creationId xmlns:a16="http://schemas.microsoft.com/office/drawing/2014/main" id="{04C2F1C0-A49B-1828-9A48-2504F2948C0F}"/>
                          </a:ext>
                        </a:extLst>
                      </p:cNvPr>
                      <p:cNvSpPr/>
                      <p:nvPr/>
                    </p:nvSpPr>
                    <p:spPr>
                      <a:xfrm>
                        <a:off x="8670388" y="37603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7" name="椭圆 166">
                        <a:extLst>
                          <a:ext uri="{FF2B5EF4-FFF2-40B4-BE49-F238E27FC236}">
                            <a16:creationId xmlns:a16="http://schemas.microsoft.com/office/drawing/2014/main" id="{72BE81C1-C4D6-5CB0-201B-2358927B5B84}"/>
                          </a:ext>
                        </a:extLst>
                      </p:cNvPr>
                      <p:cNvSpPr/>
                      <p:nvPr/>
                    </p:nvSpPr>
                    <p:spPr>
                      <a:xfrm>
                        <a:off x="9594471" y="46417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8" name="椭圆 167">
                        <a:extLst>
                          <a:ext uri="{FF2B5EF4-FFF2-40B4-BE49-F238E27FC236}">
                            <a16:creationId xmlns:a16="http://schemas.microsoft.com/office/drawing/2014/main" id="{02A05E66-E10F-A68A-B785-F210485F8D71}"/>
                          </a:ext>
                        </a:extLst>
                      </p:cNvPr>
                      <p:cNvSpPr/>
                      <p:nvPr/>
                    </p:nvSpPr>
                    <p:spPr>
                      <a:xfrm>
                        <a:off x="8670387" y="34192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9" name="椭圆 168">
                        <a:extLst>
                          <a:ext uri="{FF2B5EF4-FFF2-40B4-BE49-F238E27FC236}">
                            <a16:creationId xmlns:a16="http://schemas.microsoft.com/office/drawing/2014/main" id="{18174610-4EC9-E51D-E409-8F15662EF2D8}"/>
                          </a:ext>
                        </a:extLst>
                      </p:cNvPr>
                      <p:cNvSpPr/>
                      <p:nvPr/>
                    </p:nvSpPr>
                    <p:spPr>
                      <a:xfrm>
                        <a:off x="8434786" y="332638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0" name="椭圆 169">
                        <a:extLst>
                          <a:ext uri="{FF2B5EF4-FFF2-40B4-BE49-F238E27FC236}">
                            <a16:creationId xmlns:a16="http://schemas.microsoft.com/office/drawing/2014/main" id="{B97F0F56-CDEF-A8FF-86CF-83680295A2DC}"/>
                          </a:ext>
                        </a:extLst>
                      </p:cNvPr>
                      <p:cNvSpPr/>
                      <p:nvPr/>
                    </p:nvSpPr>
                    <p:spPr>
                      <a:xfrm>
                        <a:off x="8655422" y="30478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1" name="椭圆 170">
                        <a:extLst>
                          <a:ext uri="{FF2B5EF4-FFF2-40B4-BE49-F238E27FC236}">
                            <a16:creationId xmlns:a16="http://schemas.microsoft.com/office/drawing/2014/main" id="{A59193F7-F254-6041-2C14-831B704A9C94}"/>
                          </a:ext>
                        </a:extLst>
                      </p:cNvPr>
                      <p:cNvSpPr/>
                      <p:nvPr/>
                    </p:nvSpPr>
                    <p:spPr>
                      <a:xfrm>
                        <a:off x="8434620" y="28872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2" name="椭圆 171">
                        <a:extLst>
                          <a:ext uri="{FF2B5EF4-FFF2-40B4-BE49-F238E27FC236}">
                            <a16:creationId xmlns:a16="http://schemas.microsoft.com/office/drawing/2014/main" id="{21875FCF-C391-2993-B0EE-B88BE07FDB52}"/>
                          </a:ext>
                        </a:extLst>
                      </p:cNvPr>
                      <p:cNvSpPr/>
                      <p:nvPr/>
                    </p:nvSpPr>
                    <p:spPr>
                      <a:xfrm>
                        <a:off x="8670386" y="266573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3" name="椭圆 172">
                        <a:extLst>
                          <a:ext uri="{FF2B5EF4-FFF2-40B4-BE49-F238E27FC236}">
                            <a16:creationId xmlns:a16="http://schemas.microsoft.com/office/drawing/2014/main" id="{E1690EF0-74C3-8E29-02D9-ACE2C73FC85C}"/>
                          </a:ext>
                        </a:extLst>
                      </p:cNvPr>
                      <p:cNvSpPr/>
                      <p:nvPr/>
                    </p:nvSpPr>
                    <p:spPr>
                      <a:xfrm>
                        <a:off x="8723731" y="14099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4" name="椭圆 173">
                        <a:extLst>
                          <a:ext uri="{FF2B5EF4-FFF2-40B4-BE49-F238E27FC236}">
                            <a16:creationId xmlns:a16="http://schemas.microsoft.com/office/drawing/2014/main" id="{7010119F-6949-1DF4-D841-28419ADF4A26}"/>
                          </a:ext>
                        </a:extLst>
                      </p:cNvPr>
                      <p:cNvSpPr/>
                      <p:nvPr/>
                    </p:nvSpPr>
                    <p:spPr>
                      <a:xfrm>
                        <a:off x="8670386" y="229426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5" name="椭圆 174">
                        <a:extLst>
                          <a:ext uri="{FF2B5EF4-FFF2-40B4-BE49-F238E27FC236}">
                            <a16:creationId xmlns:a16="http://schemas.microsoft.com/office/drawing/2014/main" id="{D82A5DDE-684C-90AF-36AE-E1896FF41A68}"/>
                          </a:ext>
                        </a:extLst>
                      </p:cNvPr>
                      <p:cNvSpPr/>
                      <p:nvPr/>
                    </p:nvSpPr>
                    <p:spPr>
                      <a:xfrm>
                        <a:off x="8714042" y="111538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6" name="椭圆 175">
                        <a:extLst>
                          <a:ext uri="{FF2B5EF4-FFF2-40B4-BE49-F238E27FC236}">
                            <a16:creationId xmlns:a16="http://schemas.microsoft.com/office/drawing/2014/main" id="{BEE85448-A3B4-6245-848F-D09EA50F1A68}"/>
                          </a:ext>
                        </a:extLst>
                      </p:cNvPr>
                      <p:cNvSpPr/>
                      <p:nvPr/>
                    </p:nvSpPr>
                    <p:spPr>
                      <a:xfrm>
                        <a:off x="8670386" y="192879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7" name="椭圆 176">
                        <a:extLst>
                          <a:ext uri="{FF2B5EF4-FFF2-40B4-BE49-F238E27FC236}">
                            <a16:creationId xmlns:a16="http://schemas.microsoft.com/office/drawing/2014/main" id="{4DF01012-0517-C0C1-4D96-2C7750971627}"/>
                          </a:ext>
                        </a:extLst>
                      </p:cNvPr>
                      <p:cNvSpPr/>
                      <p:nvPr/>
                    </p:nvSpPr>
                    <p:spPr>
                      <a:xfrm>
                        <a:off x="8445736" y="35964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8" name="椭圆 177">
                        <a:extLst>
                          <a:ext uri="{FF2B5EF4-FFF2-40B4-BE49-F238E27FC236}">
                            <a16:creationId xmlns:a16="http://schemas.microsoft.com/office/drawing/2014/main" id="{FEFEC014-5ED4-048B-6CA8-EBA549D65F11}"/>
                          </a:ext>
                        </a:extLst>
                      </p:cNvPr>
                      <p:cNvSpPr/>
                      <p:nvPr/>
                    </p:nvSpPr>
                    <p:spPr>
                      <a:xfrm>
                        <a:off x="9571275" y="34690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9" name="椭圆 178">
                        <a:extLst>
                          <a:ext uri="{FF2B5EF4-FFF2-40B4-BE49-F238E27FC236}">
                            <a16:creationId xmlns:a16="http://schemas.microsoft.com/office/drawing/2014/main" id="{EC68A469-6F8E-0AD7-0056-6B26162E1B95}"/>
                          </a:ext>
                        </a:extLst>
                      </p:cNvPr>
                      <p:cNvSpPr/>
                      <p:nvPr/>
                    </p:nvSpPr>
                    <p:spPr>
                      <a:xfrm>
                        <a:off x="8825694" y="10454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1" name="椭圆 180">
                        <a:extLst>
                          <a:ext uri="{FF2B5EF4-FFF2-40B4-BE49-F238E27FC236}">
                            <a16:creationId xmlns:a16="http://schemas.microsoft.com/office/drawing/2014/main" id="{184C0832-710A-B81F-4428-85004F7D6C43}"/>
                          </a:ext>
                        </a:extLst>
                      </p:cNvPr>
                      <p:cNvSpPr/>
                      <p:nvPr/>
                    </p:nvSpPr>
                    <p:spPr>
                      <a:xfrm>
                        <a:off x="5032075" y="34526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2" name="椭圆 181">
                        <a:extLst>
                          <a:ext uri="{FF2B5EF4-FFF2-40B4-BE49-F238E27FC236}">
                            <a16:creationId xmlns:a16="http://schemas.microsoft.com/office/drawing/2014/main" id="{16FCB9D4-ABD7-EDFB-578C-E44C8C7CA20A}"/>
                          </a:ext>
                        </a:extLst>
                      </p:cNvPr>
                      <p:cNvSpPr/>
                      <p:nvPr/>
                    </p:nvSpPr>
                    <p:spPr>
                      <a:xfrm>
                        <a:off x="4876641" y="32642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3" name="椭圆 182">
                        <a:extLst>
                          <a:ext uri="{FF2B5EF4-FFF2-40B4-BE49-F238E27FC236}">
                            <a16:creationId xmlns:a16="http://schemas.microsoft.com/office/drawing/2014/main" id="{247E93BC-97BF-C069-13A5-1ED1C1BBFEEC}"/>
                          </a:ext>
                        </a:extLst>
                      </p:cNvPr>
                      <p:cNvSpPr/>
                      <p:nvPr/>
                    </p:nvSpPr>
                    <p:spPr>
                      <a:xfrm>
                        <a:off x="4979993" y="35851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4" name="椭圆 183">
                        <a:extLst>
                          <a:ext uri="{FF2B5EF4-FFF2-40B4-BE49-F238E27FC236}">
                            <a16:creationId xmlns:a16="http://schemas.microsoft.com/office/drawing/2014/main" id="{FE9E3B1A-D3B9-C3DB-8FC4-93EB2352F8D1}"/>
                          </a:ext>
                        </a:extLst>
                      </p:cNvPr>
                      <p:cNvSpPr/>
                      <p:nvPr/>
                    </p:nvSpPr>
                    <p:spPr>
                      <a:xfrm>
                        <a:off x="4878238" y="34414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5" name="椭圆 184">
                        <a:extLst>
                          <a:ext uri="{FF2B5EF4-FFF2-40B4-BE49-F238E27FC236}">
                            <a16:creationId xmlns:a16="http://schemas.microsoft.com/office/drawing/2014/main" id="{9B2B5F57-613D-8B4F-86EC-3D17C44AE518}"/>
                          </a:ext>
                        </a:extLst>
                      </p:cNvPr>
                      <p:cNvSpPr/>
                      <p:nvPr/>
                    </p:nvSpPr>
                    <p:spPr>
                      <a:xfrm>
                        <a:off x="5015763" y="327703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6" name="椭圆 185">
                        <a:extLst>
                          <a:ext uri="{FF2B5EF4-FFF2-40B4-BE49-F238E27FC236}">
                            <a16:creationId xmlns:a16="http://schemas.microsoft.com/office/drawing/2014/main" id="{C4014BD9-6373-80F1-9455-1DE96EACB621}"/>
                          </a:ext>
                        </a:extLst>
                      </p:cNvPr>
                      <p:cNvSpPr/>
                      <p:nvPr/>
                    </p:nvSpPr>
                    <p:spPr>
                      <a:xfrm>
                        <a:off x="4878238" y="30699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7" name="椭圆 186">
                        <a:extLst>
                          <a:ext uri="{FF2B5EF4-FFF2-40B4-BE49-F238E27FC236}">
                            <a16:creationId xmlns:a16="http://schemas.microsoft.com/office/drawing/2014/main" id="{D9E04A95-7787-2058-0D86-B40AF9076235}"/>
                          </a:ext>
                        </a:extLst>
                      </p:cNvPr>
                      <p:cNvSpPr/>
                      <p:nvPr/>
                    </p:nvSpPr>
                    <p:spPr>
                      <a:xfrm>
                        <a:off x="5020901" y="29009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8" name="椭圆 187">
                        <a:extLst>
                          <a:ext uri="{FF2B5EF4-FFF2-40B4-BE49-F238E27FC236}">
                            <a16:creationId xmlns:a16="http://schemas.microsoft.com/office/drawing/2014/main" id="{B50D25B3-298F-CE1C-9820-F0E7468CC232}"/>
                          </a:ext>
                        </a:extLst>
                      </p:cNvPr>
                      <p:cNvSpPr/>
                      <p:nvPr/>
                    </p:nvSpPr>
                    <p:spPr>
                      <a:xfrm>
                        <a:off x="4878238" y="26463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9" name="椭圆 188">
                        <a:extLst>
                          <a:ext uri="{FF2B5EF4-FFF2-40B4-BE49-F238E27FC236}">
                            <a16:creationId xmlns:a16="http://schemas.microsoft.com/office/drawing/2014/main" id="{E605687E-1C8C-F40F-D84E-B20A0B2CF168}"/>
                          </a:ext>
                        </a:extLst>
                      </p:cNvPr>
                      <p:cNvSpPr/>
                      <p:nvPr/>
                    </p:nvSpPr>
                    <p:spPr>
                      <a:xfrm>
                        <a:off x="5029753" y="25678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0" name="椭圆 189">
                        <a:extLst>
                          <a:ext uri="{FF2B5EF4-FFF2-40B4-BE49-F238E27FC236}">
                            <a16:creationId xmlns:a16="http://schemas.microsoft.com/office/drawing/2014/main" id="{A3199A6C-8019-572B-DA26-76DF3FAF32AC}"/>
                          </a:ext>
                        </a:extLst>
                      </p:cNvPr>
                      <p:cNvSpPr/>
                      <p:nvPr/>
                    </p:nvSpPr>
                    <p:spPr>
                      <a:xfrm>
                        <a:off x="4889474" y="22975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1" name="椭圆 190">
                        <a:extLst>
                          <a:ext uri="{FF2B5EF4-FFF2-40B4-BE49-F238E27FC236}">
                            <a16:creationId xmlns:a16="http://schemas.microsoft.com/office/drawing/2014/main" id="{DED96CFF-99A9-B7B1-A0C5-3E053ADA83F7}"/>
                          </a:ext>
                        </a:extLst>
                      </p:cNvPr>
                      <p:cNvSpPr/>
                      <p:nvPr/>
                    </p:nvSpPr>
                    <p:spPr>
                      <a:xfrm>
                        <a:off x="4953429" y="22171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2" name="椭圆 191">
                        <a:extLst>
                          <a:ext uri="{FF2B5EF4-FFF2-40B4-BE49-F238E27FC236}">
                            <a16:creationId xmlns:a16="http://schemas.microsoft.com/office/drawing/2014/main" id="{CAC10A38-6E1F-1D8D-F18A-FA7CE85F3CAD}"/>
                          </a:ext>
                        </a:extLst>
                      </p:cNvPr>
                      <p:cNvSpPr/>
                      <p:nvPr/>
                    </p:nvSpPr>
                    <p:spPr>
                      <a:xfrm>
                        <a:off x="6104734" y="20196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3" name="椭圆 192">
                        <a:extLst>
                          <a:ext uri="{FF2B5EF4-FFF2-40B4-BE49-F238E27FC236}">
                            <a16:creationId xmlns:a16="http://schemas.microsoft.com/office/drawing/2014/main" id="{A1722FB9-0B80-E11B-622B-7F361E686A78}"/>
                          </a:ext>
                        </a:extLst>
                      </p:cNvPr>
                      <p:cNvSpPr/>
                      <p:nvPr/>
                    </p:nvSpPr>
                    <p:spPr>
                      <a:xfrm>
                        <a:off x="5019523" y="309205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4" name="椭圆 193">
                        <a:extLst>
                          <a:ext uri="{FF2B5EF4-FFF2-40B4-BE49-F238E27FC236}">
                            <a16:creationId xmlns:a16="http://schemas.microsoft.com/office/drawing/2014/main" id="{7B5863C1-31AE-06C3-2C74-CC23FBE1E098}"/>
                          </a:ext>
                        </a:extLst>
                      </p:cNvPr>
                      <p:cNvSpPr/>
                      <p:nvPr/>
                    </p:nvSpPr>
                    <p:spPr>
                      <a:xfrm>
                        <a:off x="4850520" y="283423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5" name="椭圆 194">
                        <a:extLst>
                          <a:ext uri="{FF2B5EF4-FFF2-40B4-BE49-F238E27FC236}">
                            <a16:creationId xmlns:a16="http://schemas.microsoft.com/office/drawing/2014/main" id="{0D966F30-8977-4D89-E479-622514062CF7}"/>
                          </a:ext>
                        </a:extLst>
                      </p:cNvPr>
                      <p:cNvSpPr/>
                      <p:nvPr/>
                    </p:nvSpPr>
                    <p:spPr>
                      <a:xfrm>
                        <a:off x="5012688" y="27385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6" name="椭圆 195">
                        <a:extLst>
                          <a:ext uri="{FF2B5EF4-FFF2-40B4-BE49-F238E27FC236}">
                            <a16:creationId xmlns:a16="http://schemas.microsoft.com/office/drawing/2014/main" id="{49DC4329-E662-9D47-1311-FB5AABB51C79}"/>
                          </a:ext>
                        </a:extLst>
                      </p:cNvPr>
                      <p:cNvSpPr/>
                      <p:nvPr/>
                    </p:nvSpPr>
                    <p:spPr>
                      <a:xfrm>
                        <a:off x="4889839" y="250468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8" name="椭圆 197">
                        <a:extLst>
                          <a:ext uri="{FF2B5EF4-FFF2-40B4-BE49-F238E27FC236}">
                            <a16:creationId xmlns:a16="http://schemas.microsoft.com/office/drawing/2014/main" id="{C1DCC5DE-7F4C-2F44-E40A-EE1F107C577B}"/>
                          </a:ext>
                        </a:extLst>
                      </p:cNvPr>
                      <p:cNvSpPr/>
                      <p:nvPr/>
                    </p:nvSpPr>
                    <p:spPr>
                      <a:xfrm>
                        <a:off x="7313081" y="345266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9" name="椭圆 198">
                        <a:extLst>
                          <a:ext uri="{FF2B5EF4-FFF2-40B4-BE49-F238E27FC236}">
                            <a16:creationId xmlns:a16="http://schemas.microsoft.com/office/drawing/2014/main" id="{A605F481-8206-333E-920A-E11CDA788191}"/>
                          </a:ext>
                        </a:extLst>
                      </p:cNvPr>
                      <p:cNvSpPr/>
                      <p:nvPr/>
                    </p:nvSpPr>
                    <p:spPr>
                      <a:xfrm>
                        <a:off x="7258723" y="401234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0" name="椭圆 199">
                        <a:extLst>
                          <a:ext uri="{FF2B5EF4-FFF2-40B4-BE49-F238E27FC236}">
                            <a16:creationId xmlns:a16="http://schemas.microsoft.com/office/drawing/2014/main" id="{03D36B39-637A-6876-FC0E-AD4B795466AF}"/>
                          </a:ext>
                        </a:extLst>
                      </p:cNvPr>
                      <p:cNvSpPr/>
                      <p:nvPr/>
                    </p:nvSpPr>
                    <p:spPr>
                      <a:xfrm>
                        <a:off x="7229906" y="37213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1" name="椭圆 200">
                        <a:extLst>
                          <a:ext uri="{FF2B5EF4-FFF2-40B4-BE49-F238E27FC236}">
                            <a16:creationId xmlns:a16="http://schemas.microsoft.com/office/drawing/2014/main" id="{F18352AD-DB21-D3FE-E89F-47FDABEAF08E}"/>
                          </a:ext>
                        </a:extLst>
                      </p:cNvPr>
                      <p:cNvSpPr/>
                      <p:nvPr/>
                    </p:nvSpPr>
                    <p:spPr>
                      <a:xfrm>
                        <a:off x="7154141" y="354572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2" name="椭圆 201">
                        <a:extLst>
                          <a:ext uri="{FF2B5EF4-FFF2-40B4-BE49-F238E27FC236}">
                            <a16:creationId xmlns:a16="http://schemas.microsoft.com/office/drawing/2014/main" id="{E0AF1B35-BEE6-2D28-932E-7A20AA25F5CC}"/>
                          </a:ext>
                        </a:extLst>
                      </p:cNvPr>
                      <p:cNvSpPr/>
                      <p:nvPr/>
                    </p:nvSpPr>
                    <p:spPr>
                      <a:xfrm>
                        <a:off x="7336377" y="32451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3" name="椭圆 202">
                        <a:extLst>
                          <a:ext uri="{FF2B5EF4-FFF2-40B4-BE49-F238E27FC236}">
                            <a16:creationId xmlns:a16="http://schemas.microsoft.com/office/drawing/2014/main" id="{C6B734C7-8DB1-5D91-C546-8EA3B091CDAA}"/>
                          </a:ext>
                        </a:extLst>
                      </p:cNvPr>
                      <p:cNvSpPr/>
                      <p:nvPr/>
                    </p:nvSpPr>
                    <p:spPr>
                      <a:xfrm>
                        <a:off x="7181797" y="32754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4" name="椭圆 203">
                        <a:extLst>
                          <a:ext uri="{FF2B5EF4-FFF2-40B4-BE49-F238E27FC236}">
                            <a16:creationId xmlns:a16="http://schemas.microsoft.com/office/drawing/2014/main" id="{CF7E5889-1FCF-2B7C-E9F8-D6E8482247FA}"/>
                          </a:ext>
                        </a:extLst>
                      </p:cNvPr>
                      <p:cNvSpPr/>
                      <p:nvPr/>
                    </p:nvSpPr>
                    <p:spPr>
                      <a:xfrm>
                        <a:off x="7153710" y="29459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5" name="椭圆 204">
                        <a:extLst>
                          <a:ext uri="{FF2B5EF4-FFF2-40B4-BE49-F238E27FC236}">
                            <a16:creationId xmlns:a16="http://schemas.microsoft.com/office/drawing/2014/main" id="{6D3CC64B-F390-8814-D9FF-5A27E89D7C16}"/>
                          </a:ext>
                        </a:extLst>
                      </p:cNvPr>
                      <p:cNvSpPr/>
                      <p:nvPr/>
                    </p:nvSpPr>
                    <p:spPr>
                      <a:xfrm>
                        <a:off x="7163042" y="26625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6" name="椭圆 205">
                        <a:extLst>
                          <a:ext uri="{FF2B5EF4-FFF2-40B4-BE49-F238E27FC236}">
                            <a16:creationId xmlns:a16="http://schemas.microsoft.com/office/drawing/2014/main" id="{6059F64B-44F6-3136-3C1C-F483B8013006}"/>
                          </a:ext>
                        </a:extLst>
                      </p:cNvPr>
                      <p:cNvSpPr/>
                      <p:nvPr/>
                    </p:nvSpPr>
                    <p:spPr>
                      <a:xfrm>
                        <a:off x="7284263" y="26471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7" name="椭圆 206">
                        <a:extLst>
                          <a:ext uri="{FF2B5EF4-FFF2-40B4-BE49-F238E27FC236}">
                            <a16:creationId xmlns:a16="http://schemas.microsoft.com/office/drawing/2014/main" id="{439838B1-FD90-F978-6ECD-A71B01AA13B8}"/>
                          </a:ext>
                        </a:extLst>
                      </p:cNvPr>
                      <p:cNvSpPr/>
                      <p:nvPr/>
                    </p:nvSpPr>
                    <p:spPr>
                      <a:xfrm>
                        <a:off x="7201086" y="24961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8" name="椭圆 207">
                        <a:extLst>
                          <a:ext uri="{FF2B5EF4-FFF2-40B4-BE49-F238E27FC236}">
                            <a16:creationId xmlns:a16="http://schemas.microsoft.com/office/drawing/2014/main" id="{4A3C56CF-3967-D199-FE86-CFED84A704E5}"/>
                          </a:ext>
                        </a:extLst>
                      </p:cNvPr>
                      <p:cNvSpPr/>
                      <p:nvPr/>
                    </p:nvSpPr>
                    <p:spPr>
                      <a:xfrm>
                        <a:off x="7313081" y="21986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9" name="椭圆 208">
                        <a:extLst>
                          <a:ext uri="{FF2B5EF4-FFF2-40B4-BE49-F238E27FC236}">
                            <a16:creationId xmlns:a16="http://schemas.microsoft.com/office/drawing/2014/main" id="{C7F8B2B6-A174-8B5D-43AB-EA2D9032E908}"/>
                          </a:ext>
                        </a:extLst>
                      </p:cNvPr>
                      <p:cNvSpPr/>
                      <p:nvPr/>
                    </p:nvSpPr>
                    <p:spPr>
                      <a:xfrm>
                        <a:off x="7289551" y="16340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0" name="椭圆 209">
                        <a:extLst>
                          <a:ext uri="{FF2B5EF4-FFF2-40B4-BE49-F238E27FC236}">
                            <a16:creationId xmlns:a16="http://schemas.microsoft.com/office/drawing/2014/main" id="{8903A8ED-F3BC-B49A-2CF6-68AF832268B7}"/>
                          </a:ext>
                        </a:extLst>
                      </p:cNvPr>
                      <p:cNvSpPr/>
                      <p:nvPr/>
                    </p:nvSpPr>
                    <p:spPr>
                      <a:xfrm>
                        <a:off x="7172267" y="21171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1" name="椭圆 210">
                        <a:extLst>
                          <a:ext uri="{FF2B5EF4-FFF2-40B4-BE49-F238E27FC236}">
                            <a16:creationId xmlns:a16="http://schemas.microsoft.com/office/drawing/2014/main" id="{E3643D13-4EE3-9C77-A9D5-DE6F40B76E62}"/>
                          </a:ext>
                        </a:extLst>
                      </p:cNvPr>
                      <p:cNvSpPr/>
                      <p:nvPr/>
                    </p:nvSpPr>
                    <p:spPr>
                      <a:xfrm>
                        <a:off x="7587899" y="32676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2" name="椭圆 211">
                        <a:extLst>
                          <a:ext uri="{FF2B5EF4-FFF2-40B4-BE49-F238E27FC236}">
                            <a16:creationId xmlns:a16="http://schemas.microsoft.com/office/drawing/2014/main" id="{BBBED131-54D5-1B2C-4CE8-9E4411440B8C}"/>
                          </a:ext>
                        </a:extLst>
                      </p:cNvPr>
                      <p:cNvSpPr/>
                      <p:nvPr/>
                    </p:nvSpPr>
                    <p:spPr>
                      <a:xfrm>
                        <a:off x="7223066" y="19679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3" name="椭圆 212">
                        <a:extLst>
                          <a:ext uri="{FF2B5EF4-FFF2-40B4-BE49-F238E27FC236}">
                            <a16:creationId xmlns:a16="http://schemas.microsoft.com/office/drawing/2014/main" id="{57C021B9-8816-9A3A-7785-20F01A805B4B}"/>
                          </a:ext>
                        </a:extLst>
                      </p:cNvPr>
                      <p:cNvSpPr/>
                      <p:nvPr/>
                    </p:nvSpPr>
                    <p:spPr>
                      <a:xfrm>
                        <a:off x="7128061" y="179396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5" name="椭圆 214">
                        <a:extLst>
                          <a:ext uri="{FF2B5EF4-FFF2-40B4-BE49-F238E27FC236}">
                            <a16:creationId xmlns:a16="http://schemas.microsoft.com/office/drawing/2014/main" id="{296A03B9-B901-01B7-7BA2-B5DE00DD19D7}"/>
                          </a:ext>
                        </a:extLst>
                      </p:cNvPr>
                      <p:cNvSpPr/>
                      <p:nvPr/>
                    </p:nvSpPr>
                    <p:spPr>
                      <a:xfrm>
                        <a:off x="5609980" y="367173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6" name="椭圆 215">
                        <a:extLst>
                          <a:ext uri="{FF2B5EF4-FFF2-40B4-BE49-F238E27FC236}">
                            <a16:creationId xmlns:a16="http://schemas.microsoft.com/office/drawing/2014/main" id="{ABB909B3-270F-2A4C-52BF-F1BC5C9E913C}"/>
                          </a:ext>
                        </a:extLst>
                      </p:cNvPr>
                      <p:cNvSpPr/>
                      <p:nvPr/>
                    </p:nvSpPr>
                    <p:spPr>
                      <a:xfrm>
                        <a:off x="5762378" y="374363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7" name="椭圆 216">
                        <a:extLst>
                          <a:ext uri="{FF2B5EF4-FFF2-40B4-BE49-F238E27FC236}">
                            <a16:creationId xmlns:a16="http://schemas.microsoft.com/office/drawing/2014/main" id="{21629B4B-A662-CBB7-85D2-270464D52665}"/>
                          </a:ext>
                        </a:extLst>
                      </p:cNvPr>
                      <p:cNvSpPr/>
                      <p:nvPr/>
                    </p:nvSpPr>
                    <p:spPr>
                      <a:xfrm>
                        <a:off x="5733561" y="345266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8" name="椭圆 217">
                        <a:extLst>
                          <a:ext uri="{FF2B5EF4-FFF2-40B4-BE49-F238E27FC236}">
                            <a16:creationId xmlns:a16="http://schemas.microsoft.com/office/drawing/2014/main" id="{1FD6FC6B-02E4-B5DF-E789-AE759F75010A}"/>
                          </a:ext>
                        </a:extLst>
                      </p:cNvPr>
                      <p:cNvSpPr/>
                      <p:nvPr/>
                    </p:nvSpPr>
                    <p:spPr>
                      <a:xfrm>
                        <a:off x="5609980" y="330026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9" name="椭圆 218">
                        <a:extLst>
                          <a:ext uri="{FF2B5EF4-FFF2-40B4-BE49-F238E27FC236}">
                            <a16:creationId xmlns:a16="http://schemas.microsoft.com/office/drawing/2014/main" id="{934975EE-5F00-5B94-E22A-3AC3F6614342}"/>
                          </a:ext>
                        </a:extLst>
                      </p:cNvPr>
                      <p:cNvSpPr/>
                      <p:nvPr/>
                    </p:nvSpPr>
                    <p:spPr>
                      <a:xfrm>
                        <a:off x="5733560" y="31115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0" name="椭圆 219">
                        <a:extLst>
                          <a:ext uri="{FF2B5EF4-FFF2-40B4-BE49-F238E27FC236}">
                            <a16:creationId xmlns:a16="http://schemas.microsoft.com/office/drawing/2014/main" id="{9F66A3A1-5B62-68BA-C772-DC02C1CAA9A1}"/>
                          </a:ext>
                        </a:extLst>
                      </p:cNvPr>
                      <p:cNvSpPr/>
                      <p:nvPr/>
                    </p:nvSpPr>
                    <p:spPr>
                      <a:xfrm>
                        <a:off x="5609980" y="292878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1" name="椭圆 220">
                        <a:extLst>
                          <a:ext uri="{FF2B5EF4-FFF2-40B4-BE49-F238E27FC236}">
                            <a16:creationId xmlns:a16="http://schemas.microsoft.com/office/drawing/2014/main" id="{0DA02D36-1B65-C1E6-F69C-F34E27F628D3}"/>
                          </a:ext>
                        </a:extLst>
                      </p:cNvPr>
                      <p:cNvSpPr/>
                      <p:nvPr/>
                    </p:nvSpPr>
                    <p:spPr>
                      <a:xfrm>
                        <a:off x="5614582" y="271264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2" name="椭圆 221">
                        <a:extLst>
                          <a:ext uri="{FF2B5EF4-FFF2-40B4-BE49-F238E27FC236}">
                            <a16:creationId xmlns:a16="http://schemas.microsoft.com/office/drawing/2014/main" id="{0971BA3C-F63A-D110-518F-A976EBE28F7F}"/>
                          </a:ext>
                        </a:extLst>
                      </p:cNvPr>
                      <p:cNvSpPr/>
                      <p:nvPr/>
                    </p:nvSpPr>
                    <p:spPr>
                      <a:xfrm>
                        <a:off x="5631289" y="24839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3" name="椭圆 222">
                        <a:extLst>
                          <a:ext uri="{FF2B5EF4-FFF2-40B4-BE49-F238E27FC236}">
                            <a16:creationId xmlns:a16="http://schemas.microsoft.com/office/drawing/2014/main" id="{03D4237E-7D3C-FE7D-F718-4638B91CF326}"/>
                          </a:ext>
                        </a:extLst>
                      </p:cNvPr>
                      <p:cNvSpPr/>
                      <p:nvPr/>
                    </p:nvSpPr>
                    <p:spPr>
                      <a:xfrm>
                        <a:off x="5733559" y="23580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4" name="椭圆 223">
                        <a:extLst>
                          <a:ext uri="{FF2B5EF4-FFF2-40B4-BE49-F238E27FC236}">
                            <a16:creationId xmlns:a16="http://schemas.microsoft.com/office/drawing/2014/main" id="{41795572-A658-C17D-92CB-4FE94158F8A6}"/>
                          </a:ext>
                        </a:extLst>
                      </p:cNvPr>
                      <p:cNvSpPr/>
                      <p:nvPr/>
                    </p:nvSpPr>
                    <p:spPr>
                      <a:xfrm>
                        <a:off x="5621216" y="21563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5" name="椭圆 224">
                        <a:extLst>
                          <a:ext uri="{FF2B5EF4-FFF2-40B4-BE49-F238E27FC236}">
                            <a16:creationId xmlns:a16="http://schemas.microsoft.com/office/drawing/2014/main" id="{21BAE4B9-9FF7-F27D-4603-ED14D0E378BF}"/>
                          </a:ext>
                        </a:extLst>
                      </p:cNvPr>
                      <p:cNvSpPr/>
                      <p:nvPr/>
                    </p:nvSpPr>
                    <p:spPr>
                      <a:xfrm>
                        <a:off x="5686138" y="322487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6" name="椭圆 225">
                        <a:extLst>
                          <a:ext uri="{FF2B5EF4-FFF2-40B4-BE49-F238E27FC236}">
                            <a16:creationId xmlns:a16="http://schemas.microsoft.com/office/drawing/2014/main" id="{6083C036-581F-379D-5832-34D4F9ACA74D}"/>
                          </a:ext>
                        </a:extLst>
                      </p:cNvPr>
                      <p:cNvSpPr/>
                      <p:nvPr/>
                    </p:nvSpPr>
                    <p:spPr>
                      <a:xfrm>
                        <a:off x="5765183" y="29836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7" name="椭圆 226">
                        <a:extLst>
                          <a:ext uri="{FF2B5EF4-FFF2-40B4-BE49-F238E27FC236}">
                            <a16:creationId xmlns:a16="http://schemas.microsoft.com/office/drawing/2014/main" id="{1AED2A4E-3ADF-D9EA-6C87-0B90B1109BD7}"/>
                          </a:ext>
                        </a:extLst>
                      </p:cNvPr>
                      <p:cNvSpPr/>
                      <p:nvPr/>
                    </p:nvSpPr>
                    <p:spPr>
                      <a:xfrm>
                        <a:off x="5686138" y="28594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8" name="椭圆 227">
                        <a:extLst>
                          <a:ext uri="{FF2B5EF4-FFF2-40B4-BE49-F238E27FC236}">
                            <a16:creationId xmlns:a16="http://schemas.microsoft.com/office/drawing/2014/main" id="{FA1FE37F-FFA4-C04F-888B-D55A1B47030F}"/>
                          </a:ext>
                        </a:extLst>
                      </p:cNvPr>
                      <p:cNvSpPr/>
                      <p:nvPr/>
                    </p:nvSpPr>
                    <p:spPr>
                      <a:xfrm>
                        <a:off x="5774903" y="216119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9" name="椭圆 228">
                        <a:extLst>
                          <a:ext uri="{FF2B5EF4-FFF2-40B4-BE49-F238E27FC236}">
                            <a16:creationId xmlns:a16="http://schemas.microsoft.com/office/drawing/2014/main" id="{F70C1392-1624-75C7-4E73-D9415390B7DD}"/>
                          </a:ext>
                        </a:extLst>
                      </p:cNvPr>
                      <p:cNvSpPr/>
                      <p:nvPr/>
                    </p:nvSpPr>
                    <p:spPr>
                      <a:xfrm>
                        <a:off x="5756035" y="262332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0" name="椭圆 229">
                        <a:extLst>
                          <a:ext uri="{FF2B5EF4-FFF2-40B4-BE49-F238E27FC236}">
                            <a16:creationId xmlns:a16="http://schemas.microsoft.com/office/drawing/2014/main" id="{B05D73A6-9AFD-620A-9317-DDA9CC62DFFC}"/>
                          </a:ext>
                        </a:extLst>
                      </p:cNvPr>
                      <p:cNvSpPr/>
                      <p:nvPr/>
                    </p:nvSpPr>
                    <p:spPr>
                      <a:xfrm>
                        <a:off x="5818284" y="278455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1" name="椭圆 230">
                        <a:extLst>
                          <a:ext uri="{FF2B5EF4-FFF2-40B4-BE49-F238E27FC236}">
                            <a16:creationId xmlns:a16="http://schemas.microsoft.com/office/drawing/2014/main" id="{76E381C6-31A9-991F-25B6-2A688CB857C7}"/>
                          </a:ext>
                        </a:extLst>
                      </p:cNvPr>
                      <p:cNvSpPr/>
                      <p:nvPr/>
                    </p:nvSpPr>
                    <p:spPr>
                      <a:xfrm>
                        <a:off x="5258974" y="26008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7" name="椭圆 266">
                        <a:extLst>
                          <a:ext uri="{FF2B5EF4-FFF2-40B4-BE49-F238E27FC236}">
                            <a16:creationId xmlns:a16="http://schemas.microsoft.com/office/drawing/2014/main" id="{5965AECD-80D2-A7D2-345D-151B865E4482}"/>
                          </a:ext>
                        </a:extLst>
                      </p:cNvPr>
                      <p:cNvSpPr/>
                      <p:nvPr/>
                    </p:nvSpPr>
                    <p:spPr>
                      <a:xfrm>
                        <a:off x="5752089" y="35915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8" name="椭圆 267">
                        <a:extLst>
                          <a:ext uri="{FF2B5EF4-FFF2-40B4-BE49-F238E27FC236}">
                            <a16:creationId xmlns:a16="http://schemas.microsoft.com/office/drawing/2014/main" id="{D9F2C718-2A41-EA96-0DDE-EBF2190FB0BB}"/>
                          </a:ext>
                        </a:extLst>
                      </p:cNvPr>
                      <p:cNvSpPr/>
                      <p:nvPr/>
                    </p:nvSpPr>
                    <p:spPr>
                      <a:xfrm>
                        <a:off x="5382554" y="336377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9" name="椭圆 268">
                        <a:extLst>
                          <a:ext uri="{FF2B5EF4-FFF2-40B4-BE49-F238E27FC236}">
                            <a16:creationId xmlns:a16="http://schemas.microsoft.com/office/drawing/2014/main" id="{4620A9C1-4DB2-0DD7-0F09-DB207DAA7B20}"/>
                          </a:ext>
                        </a:extLst>
                      </p:cNvPr>
                      <p:cNvSpPr/>
                      <p:nvPr/>
                    </p:nvSpPr>
                    <p:spPr>
                      <a:xfrm>
                        <a:off x="5353737" y="30728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0" name="椭圆 269">
                        <a:extLst>
                          <a:ext uri="{FF2B5EF4-FFF2-40B4-BE49-F238E27FC236}">
                            <a16:creationId xmlns:a16="http://schemas.microsoft.com/office/drawing/2014/main" id="{E7C2AD34-43B9-787A-72F8-879086183CAD}"/>
                          </a:ext>
                        </a:extLst>
                      </p:cNvPr>
                      <p:cNvSpPr/>
                      <p:nvPr/>
                    </p:nvSpPr>
                    <p:spPr>
                      <a:xfrm>
                        <a:off x="5230156" y="29204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1" name="椭圆 270">
                        <a:extLst>
                          <a:ext uri="{FF2B5EF4-FFF2-40B4-BE49-F238E27FC236}">
                            <a16:creationId xmlns:a16="http://schemas.microsoft.com/office/drawing/2014/main" id="{99FB6E41-4BFB-BC97-B8D6-90F81A679734}"/>
                          </a:ext>
                        </a:extLst>
                      </p:cNvPr>
                      <p:cNvSpPr/>
                      <p:nvPr/>
                    </p:nvSpPr>
                    <p:spPr>
                      <a:xfrm>
                        <a:off x="5353025" y="35040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2" name="椭圆 271">
                        <a:extLst>
                          <a:ext uri="{FF2B5EF4-FFF2-40B4-BE49-F238E27FC236}">
                            <a16:creationId xmlns:a16="http://schemas.microsoft.com/office/drawing/2014/main" id="{56079015-A557-4A0F-222E-6B58B19E4916}"/>
                          </a:ext>
                        </a:extLst>
                      </p:cNvPr>
                      <p:cNvSpPr/>
                      <p:nvPr/>
                    </p:nvSpPr>
                    <p:spPr>
                      <a:xfrm>
                        <a:off x="5220375" y="34737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3" name="椭圆 272">
                        <a:extLst>
                          <a:ext uri="{FF2B5EF4-FFF2-40B4-BE49-F238E27FC236}">
                            <a16:creationId xmlns:a16="http://schemas.microsoft.com/office/drawing/2014/main" id="{67C5B830-8BDD-180A-9597-248473EEAE75}"/>
                          </a:ext>
                        </a:extLst>
                      </p:cNvPr>
                      <p:cNvSpPr/>
                      <p:nvPr/>
                    </p:nvSpPr>
                    <p:spPr>
                      <a:xfrm>
                        <a:off x="5315136" y="328501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4" name="椭圆 273">
                        <a:extLst>
                          <a:ext uri="{FF2B5EF4-FFF2-40B4-BE49-F238E27FC236}">
                            <a16:creationId xmlns:a16="http://schemas.microsoft.com/office/drawing/2014/main" id="{F40F7A8F-FFAE-F62D-4514-1C2C5C64D912}"/>
                          </a:ext>
                        </a:extLst>
                      </p:cNvPr>
                      <p:cNvSpPr/>
                      <p:nvPr/>
                    </p:nvSpPr>
                    <p:spPr>
                      <a:xfrm>
                        <a:off x="5220375" y="30501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5" name="椭圆 274">
                        <a:extLst>
                          <a:ext uri="{FF2B5EF4-FFF2-40B4-BE49-F238E27FC236}">
                            <a16:creationId xmlns:a16="http://schemas.microsoft.com/office/drawing/2014/main" id="{5F5198E0-63AA-89A9-1C20-89182581A704}"/>
                          </a:ext>
                        </a:extLst>
                      </p:cNvPr>
                      <p:cNvSpPr/>
                      <p:nvPr/>
                    </p:nvSpPr>
                    <p:spPr>
                      <a:xfrm>
                        <a:off x="5343954" y="29029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6" name="椭圆 275">
                        <a:extLst>
                          <a:ext uri="{FF2B5EF4-FFF2-40B4-BE49-F238E27FC236}">
                            <a16:creationId xmlns:a16="http://schemas.microsoft.com/office/drawing/2014/main" id="{CD68EE7C-4BB2-545A-F316-E19E62871543}"/>
                          </a:ext>
                        </a:extLst>
                      </p:cNvPr>
                      <p:cNvSpPr/>
                      <p:nvPr/>
                    </p:nvSpPr>
                    <p:spPr>
                      <a:xfrm>
                        <a:off x="5231611" y="270132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7" name="椭圆 276">
                        <a:extLst>
                          <a:ext uri="{FF2B5EF4-FFF2-40B4-BE49-F238E27FC236}">
                            <a16:creationId xmlns:a16="http://schemas.microsoft.com/office/drawing/2014/main" id="{410D77CA-F092-083C-1951-2F998CF96E7F}"/>
                          </a:ext>
                        </a:extLst>
                      </p:cNvPr>
                      <p:cNvSpPr/>
                      <p:nvPr/>
                    </p:nvSpPr>
                    <p:spPr>
                      <a:xfrm>
                        <a:off x="5375240" y="27183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8" name="椭圆 277">
                        <a:extLst>
                          <a:ext uri="{FF2B5EF4-FFF2-40B4-BE49-F238E27FC236}">
                            <a16:creationId xmlns:a16="http://schemas.microsoft.com/office/drawing/2014/main" id="{E203561D-2F2A-58CD-3EAA-801D88B5B58D}"/>
                          </a:ext>
                        </a:extLst>
                      </p:cNvPr>
                      <p:cNvSpPr/>
                      <p:nvPr/>
                    </p:nvSpPr>
                    <p:spPr>
                      <a:xfrm>
                        <a:off x="6935769" y="29965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9" name="椭圆 278">
                        <a:extLst>
                          <a:ext uri="{FF2B5EF4-FFF2-40B4-BE49-F238E27FC236}">
                            <a16:creationId xmlns:a16="http://schemas.microsoft.com/office/drawing/2014/main" id="{ACD9059A-71E5-462C-5D8A-A2B3383AF348}"/>
                          </a:ext>
                        </a:extLst>
                      </p:cNvPr>
                      <p:cNvSpPr/>
                      <p:nvPr/>
                    </p:nvSpPr>
                    <p:spPr>
                      <a:xfrm>
                        <a:off x="5343954" y="21660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0" name="椭圆 279">
                        <a:extLst>
                          <a:ext uri="{FF2B5EF4-FFF2-40B4-BE49-F238E27FC236}">
                            <a16:creationId xmlns:a16="http://schemas.microsoft.com/office/drawing/2014/main" id="{5CDC5DCD-CD15-F036-0E90-48742DFEF479}"/>
                          </a:ext>
                        </a:extLst>
                      </p:cNvPr>
                      <p:cNvSpPr/>
                      <p:nvPr/>
                    </p:nvSpPr>
                    <p:spPr>
                      <a:xfrm>
                        <a:off x="5376414" y="234784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1" name="椭圆 280">
                        <a:extLst>
                          <a:ext uri="{FF2B5EF4-FFF2-40B4-BE49-F238E27FC236}">
                            <a16:creationId xmlns:a16="http://schemas.microsoft.com/office/drawing/2014/main" id="{7C1ECDE5-3C97-0FE4-A296-976E9507B6AD}"/>
                          </a:ext>
                        </a:extLst>
                      </p:cNvPr>
                      <p:cNvSpPr/>
                      <p:nvPr/>
                    </p:nvSpPr>
                    <p:spPr>
                      <a:xfrm>
                        <a:off x="5289695" y="31396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2" name="椭圆 281">
                        <a:extLst>
                          <a:ext uri="{FF2B5EF4-FFF2-40B4-BE49-F238E27FC236}">
                            <a16:creationId xmlns:a16="http://schemas.microsoft.com/office/drawing/2014/main" id="{6A46E12A-E8DF-457D-6CFB-7C9A3D98C1E1}"/>
                          </a:ext>
                        </a:extLst>
                      </p:cNvPr>
                      <p:cNvSpPr/>
                      <p:nvPr/>
                    </p:nvSpPr>
                    <p:spPr>
                      <a:xfrm>
                        <a:off x="5287322" y="24608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1" name="椭圆 300">
                        <a:extLst>
                          <a:ext uri="{FF2B5EF4-FFF2-40B4-BE49-F238E27FC236}">
                            <a16:creationId xmlns:a16="http://schemas.microsoft.com/office/drawing/2014/main" id="{48D1C211-C283-C4F9-6CB0-84CBBB448FC2}"/>
                          </a:ext>
                        </a:extLst>
                      </p:cNvPr>
                      <p:cNvSpPr/>
                      <p:nvPr/>
                    </p:nvSpPr>
                    <p:spPr>
                      <a:xfrm>
                        <a:off x="9060997" y="343168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2" name="椭圆 301">
                        <a:extLst>
                          <a:ext uri="{FF2B5EF4-FFF2-40B4-BE49-F238E27FC236}">
                            <a16:creationId xmlns:a16="http://schemas.microsoft.com/office/drawing/2014/main" id="{EB7BE8BE-EACA-F48D-AEB0-350C60C019D4}"/>
                          </a:ext>
                        </a:extLst>
                      </p:cNvPr>
                      <p:cNvSpPr/>
                      <p:nvPr/>
                    </p:nvSpPr>
                    <p:spPr>
                      <a:xfrm>
                        <a:off x="8425037" y="43133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3" name="椭圆 302">
                        <a:extLst>
                          <a:ext uri="{FF2B5EF4-FFF2-40B4-BE49-F238E27FC236}">
                            <a16:creationId xmlns:a16="http://schemas.microsoft.com/office/drawing/2014/main" id="{377D2477-D5D3-C910-EDE4-23E7AD2B7FD1}"/>
                          </a:ext>
                        </a:extLst>
                      </p:cNvPr>
                      <p:cNvSpPr/>
                      <p:nvPr/>
                    </p:nvSpPr>
                    <p:spPr>
                      <a:xfrm>
                        <a:off x="8796875" y="18064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4" name="椭圆 303">
                        <a:extLst>
                          <a:ext uri="{FF2B5EF4-FFF2-40B4-BE49-F238E27FC236}">
                            <a16:creationId xmlns:a16="http://schemas.microsoft.com/office/drawing/2014/main" id="{2699D78B-69F5-CB03-3CED-9457245E1DD5}"/>
                          </a:ext>
                        </a:extLst>
                      </p:cNvPr>
                      <p:cNvSpPr/>
                      <p:nvPr/>
                    </p:nvSpPr>
                    <p:spPr>
                      <a:xfrm>
                        <a:off x="2581612" y="31802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5" name="椭圆 304">
                        <a:extLst>
                          <a:ext uri="{FF2B5EF4-FFF2-40B4-BE49-F238E27FC236}">
                            <a16:creationId xmlns:a16="http://schemas.microsoft.com/office/drawing/2014/main" id="{95A93F48-32AB-ABD9-D4F4-509FE3E2309B}"/>
                          </a:ext>
                        </a:extLst>
                      </p:cNvPr>
                      <p:cNvSpPr/>
                      <p:nvPr/>
                    </p:nvSpPr>
                    <p:spPr>
                      <a:xfrm>
                        <a:off x="2257585" y="29701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6" name="椭圆 305">
                        <a:extLst>
                          <a:ext uri="{FF2B5EF4-FFF2-40B4-BE49-F238E27FC236}">
                            <a16:creationId xmlns:a16="http://schemas.microsoft.com/office/drawing/2014/main" id="{9C9E3285-CEA8-2520-E375-313E92D822DE}"/>
                          </a:ext>
                        </a:extLst>
                      </p:cNvPr>
                      <p:cNvSpPr/>
                      <p:nvPr/>
                    </p:nvSpPr>
                    <p:spPr>
                      <a:xfrm>
                        <a:off x="2249952" y="309215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7" name="椭圆 306">
                        <a:extLst>
                          <a:ext uri="{FF2B5EF4-FFF2-40B4-BE49-F238E27FC236}">
                            <a16:creationId xmlns:a16="http://schemas.microsoft.com/office/drawing/2014/main" id="{3E74CB7E-B97A-890E-226B-613256BEF35E}"/>
                          </a:ext>
                        </a:extLst>
                      </p:cNvPr>
                      <p:cNvSpPr/>
                      <p:nvPr/>
                    </p:nvSpPr>
                    <p:spPr>
                      <a:xfrm>
                        <a:off x="2277741" y="284610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8" name="椭圆 307">
                        <a:extLst>
                          <a:ext uri="{FF2B5EF4-FFF2-40B4-BE49-F238E27FC236}">
                            <a16:creationId xmlns:a16="http://schemas.microsoft.com/office/drawing/2014/main" id="{28AADBF1-B123-171E-3374-D0B1F0DC9545}"/>
                          </a:ext>
                        </a:extLst>
                      </p:cNvPr>
                      <p:cNvSpPr/>
                      <p:nvPr/>
                    </p:nvSpPr>
                    <p:spPr>
                      <a:xfrm>
                        <a:off x="2249952" y="266854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9" name="椭圆 308">
                        <a:extLst>
                          <a:ext uri="{FF2B5EF4-FFF2-40B4-BE49-F238E27FC236}">
                            <a16:creationId xmlns:a16="http://schemas.microsoft.com/office/drawing/2014/main" id="{E7032194-D9CD-D0AF-745C-989994A2DBED}"/>
                          </a:ext>
                        </a:extLst>
                      </p:cNvPr>
                      <p:cNvSpPr/>
                      <p:nvPr/>
                    </p:nvSpPr>
                    <p:spPr>
                      <a:xfrm>
                        <a:off x="2714700" y="26103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0" name="椭圆 309">
                        <a:extLst>
                          <a:ext uri="{FF2B5EF4-FFF2-40B4-BE49-F238E27FC236}">
                            <a16:creationId xmlns:a16="http://schemas.microsoft.com/office/drawing/2014/main" id="{22A8A9E7-F77A-5EF3-3F77-2C4318C70788}"/>
                          </a:ext>
                        </a:extLst>
                      </p:cNvPr>
                      <p:cNvSpPr/>
                      <p:nvPr/>
                    </p:nvSpPr>
                    <p:spPr>
                      <a:xfrm>
                        <a:off x="2382717" y="29636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1" name="椭圆 310">
                        <a:extLst>
                          <a:ext uri="{FF2B5EF4-FFF2-40B4-BE49-F238E27FC236}">
                            <a16:creationId xmlns:a16="http://schemas.microsoft.com/office/drawing/2014/main" id="{C2720B70-5128-CF4C-6DAC-5318CCF88E09}"/>
                          </a:ext>
                        </a:extLst>
                      </p:cNvPr>
                      <p:cNvSpPr/>
                      <p:nvPr/>
                    </p:nvSpPr>
                    <p:spPr>
                      <a:xfrm>
                        <a:off x="3886809" y="296379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3" name="椭圆 312">
                        <a:extLst>
                          <a:ext uri="{FF2B5EF4-FFF2-40B4-BE49-F238E27FC236}">
                            <a16:creationId xmlns:a16="http://schemas.microsoft.com/office/drawing/2014/main" id="{8143EBD1-D1A6-6DD1-5271-501BC62125C7}"/>
                          </a:ext>
                        </a:extLst>
                      </p:cNvPr>
                      <p:cNvSpPr/>
                      <p:nvPr/>
                    </p:nvSpPr>
                    <p:spPr>
                      <a:xfrm>
                        <a:off x="1124324" y="29888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5" name="椭圆 314">
                        <a:extLst>
                          <a:ext uri="{FF2B5EF4-FFF2-40B4-BE49-F238E27FC236}">
                            <a16:creationId xmlns:a16="http://schemas.microsoft.com/office/drawing/2014/main" id="{AB0F0D63-4DFB-C684-073C-75F991A962EB}"/>
                          </a:ext>
                        </a:extLst>
                      </p:cNvPr>
                      <p:cNvSpPr/>
                      <p:nvPr/>
                    </p:nvSpPr>
                    <p:spPr>
                      <a:xfrm>
                        <a:off x="2385252" y="311227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6" name="椭圆 315">
                        <a:extLst>
                          <a:ext uri="{FF2B5EF4-FFF2-40B4-BE49-F238E27FC236}">
                            <a16:creationId xmlns:a16="http://schemas.microsoft.com/office/drawing/2014/main" id="{FAF7BEEE-988C-F198-4C4A-05EF1BD60698}"/>
                          </a:ext>
                        </a:extLst>
                      </p:cNvPr>
                      <p:cNvSpPr/>
                      <p:nvPr/>
                    </p:nvSpPr>
                    <p:spPr>
                      <a:xfrm>
                        <a:off x="2385253" y="267140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2" name="椭圆 321">
                        <a:extLst>
                          <a:ext uri="{FF2B5EF4-FFF2-40B4-BE49-F238E27FC236}">
                            <a16:creationId xmlns:a16="http://schemas.microsoft.com/office/drawing/2014/main" id="{DB4E0E97-12D0-110D-EDB2-060AAC418A8E}"/>
                          </a:ext>
                        </a:extLst>
                      </p:cNvPr>
                      <p:cNvSpPr/>
                      <p:nvPr/>
                    </p:nvSpPr>
                    <p:spPr>
                      <a:xfrm>
                        <a:off x="4621190" y="347696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3" name="椭圆 322">
                        <a:extLst>
                          <a:ext uri="{FF2B5EF4-FFF2-40B4-BE49-F238E27FC236}">
                            <a16:creationId xmlns:a16="http://schemas.microsoft.com/office/drawing/2014/main" id="{853B4D55-8B99-869E-4E2A-556F15F99C12}"/>
                          </a:ext>
                        </a:extLst>
                      </p:cNvPr>
                      <p:cNvSpPr/>
                      <p:nvPr/>
                    </p:nvSpPr>
                    <p:spPr>
                      <a:xfrm>
                        <a:off x="4497610" y="32941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4" name="椭圆 323">
                        <a:extLst>
                          <a:ext uri="{FF2B5EF4-FFF2-40B4-BE49-F238E27FC236}">
                            <a16:creationId xmlns:a16="http://schemas.microsoft.com/office/drawing/2014/main" id="{6E80733D-4C5A-5DD6-4597-04C51DA82FC5}"/>
                          </a:ext>
                        </a:extLst>
                      </p:cNvPr>
                      <p:cNvSpPr/>
                      <p:nvPr/>
                    </p:nvSpPr>
                    <p:spPr>
                      <a:xfrm>
                        <a:off x="4592371" y="31054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5" name="椭圆 324">
                        <a:extLst>
                          <a:ext uri="{FF2B5EF4-FFF2-40B4-BE49-F238E27FC236}">
                            <a16:creationId xmlns:a16="http://schemas.microsoft.com/office/drawing/2014/main" id="{16117E56-7F73-A354-CDB3-0AC5DE7695EE}"/>
                          </a:ext>
                        </a:extLst>
                      </p:cNvPr>
                      <p:cNvSpPr/>
                      <p:nvPr/>
                    </p:nvSpPr>
                    <p:spPr>
                      <a:xfrm>
                        <a:off x="4497610" y="287058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6" name="椭圆 325">
                        <a:extLst>
                          <a:ext uri="{FF2B5EF4-FFF2-40B4-BE49-F238E27FC236}">
                            <a16:creationId xmlns:a16="http://schemas.microsoft.com/office/drawing/2014/main" id="{DB73E9CE-CA9C-2C0F-7AEE-04A7ABDAC14E}"/>
                          </a:ext>
                        </a:extLst>
                      </p:cNvPr>
                      <p:cNvSpPr/>
                      <p:nvPr/>
                    </p:nvSpPr>
                    <p:spPr>
                      <a:xfrm>
                        <a:off x="4621189" y="272340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7" name="椭圆 326">
                        <a:extLst>
                          <a:ext uri="{FF2B5EF4-FFF2-40B4-BE49-F238E27FC236}">
                            <a16:creationId xmlns:a16="http://schemas.microsoft.com/office/drawing/2014/main" id="{CF9DD3D4-C0BF-3AB6-A195-F3DCC9E84613}"/>
                          </a:ext>
                        </a:extLst>
                      </p:cNvPr>
                      <p:cNvSpPr/>
                      <p:nvPr/>
                    </p:nvSpPr>
                    <p:spPr>
                      <a:xfrm>
                        <a:off x="4508846" y="25217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8" name="椭圆 327">
                        <a:extLst>
                          <a:ext uri="{FF2B5EF4-FFF2-40B4-BE49-F238E27FC236}">
                            <a16:creationId xmlns:a16="http://schemas.microsoft.com/office/drawing/2014/main" id="{919292E2-11E1-5FDC-F57F-F86F38388658}"/>
                          </a:ext>
                        </a:extLst>
                      </p:cNvPr>
                      <p:cNvSpPr/>
                      <p:nvPr/>
                    </p:nvSpPr>
                    <p:spPr>
                      <a:xfrm>
                        <a:off x="4621189" y="23519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5" name="椭圆 334">
                        <a:extLst>
                          <a:ext uri="{FF2B5EF4-FFF2-40B4-BE49-F238E27FC236}">
                            <a16:creationId xmlns:a16="http://schemas.microsoft.com/office/drawing/2014/main" id="{215AB599-0FD7-6E1C-22C5-2C9B5E90EC6A}"/>
                          </a:ext>
                        </a:extLst>
                      </p:cNvPr>
                      <p:cNvSpPr/>
                      <p:nvPr/>
                    </p:nvSpPr>
                    <p:spPr>
                      <a:xfrm>
                        <a:off x="3129802" y="316941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6" name="椭圆 335">
                        <a:extLst>
                          <a:ext uri="{FF2B5EF4-FFF2-40B4-BE49-F238E27FC236}">
                            <a16:creationId xmlns:a16="http://schemas.microsoft.com/office/drawing/2014/main" id="{E4EB3DBC-4E96-2996-BAD1-3F5175331267}"/>
                          </a:ext>
                        </a:extLst>
                      </p:cNvPr>
                      <p:cNvSpPr/>
                      <p:nvPr/>
                    </p:nvSpPr>
                    <p:spPr>
                      <a:xfrm>
                        <a:off x="3086316" y="33161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7" name="椭圆 336">
                        <a:extLst>
                          <a:ext uri="{FF2B5EF4-FFF2-40B4-BE49-F238E27FC236}">
                            <a16:creationId xmlns:a16="http://schemas.microsoft.com/office/drawing/2014/main" id="{6FD537A8-E21E-5B1E-A5F2-7F4E24349F58}"/>
                          </a:ext>
                        </a:extLst>
                      </p:cNvPr>
                      <p:cNvSpPr/>
                      <p:nvPr/>
                    </p:nvSpPr>
                    <p:spPr>
                      <a:xfrm>
                        <a:off x="3057499" y="302517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8" name="椭圆 337">
                        <a:extLst>
                          <a:ext uri="{FF2B5EF4-FFF2-40B4-BE49-F238E27FC236}">
                            <a16:creationId xmlns:a16="http://schemas.microsoft.com/office/drawing/2014/main" id="{162B27D5-D910-9EBA-D076-6C267EB452E5}"/>
                          </a:ext>
                        </a:extLst>
                      </p:cNvPr>
                      <p:cNvSpPr/>
                      <p:nvPr/>
                    </p:nvSpPr>
                    <p:spPr>
                      <a:xfrm>
                        <a:off x="3149251" y="29250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9" name="椭圆 338">
                        <a:extLst>
                          <a:ext uri="{FF2B5EF4-FFF2-40B4-BE49-F238E27FC236}">
                            <a16:creationId xmlns:a16="http://schemas.microsoft.com/office/drawing/2014/main" id="{D5DF4CAA-2B0E-6585-625D-819790A6CA57}"/>
                          </a:ext>
                        </a:extLst>
                      </p:cNvPr>
                      <p:cNvSpPr/>
                      <p:nvPr/>
                    </p:nvSpPr>
                    <p:spPr>
                      <a:xfrm>
                        <a:off x="3057498" y="26840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0" name="椭圆 339">
                        <a:extLst>
                          <a:ext uri="{FF2B5EF4-FFF2-40B4-BE49-F238E27FC236}">
                            <a16:creationId xmlns:a16="http://schemas.microsoft.com/office/drawing/2014/main" id="{CAF5EB00-2175-1639-30D9-192E1A84DDDD}"/>
                          </a:ext>
                        </a:extLst>
                      </p:cNvPr>
                      <p:cNvSpPr/>
                      <p:nvPr/>
                    </p:nvSpPr>
                    <p:spPr>
                      <a:xfrm>
                        <a:off x="3765067" y="29854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1" name="椭圆 340">
                        <a:extLst>
                          <a:ext uri="{FF2B5EF4-FFF2-40B4-BE49-F238E27FC236}">
                            <a16:creationId xmlns:a16="http://schemas.microsoft.com/office/drawing/2014/main" id="{F8D24E2A-147D-908E-31D8-95FE5CA9E835}"/>
                          </a:ext>
                        </a:extLst>
                      </p:cNvPr>
                      <p:cNvSpPr/>
                      <p:nvPr/>
                    </p:nvSpPr>
                    <p:spPr>
                      <a:xfrm>
                        <a:off x="3137741" y="25582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1" name="椭圆 350">
                        <a:extLst>
                          <a:ext uri="{FF2B5EF4-FFF2-40B4-BE49-F238E27FC236}">
                            <a16:creationId xmlns:a16="http://schemas.microsoft.com/office/drawing/2014/main" id="{5288F429-6C2A-38C3-FFC0-AF87E05FE33B}"/>
                          </a:ext>
                        </a:extLst>
                      </p:cNvPr>
                      <p:cNvSpPr/>
                      <p:nvPr/>
                    </p:nvSpPr>
                    <p:spPr>
                      <a:xfrm>
                        <a:off x="2602903" y="28594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3" name="椭圆 352">
                        <a:extLst>
                          <a:ext uri="{FF2B5EF4-FFF2-40B4-BE49-F238E27FC236}">
                            <a16:creationId xmlns:a16="http://schemas.microsoft.com/office/drawing/2014/main" id="{8CD6C120-ED49-4550-FAE8-7670F5E9909B}"/>
                          </a:ext>
                        </a:extLst>
                      </p:cNvPr>
                      <p:cNvSpPr/>
                      <p:nvPr/>
                    </p:nvSpPr>
                    <p:spPr>
                      <a:xfrm>
                        <a:off x="4976322" y="236179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4" name="椭圆 353">
                        <a:extLst>
                          <a:ext uri="{FF2B5EF4-FFF2-40B4-BE49-F238E27FC236}">
                            <a16:creationId xmlns:a16="http://schemas.microsoft.com/office/drawing/2014/main" id="{C0C75EA3-F5D0-E573-7E37-4CC6209D88C9}"/>
                          </a:ext>
                        </a:extLst>
                      </p:cNvPr>
                      <p:cNvSpPr/>
                      <p:nvPr/>
                    </p:nvSpPr>
                    <p:spPr>
                      <a:xfrm>
                        <a:off x="5269771" y="36529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9" name="椭圆 358">
                        <a:extLst>
                          <a:ext uri="{FF2B5EF4-FFF2-40B4-BE49-F238E27FC236}">
                            <a16:creationId xmlns:a16="http://schemas.microsoft.com/office/drawing/2014/main" id="{20521B84-2AAA-BD62-881E-D0DF8960CF2D}"/>
                          </a:ext>
                        </a:extLst>
                      </p:cNvPr>
                      <p:cNvSpPr/>
                      <p:nvPr/>
                    </p:nvSpPr>
                    <p:spPr>
                      <a:xfrm>
                        <a:off x="4634620" y="290921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0" name="椭圆 359">
                        <a:extLst>
                          <a:ext uri="{FF2B5EF4-FFF2-40B4-BE49-F238E27FC236}">
                            <a16:creationId xmlns:a16="http://schemas.microsoft.com/office/drawing/2014/main" id="{7F64E7C2-4266-9FBD-1F39-A3A651B958E6}"/>
                          </a:ext>
                        </a:extLst>
                      </p:cNvPr>
                      <p:cNvSpPr/>
                      <p:nvPr/>
                    </p:nvSpPr>
                    <p:spPr>
                      <a:xfrm>
                        <a:off x="4476435" y="26815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1" name="椭圆 360">
                        <a:extLst>
                          <a:ext uri="{FF2B5EF4-FFF2-40B4-BE49-F238E27FC236}">
                            <a16:creationId xmlns:a16="http://schemas.microsoft.com/office/drawing/2014/main" id="{3757E722-D7BF-A42D-02B8-C1753A5D89EE}"/>
                          </a:ext>
                        </a:extLst>
                      </p:cNvPr>
                      <p:cNvSpPr/>
                      <p:nvPr/>
                    </p:nvSpPr>
                    <p:spPr>
                      <a:xfrm>
                        <a:off x="4461709" y="347696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2" name="椭圆 361">
                        <a:extLst>
                          <a:ext uri="{FF2B5EF4-FFF2-40B4-BE49-F238E27FC236}">
                            <a16:creationId xmlns:a16="http://schemas.microsoft.com/office/drawing/2014/main" id="{7F4E95A3-3400-0EE3-888A-2EA0A16E1005}"/>
                          </a:ext>
                        </a:extLst>
                      </p:cNvPr>
                      <p:cNvSpPr/>
                      <p:nvPr/>
                    </p:nvSpPr>
                    <p:spPr>
                      <a:xfrm>
                        <a:off x="3841307" y="335522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3" name="椭圆 362">
                        <a:extLst>
                          <a:ext uri="{FF2B5EF4-FFF2-40B4-BE49-F238E27FC236}">
                            <a16:creationId xmlns:a16="http://schemas.microsoft.com/office/drawing/2014/main" id="{C4CA3A39-D912-FFEE-7A10-E22EC479FDD7}"/>
                          </a:ext>
                        </a:extLst>
                      </p:cNvPr>
                      <p:cNvSpPr/>
                      <p:nvPr/>
                    </p:nvSpPr>
                    <p:spPr>
                      <a:xfrm>
                        <a:off x="4650007" y="32846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4" name="椭圆 363">
                        <a:extLst>
                          <a:ext uri="{FF2B5EF4-FFF2-40B4-BE49-F238E27FC236}">
                            <a16:creationId xmlns:a16="http://schemas.microsoft.com/office/drawing/2014/main" id="{1B22A954-2AE3-6C09-2D64-D9D4591E4900}"/>
                          </a:ext>
                        </a:extLst>
                      </p:cNvPr>
                      <p:cNvSpPr/>
                      <p:nvPr/>
                    </p:nvSpPr>
                    <p:spPr>
                      <a:xfrm>
                        <a:off x="3878995" y="31775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5" name="椭圆 364">
                        <a:extLst>
                          <a:ext uri="{FF2B5EF4-FFF2-40B4-BE49-F238E27FC236}">
                            <a16:creationId xmlns:a16="http://schemas.microsoft.com/office/drawing/2014/main" id="{789283A4-E169-9FA6-340B-19271FB98A27}"/>
                          </a:ext>
                        </a:extLst>
                      </p:cNvPr>
                      <p:cNvSpPr/>
                      <p:nvPr/>
                    </p:nvSpPr>
                    <p:spPr>
                      <a:xfrm>
                        <a:off x="3706031" y="336848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6" name="椭圆 365">
                        <a:extLst>
                          <a:ext uri="{FF2B5EF4-FFF2-40B4-BE49-F238E27FC236}">
                            <a16:creationId xmlns:a16="http://schemas.microsoft.com/office/drawing/2014/main" id="{707BDAC1-3A4C-5CF3-0635-B0CE22334962}"/>
                          </a:ext>
                        </a:extLst>
                      </p:cNvPr>
                      <p:cNvSpPr/>
                      <p:nvPr/>
                    </p:nvSpPr>
                    <p:spPr>
                      <a:xfrm>
                        <a:off x="3874706" y="27118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7" name="椭圆 366">
                        <a:extLst>
                          <a:ext uri="{FF2B5EF4-FFF2-40B4-BE49-F238E27FC236}">
                            <a16:creationId xmlns:a16="http://schemas.microsoft.com/office/drawing/2014/main" id="{097D4F7B-2B5C-239F-8B9C-4A5FACC3F488}"/>
                          </a:ext>
                        </a:extLst>
                      </p:cNvPr>
                      <p:cNvSpPr/>
                      <p:nvPr/>
                    </p:nvSpPr>
                    <p:spPr>
                      <a:xfrm>
                        <a:off x="3813462" y="25551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8" name="椭圆 367">
                        <a:extLst>
                          <a:ext uri="{FF2B5EF4-FFF2-40B4-BE49-F238E27FC236}">
                            <a16:creationId xmlns:a16="http://schemas.microsoft.com/office/drawing/2014/main" id="{D9D4B75E-061F-8962-5B4D-28A92B29F648}"/>
                          </a:ext>
                        </a:extLst>
                      </p:cNvPr>
                      <p:cNvSpPr/>
                      <p:nvPr/>
                    </p:nvSpPr>
                    <p:spPr>
                      <a:xfrm>
                        <a:off x="3879633" y="24276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7" name="椭圆 386">
                        <a:extLst>
                          <a:ext uri="{FF2B5EF4-FFF2-40B4-BE49-F238E27FC236}">
                            <a16:creationId xmlns:a16="http://schemas.microsoft.com/office/drawing/2014/main" id="{3B51AAB9-16E4-F1FB-F73F-5AD2780D1B55}"/>
                          </a:ext>
                        </a:extLst>
                      </p:cNvPr>
                      <p:cNvSpPr/>
                      <p:nvPr/>
                    </p:nvSpPr>
                    <p:spPr>
                      <a:xfrm>
                        <a:off x="8844294" y="23759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8" name="椭圆 387">
                        <a:extLst>
                          <a:ext uri="{FF2B5EF4-FFF2-40B4-BE49-F238E27FC236}">
                            <a16:creationId xmlns:a16="http://schemas.microsoft.com/office/drawing/2014/main" id="{FC3E7536-74F8-AC52-46CE-D77F4C947128}"/>
                          </a:ext>
                        </a:extLst>
                      </p:cNvPr>
                      <p:cNvSpPr/>
                      <p:nvPr/>
                    </p:nvSpPr>
                    <p:spPr>
                      <a:xfrm>
                        <a:off x="8721118" y="25090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9" name="椭圆 388">
                        <a:extLst>
                          <a:ext uri="{FF2B5EF4-FFF2-40B4-BE49-F238E27FC236}">
                            <a16:creationId xmlns:a16="http://schemas.microsoft.com/office/drawing/2014/main" id="{DE32FD0C-E867-8C75-D021-B9F7CA47192B}"/>
                          </a:ext>
                        </a:extLst>
                      </p:cNvPr>
                      <p:cNvSpPr/>
                      <p:nvPr/>
                    </p:nvSpPr>
                    <p:spPr>
                      <a:xfrm>
                        <a:off x="8468215" y="20313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0" name="椭圆 389">
                        <a:extLst>
                          <a:ext uri="{FF2B5EF4-FFF2-40B4-BE49-F238E27FC236}">
                            <a16:creationId xmlns:a16="http://schemas.microsoft.com/office/drawing/2014/main" id="{A269E502-8948-73E5-E308-8C7256D6EE6F}"/>
                          </a:ext>
                        </a:extLst>
                      </p:cNvPr>
                      <p:cNvSpPr/>
                      <p:nvPr/>
                    </p:nvSpPr>
                    <p:spPr>
                      <a:xfrm>
                        <a:off x="8449335" y="24839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1" name="椭圆 390">
                        <a:extLst>
                          <a:ext uri="{FF2B5EF4-FFF2-40B4-BE49-F238E27FC236}">
                            <a16:creationId xmlns:a16="http://schemas.microsoft.com/office/drawing/2014/main" id="{EE7F1822-CD32-84D1-E724-BD3D9B488902}"/>
                          </a:ext>
                        </a:extLst>
                      </p:cNvPr>
                      <p:cNvSpPr/>
                      <p:nvPr/>
                    </p:nvSpPr>
                    <p:spPr>
                      <a:xfrm>
                        <a:off x="8839694" y="220912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2" name="椭圆 391">
                        <a:extLst>
                          <a:ext uri="{FF2B5EF4-FFF2-40B4-BE49-F238E27FC236}">
                            <a16:creationId xmlns:a16="http://schemas.microsoft.com/office/drawing/2014/main" id="{BF2BFDF7-3749-DF9C-E318-290B96965ECC}"/>
                          </a:ext>
                        </a:extLst>
                      </p:cNvPr>
                      <p:cNvSpPr/>
                      <p:nvPr/>
                    </p:nvSpPr>
                    <p:spPr>
                      <a:xfrm>
                        <a:off x="8833513" y="19923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3" name="椭圆 392">
                        <a:extLst>
                          <a:ext uri="{FF2B5EF4-FFF2-40B4-BE49-F238E27FC236}">
                            <a16:creationId xmlns:a16="http://schemas.microsoft.com/office/drawing/2014/main" id="{3D4D1C0B-705E-DB84-F70A-6A50D2B23BE6}"/>
                          </a:ext>
                        </a:extLst>
                      </p:cNvPr>
                      <p:cNvSpPr/>
                      <p:nvPr/>
                    </p:nvSpPr>
                    <p:spPr>
                      <a:xfrm>
                        <a:off x="2741108" y="32538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4" name="椭圆 393">
                        <a:extLst>
                          <a:ext uri="{FF2B5EF4-FFF2-40B4-BE49-F238E27FC236}">
                            <a16:creationId xmlns:a16="http://schemas.microsoft.com/office/drawing/2014/main" id="{89E158E9-FFA2-1802-E55B-EFFEF140589F}"/>
                          </a:ext>
                        </a:extLst>
                      </p:cNvPr>
                      <p:cNvSpPr/>
                      <p:nvPr/>
                    </p:nvSpPr>
                    <p:spPr>
                      <a:xfrm>
                        <a:off x="2596140" y="303962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5" name="椭圆 394">
                        <a:extLst>
                          <a:ext uri="{FF2B5EF4-FFF2-40B4-BE49-F238E27FC236}">
                            <a16:creationId xmlns:a16="http://schemas.microsoft.com/office/drawing/2014/main" id="{956B41D8-0958-D379-7C9A-E90E097FA1CD}"/>
                          </a:ext>
                        </a:extLst>
                      </p:cNvPr>
                      <p:cNvSpPr/>
                      <p:nvPr/>
                    </p:nvSpPr>
                    <p:spPr>
                      <a:xfrm>
                        <a:off x="2714700" y="294748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6" name="椭圆 395">
                        <a:extLst>
                          <a:ext uri="{FF2B5EF4-FFF2-40B4-BE49-F238E27FC236}">
                            <a16:creationId xmlns:a16="http://schemas.microsoft.com/office/drawing/2014/main" id="{F0B01CCB-C2D5-2A34-7A68-7400222742DB}"/>
                          </a:ext>
                        </a:extLst>
                      </p:cNvPr>
                      <p:cNvSpPr/>
                      <p:nvPr/>
                    </p:nvSpPr>
                    <p:spPr>
                      <a:xfrm>
                        <a:off x="2608076" y="269011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7" name="椭圆 396">
                        <a:extLst>
                          <a:ext uri="{FF2B5EF4-FFF2-40B4-BE49-F238E27FC236}">
                            <a16:creationId xmlns:a16="http://schemas.microsoft.com/office/drawing/2014/main" id="{D6A7D5F2-915B-1EBB-A8EC-602C47DC8EA0}"/>
                          </a:ext>
                        </a:extLst>
                      </p:cNvPr>
                      <p:cNvSpPr/>
                      <p:nvPr/>
                    </p:nvSpPr>
                    <p:spPr>
                      <a:xfrm>
                        <a:off x="2746725" y="309394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8" name="椭圆 397">
                        <a:extLst>
                          <a:ext uri="{FF2B5EF4-FFF2-40B4-BE49-F238E27FC236}">
                            <a16:creationId xmlns:a16="http://schemas.microsoft.com/office/drawing/2014/main" id="{21D1DD80-D38A-39AF-62E5-9802C150A060}"/>
                          </a:ext>
                        </a:extLst>
                      </p:cNvPr>
                      <p:cNvSpPr/>
                      <p:nvPr/>
                    </p:nvSpPr>
                    <p:spPr>
                      <a:xfrm>
                        <a:off x="2727533" y="278455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0" name="椭圆 399">
                        <a:extLst>
                          <a:ext uri="{FF2B5EF4-FFF2-40B4-BE49-F238E27FC236}">
                            <a16:creationId xmlns:a16="http://schemas.microsoft.com/office/drawing/2014/main" id="{635630EE-85DF-82C3-5DF2-EE025D5203ED}"/>
                          </a:ext>
                        </a:extLst>
                      </p:cNvPr>
                      <p:cNvSpPr/>
                      <p:nvPr/>
                    </p:nvSpPr>
                    <p:spPr>
                      <a:xfrm>
                        <a:off x="3048484" y="285688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2" name="椭圆 401">
                        <a:extLst>
                          <a:ext uri="{FF2B5EF4-FFF2-40B4-BE49-F238E27FC236}">
                            <a16:creationId xmlns:a16="http://schemas.microsoft.com/office/drawing/2014/main" id="{0B26BD5C-E163-9647-8A26-5518CAA969A0}"/>
                          </a:ext>
                        </a:extLst>
                      </p:cNvPr>
                      <p:cNvSpPr/>
                      <p:nvPr/>
                    </p:nvSpPr>
                    <p:spPr>
                      <a:xfrm>
                        <a:off x="1223521" y="301744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4" name="椭圆 443">
                        <a:extLst>
                          <a:ext uri="{FF2B5EF4-FFF2-40B4-BE49-F238E27FC236}">
                            <a16:creationId xmlns:a16="http://schemas.microsoft.com/office/drawing/2014/main" id="{CD552633-A2CE-5AB7-DFA1-B7A44DA0740F}"/>
                          </a:ext>
                        </a:extLst>
                      </p:cNvPr>
                      <p:cNvSpPr/>
                      <p:nvPr/>
                    </p:nvSpPr>
                    <p:spPr>
                      <a:xfrm>
                        <a:off x="1855933" y="314597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5" name="椭圆 444">
                        <a:extLst>
                          <a:ext uri="{FF2B5EF4-FFF2-40B4-BE49-F238E27FC236}">
                            <a16:creationId xmlns:a16="http://schemas.microsoft.com/office/drawing/2014/main" id="{42413C6E-3488-871E-F734-083A4F627786}"/>
                          </a:ext>
                        </a:extLst>
                      </p:cNvPr>
                      <p:cNvSpPr/>
                      <p:nvPr/>
                    </p:nvSpPr>
                    <p:spPr>
                      <a:xfrm>
                        <a:off x="1981103" y="307281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6" name="椭圆 445">
                        <a:extLst>
                          <a:ext uri="{FF2B5EF4-FFF2-40B4-BE49-F238E27FC236}">
                            <a16:creationId xmlns:a16="http://schemas.microsoft.com/office/drawing/2014/main" id="{6AC88D45-9FEC-41FA-6F24-95F03AED27CB}"/>
                          </a:ext>
                        </a:extLst>
                      </p:cNvPr>
                      <p:cNvSpPr/>
                      <p:nvPr/>
                    </p:nvSpPr>
                    <p:spPr>
                      <a:xfrm>
                        <a:off x="1966773" y="29029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7" name="椭圆 446">
                        <a:extLst>
                          <a:ext uri="{FF2B5EF4-FFF2-40B4-BE49-F238E27FC236}">
                            <a16:creationId xmlns:a16="http://schemas.microsoft.com/office/drawing/2014/main" id="{01B08FD7-502E-69EF-2B43-7727EB3076F3}"/>
                          </a:ext>
                        </a:extLst>
                      </p:cNvPr>
                      <p:cNvSpPr/>
                      <p:nvPr/>
                    </p:nvSpPr>
                    <p:spPr>
                      <a:xfrm>
                        <a:off x="1842109" y="27926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8" name="椭圆 447">
                        <a:extLst>
                          <a:ext uri="{FF2B5EF4-FFF2-40B4-BE49-F238E27FC236}">
                            <a16:creationId xmlns:a16="http://schemas.microsoft.com/office/drawing/2014/main" id="{32DF9425-75A9-2C37-F6CF-8EBDF61736A6}"/>
                          </a:ext>
                        </a:extLst>
                      </p:cNvPr>
                      <p:cNvSpPr/>
                      <p:nvPr/>
                    </p:nvSpPr>
                    <p:spPr>
                      <a:xfrm>
                        <a:off x="1981103" y="272790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a:extLst>
                          <a:ext uri="{FF2B5EF4-FFF2-40B4-BE49-F238E27FC236}">
                            <a16:creationId xmlns:a16="http://schemas.microsoft.com/office/drawing/2014/main" id="{5D9BEDCA-9B96-9301-05F1-EA0DB83E30E7}"/>
                          </a:ext>
                        </a:extLst>
                      </p:cNvPr>
                      <p:cNvGrpSpPr/>
                      <p:nvPr/>
                    </p:nvGrpSpPr>
                    <p:grpSpPr>
                      <a:xfrm>
                        <a:off x="1116290" y="2684065"/>
                        <a:ext cx="181216" cy="442817"/>
                        <a:chOff x="1019485" y="2719034"/>
                        <a:chExt cx="181216" cy="442817"/>
                      </a:xfrm>
                    </p:grpSpPr>
                    <p:sp>
                      <p:nvSpPr>
                        <p:cNvPr id="471" name="椭圆 470">
                          <a:extLst>
                            <a:ext uri="{FF2B5EF4-FFF2-40B4-BE49-F238E27FC236}">
                              <a16:creationId xmlns:a16="http://schemas.microsoft.com/office/drawing/2014/main" id="{91522FC1-9FE7-7134-1412-A60BCEA3124E}"/>
                            </a:ext>
                          </a:extLst>
                        </p:cNvPr>
                        <p:cNvSpPr/>
                        <p:nvPr/>
                      </p:nvSpPr>
                      <p:spPr>
                        <a:xfrm>
                          <a:off x="1143064" y="29116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9" name="椭圆 478">
                          <a:extLst>
                            <a:ext uri="{FF2B5EF4-FFF2-40B4-BE49-F238E27FC236}">
                              <a16:creationId xmlns:a16="http://schemas.microsoft.com/office/drawing/2014/main" id="{2B132B03-C4A6-9BA1-876F-F55FC6F748C3}"/>
                            </a:ext>
                          </a:extLst>
                        </p:cNvPr>
                        <p:cNvSpPr/>
                        <p:nvPr/>
                      </p:nvSpPr>
                      <p:spPr>
                        <a:xfrm>
                          <a:off x="1114246" y="310111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0" name="椭圆 479">
                          <a:extLst>
                            <a:ext uri="{FF2B5EF4-FFF2-40B4-BE49-F238E27FC236}">
                              <a16:creationId xmlns:a16="http://schemas.microsoft.com/office/drawing/2014/main" id="{EB33EE5D-77A7-9129-7E49-EDCF7B57900B}"/>
                            </a:ext>
                          </a:extLst>
                        </p:cNvPr>
                        <p:cNvSpPr/>
                        <p:nvPr/>
                      </p:nvSpPr>
                      <p:spPr>
                        <a:xfrm>
                          <a:off x="1019485" y="28662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1" name="椭圆 480">
                          <a:extLst>
                            <a:ext uri="{FF2B5EF4-FFF2-40B4-BE49-F238E27FC236}">
                              <a16:creationId xmlns:a16="http://schemas.microsoft.com/office/drawing/2014/main" id="{581AC6FA-D6EB-5EE8-BF5C-9C716722BF2C}"/>
                            </a:ext>
                          </a:extLst>
                        </p:cNvPr>
                        <p:cNvSpPr/>
                        <p:nvPr/>
                      </p:nvSpPr>
                      <p:spPr>
                        <a:xfrm>
                          <a:off x="1143064" y="27190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90" name="椭圆 489">
                        <a:extLst>
                          <a:ext uri="{FF2B5EF4-FFF2-40B4-BE49-F238E27FC236}">
                            <a16:creationId xmlns:a16="http://schemas.microsoft.com/office/drawing/2014/main" id="{82391F0B-410D-0A4C-8B4C-D5B38B8EDA17}"/>
                          </a:ext>
                        </a:extLst>
                      </p:cNvPr>
                      <p:cNvSpPr/>
                      <p:nvPr/>
                    </p:nvSpPr>
                    <p:spPr>
                      <a:xfrm>
                        <a:off x="1461079" y="297049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5" name="椭圆 494">
                        <a:extLst>
                          <a:ext uri="{FF2B5EF4-FFF2-40B4-BE49-F238E27FC236}">
                            <a16:creationId xmlns:a16="http://schemas.microsoft.com/office/drawing/2014/main" id="{05FA8C3C-24F7-B7F2-EB93-A8A810F009FD}"/>
                          </a:ext>
                        </a:extLst>
                      </p:cNvPr>
                      <p:cNvSpPr/>
                      <p:nvPr/>
                    </p:nvSpPr>
                    <p:spPr>
                      <a:xfrm>
                        <a:off x="1560067" y="312367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6" name="椭圆 495">
                        <a:extLst>
                          <a:ext uri="{FF2B5EF4-FFF2-40B4-BE49-F238E27FC236}">
                            <a16:creationId xmlns:a16="http://schemas.microsoft.com/office/drawing/2014/main" id="{C4269D83-E9FC-0DEC-425A-940FDB291D38}"/>
                          </a:ext>
                        </a:extLst>
                      </p:cNvPr>
                      <p:cNvSpPr/>
                      <p:nvPr/>
                    </p:nvSpPr>
                    <p:spPr>
                      <a:xfrm>
                        <a:off x="1594207" y="29836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7" name="椭圆 496">
                        <a:extLst>
                          <a:ext uri="{FF2B5EF4-FFF2-40B4-BE49-F238E27FC236}">
                            <a16:creationId xmlns:a16="http://schemas.microsoft.com/office/drawing/2014/main" id="{4D1F18D4-72D5-FE18-157F-A63F3F4698A0}"/>
                          </a:ext>
                        </a:extLst>
                      </p:cNvPr>
                      <p:cNvSpPr/>
                      <p:nvPr/>
                    </p:nvSpPr>
                    <p:spPr>
                      <a:xfrm>
                        <a:off x="1513468" y="26928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8" name="椭圆 497">
                        <a:extLst>
                          <a:ext uri="{FF2B5EF4-FFF2-40B4-BE49-F238E27FC236}">
                            <a16:creationId xmlns:a16="http://schemas.microsoft.com/office/drawing/2014/main" id="{6B75D0CC-E245-61C1-C0FE-D66180E63256}"/>
                          </a:ext>
                        </a:extLst>
                      </p:cNvPr>
                      <p:cNvSpPr/>
                      <p:nvPr/>
                    </p:nvSpPr>
                    <p:spPr>
                      <a:xfrm>
                        <a:off x="1627924" y="26913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9" name="椭圆 498">
                        <a:extLst>
                          <a:ext uri="{FF2B5EF4-FFF2-40B4-BE49-F238E27FC236}">
                            <a16:creationId xmlns:a16="http://schemas.microsoft.com/office/drawing/2014/main" id="{88515C6C-773F-57D4-F429-E9136266B6A5}"/>
                          </a:ext>
                        </a:extLst>
                      </p:cNvPr>
                      <p:cNvSpPr/>
                      <p:nvPr/>
                    </p:nvSpPr>
                    <p:spPr>
                      <a:xfrm>
                        <a:off x="3361258" y="312650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0" name="椭圆 499">
                        <a:extLst>
                          <a:ext uri="{FF2B5EF4-FFF2-40B4-BE49-F238E27FC236}">
                            <a16:creationId xmlns:a16="http://schemas.microsoft.com/office/drawing/2014/main" id="{C7A9D66C-B20F-3FD6-6A2D-65E97A6851FA}"/>
                          </a:ext>
                        </a:extLst>
                      </p:cNvPr>
                      <p:cNvSpPr/>
                      <p:nvPr/>
                    </p:nvSpPr>
                    <p:spPr>
                      <a:xfrm>
                        <a:off x="3473601" y="295664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1" name="椭圆 500">
                        <a:extLst>
                          <a:ext uri="{FF2B5EF4-FFF2-40B4-BE49-F238E27FC236}">
                            <a16:creationId xmlns:a16="http://schemas.microsoft.com/office/drawing/2014/main" id="{FE30B65F-9366-5CFD-754C-A9417BBDF97B}"/>
                          </a:ext>
                        </a:extLst>
                      </p:cNvPr>
                      <p:cNvSpPr/>
                      <p:nvPr/>
                    </p:nvSpPr>
                    <p:spPr>
                      <a:xfrm>
                        <a:off x="3026516" y="31775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2" name="椭圆 501">
                        <a:extLst>
                          <a:ext uri="{FF2B5EF4-FFF2-40B4-BE49-F238E27FC236}">
                            <a16:creationId xmlns:a16="http://schemas.microsoft.com/office/drawing/2014/main" id="{852A6220-946C-82AD-B048-E9D2C5196DB5}"/>
                          </a:ext>
                        </a:extLst>
                      </p:cNvPr>
                      <p:cNvSpPr/>
                      <p:nvPr/>
                    </p:nvSpPr>
                    <p:spPr>
                      <a:xfrm>
                        <a:off x="1505346" y="28198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3" name="椭圆 502">
                        <a:extLst>
                          <a:ext uri="{FF2B5EF4-FFF2-40B4-BE49-F238E27FC236}">
                            <a16:creationId xmlns:a16="http://schemas.microsoft.com/office/drawing/2014/main" id="{A280448E-0F44-223D-DD1E-171E8955487B}"/>
                          </a:ext>
                        </a:extLst>
                      </p:cNvPr>
                      <p:cNvSpPr/>
                      <p:nvPr/>
                    </p:nvSpPr>
                    <p:spPr>
                      <a:xfrm>
                        <a:off x="3332439" y="28249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4" name="椭圆 503">
                        <a:extLst>
                          <a:ext uri="{FF2B5EF4-FFF2-40B4-BE49-F238E27FC236}">
                            <a16:creationId xmlns:a16="http://schemas.microsoft.com/office/drawing/2014/main" id="{BBD43F1E-078B-31B4-266E-4ED51BD2B09B}"/>
                          </a:ext>
                        </a:extLst>
                      </p:cNvPr>
                      <p:cNvSpPr/>
                      <p:nvPr/>
                    </p:nvSpPr>
                    <p:spPr>
                      <a:xfrm>
                        <a:off x="3466763" y="266933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5" name="椭圆 504">
                        <a:extLst>
                          <a:ext uri="{FF2B5EF4-FFF2-40B4-BE49-F238E27FC236}">
                            <a16:creationId xmlns:a16="http://schemas.microsoft.com/office/drawing/2014/main" id="{9C64D293-1F01-6033-B1A7-0B28E3DA4C12}"/>
                          </a:ext>
                        </a:extLst>
                      </p:cNvPr>
                      <p:cNvSpPr/>
                      <p:nvPr/>
                    </p:nvSpPr>
                    <p:spPr>
                      <a:xfrm>
                        <a:off x="3371758" y="24953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1" name="椭圆 780">
                        <a:extLst>
                          <a:ext uri="{FF2B5EF4-FFF2-40B4-BE49-F238E27FC236}">
                            <a16:creationId xmlns:a16="http://schemas.microsoft.com/office/drawing/2014/main" id="{09E61746-02B1-4286-A365-6047364FDA4D}"/>
                          </a:ext>
                        </a:extLst>
                      </p:cNvPr>
                      <p:cNvSpPr/>
                      <p:nvPr/>
                    </p:nvSpPr>
                    <p:spPr>
                      <a:xfrm>
                        <a:off x="4267653" y="25097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7" name="椭圆 786">
                        <a:extLst>
                          <a:ext uri="{FF2B5EF4-FFF2-40B4-BE49-F238E27FC236}">
                            <a16:creationId xmlns:a16="http://schemas.microsoft.com/office/drawing/2014/main" id="{6138DFC8-ABE9-BE16-853D-EA721FB34857}"/>
                          </a:ext>
                        </a:extLst>
                      </p:cNvPr>
                      <p:cNvSpPr/>
                      <p:nvPr/>
                    </p:nvSpPr>
                    <p:spPr>
                      <a:xfrm>
                        <a:off x="4261894" y="33161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8" name="椭圆 787">
                        <a:extLst>
                          <a:ext uri="{FF2B5EF4-FFF2-40B4-BE49-F238E27FC236}">
                            <a16:creationId xmlns:a16="http://schemas.microsoft.com/office/drawing/2014/main" id="{A6D62BAF-781B-4C9C-0F33-2FB672CCE6CF}"/>
                          </a:ext>
                        </a:extLst>
                      </p:cNvPr>
                      <p:cNvSpPr/>
                      <p:nvPr/>
                    </p:nvSpPr>
                    <p:spPr>
                      <a:xfrm>
                        <a:off x="4139087" y="31814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9" name="椭圆 788">
                        <a:extLst>
                          <a:ext uri="{FF2B5EF4-FFF2-40B4-BE49-F238E27FC236}">
                            <a16:creationId xmlns:a16="http://schemas.microsoft.com/office/drawing/2014/main" id="{9DD84050-B58D-6862-38A3-59E3E1A63C51}"/>
                          </a:ext>
                        </a:extLst>
                      </p:cNvPr>
                      <p:cNvSpPr/>
                      <p:nvPr/>
                    </p:nvSpPr>
                    <p:spPr>
                      <a:xfrm>
                        <a:off x="4282441" y="29096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0" name="椭圆 789">
                        <a:extLst>
                          <a:ext uri="{FF2B5EF4-FFF2-40B4-BE49-F238E27FC236}">
                            <a16:creationId xmlns:a16="http://schemas.microsoft.com/office/drawing/2014/main" id="{C234E148-4EF5-A389-B71C-F68A842B3AF8}"/>
                          </a:ext>
                        </a:extLst>
                      </p:cNvPr>
                      <p:cNvSpPr/>
                      <p:nvPr/>
                    </p:nvSpPr>
                    <p:spPr>
                      <a:xfrm>
                        <a:off x="4124910" y="28689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1" name="椭圆 790">
                        <a:extLst>
                          <a:ext uri="{FF2B5EF4-FFF2-40B4-BE49-F238E27FC236}">
                            <a16:creationId xmlns:a16="http://schemas.microsoft.com/office/drawing/2014/main" id="{0C4942C5-9E2A-D955-8A5B-D96C51EA85CE}"/>
                          </a:ext>
                        </a:extLst>
                      </p:cNvPr>
                      <p:cNvSpPr/>
                      <p:nvPr/>
                    </p:nvSpPr>
                    <p:spPr>
                      <a:xfrm>
                        <a:off x="4248489" y="27217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2" name="椭圆 791">
                        <a:extLst>
                          <a:ext uri="{FF2B5EF4-FFF2-40B4-BE49-F238E27FC236}">
                            <a16:creationId xmlns:a16="http://schemas.microsoft.com/office/drawing/2014/main" id="{AA86172D-6C16-C7A0-892D-FE8525268B5C}"/>
                          </a:ext>
                        </a:extLst>
                      </p:cNvPr>
                      <p:cNvSpPr/>
                      <p:nvPr/>
                    </p:nvSpPr>
                    <p:spPr>
                      <a:xfrm>
                        <a:off x="4136146" y="252011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3" name="椭圆 792">
                        <a:extLst>
                          <a:ext uri="{FF2B5EF4-FFF2-40B4-BE49-F238E27FC236}">
                            <a16:creationId xmlns:a16="http://schemas.microsoft.com/office/drawing/2014/main" id="{8E468007-80F1-620D-3E7B-9F326CA70675}"/>
                          </a:ext>
                        </a:extLst>
                      </p:cNvPr>
                      <p:cNvSpPr/>
                      <p:nvPr/>
                    </p:nvSpPr>
                    <p:spPr>
                      <a:xfrm>
                        <a:off x="4248489" y="23502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0" name="椭圆 799">
                        <a:extLst>
                          <a:ext uri="{FF2B5EF4-FFF2-40B4-BE49-F238E27FC236}">
                            <a16:creationId xmlns:a16="http://schemas.microsoft.com/office/drawing/2014/main" id="{9567CEF6-777C-8316-8E4E-D57C01D420A6}"/>
                          </a:ext>
                        </a:extLst>
                      </p:cNvPr>
                      <p:cNvSpPr/>
                      <p:nvPr/>
                    </p:nvSpPr>
                    <p:spPr>
                      <a:xfrm>
                        <a:off x="4142835" y="303374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1" name="椭圆 800">
                        <a:extLst>
                          <a:ext uri="{FF2B5EF4-FFF2-40B4-BE49-F238E27FC236}">
                            <a16:creationId xmlns:a16="http://schemas.microsoft.com/office/drawing/2014/main" id="{70ECD047-2364-E543-51A3-CAADBCBEEF2C}"/>
                          </a:ext>
                        </a:extLst>
                      </p:cNvPr>
                      <p:cNvSpPr/>
                      <p:nvPr/>
                    </p:nvSpPr>
                    <p:spPr>
                      <a:xfrm>
                        <a:off x="4103735" y="267982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2" name="椭圆 801">
                        <a:extLst>
                          <a:ext uri="{FF2B5EF4-FFF2-40B4-BE49-F238E27FC236}">
                            <a16:creationId xmlns:a16="http://schemas.microsoft.com/office/drawing/2014/main" id="{A97FF043-A2FA-BE4C-6D57-03D01CCDF75F}"/>
                          </a:ext>
                        </a:extLst>
                      </p:cNvPr>
                      <p:cNvSpPr/>
                      <p:nvPr/>
                    </p:nvSpPr>
                    <p:spPr>
                      <a:xfrm>
                        <a:off x="4130734" y="339227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3" name="椭圆 802">
                        <a:extLst>
                          <a:ext uri="{FF2B5EF4-FFF2-40B4-BE49-F238E27FC236}">
                            <a16:creationId xmlns:a16="http://schemas.microsoft.com/office/drawing/2014/main" id="{169AFD25-3F82-413E-5422-CBD3CE1773C7}"/>
                          </a:ext>
                        </a:extLst>
                      </p:cNvPr>
                      <p:cNvSpPr/>
                      <p:nvPr/>
                    </p:nvSpPr>
                    <p:spPr>
                      <a:xfrm>
                        <a:off x="4277105" y="31236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3" name="椭圆 232">
                        <a:extLst>
                          <a:ext uri="{FF2B5EF4-FFF2-40B4-BE49-F238E27FC236}">
                            <a16:creationId xmlns:a16="http://schemas.microsoft.com/office/drawing/2014/main" id="{609359C0-12DB-803F-F459-53C76AA3B0FB}"/>
                          </a:ext>
                        </a:extLst>
                      </p:cNvPr>
                      <p:cNvSpPr/>
                      <p:nvPr/>
                    </p:nvSpPr>
                    <p:spPr>
                      <a:xfrm>
                        <a:off x="6419842" y="367733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4" name="椭圆 233">
                        <a:extLst>
                          <a:ext uri="{FF2B5EF4-FFF2-40B4-BE49-F238E27FC236}">
                            <a16:creationId xmlns:a16="http://schemas.microsoft.com/office/drawing/2014/main" id="{A104905A-4AAF-99BB-B9B1-14DEE974A6ED}"/>
                          </a:ext>
                        </a:extLst>
                      </p:cNvPr>
                      <p:cNvSpPr/>
                      <p:nvPr/>
                    </p:nvSpPr>
                    <p:spPr>
                      <a:xfrm>
                        <a:off x="6536113" y="37978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5" name="椭圆 234">
                        <a:extLst>
                          <a:ext uri="{FF2B5EF4-FFF2-40B4-BE49-F238E27FC236}">
                            <a16:creationId xmlns:a16="http://schemas.microsoft.com/office/drawing/2014/main" id="{947FAF39-4904-E93F-9ADC-FA5448B0B71F}"/>
                          </a:ext>
                        </a:extLst>
                      </p:cNvPr>
                      <p:cNvSpPr/>
                      <p:nvPr/>
                    </p:nvSpPr>
                    <p:spPr>
                      <a:xfrm>
                        <a:off x="6527047" y="355162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6" name="椭圆 235">
                        <a:extLst>
                          <a:ext uri="{FF2B5EF4-FFF2-40B4-BE49-F238E27FC236}">
                            <a16:creationId xmlns:a16="http://schemas.microsoft.com/office/drawing/2014/main" id="{FEDC3854-3DEB-BC17-7914-1901DC8A6231}"/>
                          </a:ext>
                        </a:extLst>
                      </p:cNvPr>
                      <p:cNvSpPr/>
                      <p:nvPr/>
                    </p:nvSpPr>
                    <p:spPr>
                      <a:xfrm>
                        <a:off x="6384426" y="349023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7" name="椭圆 236">
                        <a:extLst>
                          <a:ext uri="{FF2B5EF4-FFF2-40B4-BE49-F238E27FC236}">
                            <a16:creationId xmlns:a16="http://schemas.microsoft.com/office/drawing/2014/main" id="{25CCDE52-605E-17F6-1B44-84C5929BB1E1}"/>
                          </a:ext>
                        </a:extLst>
                      </p:cNvPr>
                      <p:cNvSpPr/>
                      <p:nvPr/>
                    </p:nvSpPr>
                    <p:spPr>
                      <a:xfrm>
                        <a:off x="6508870" y="337688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8" name="椭圆 237">
                        <a:extLst>
                          <a:ext uri="{FF2B5EF4-FFF2-40B4-BE49-F238E27FC236}">
                            <a16:creationId xmlns:a16="http://schemas.microsoft.com/office/drawing/2014/main" id="{9A76D03F-2BE7-7DD3-4C52-8ECE357D2BA7}"/>
                          </a:ext>
                        </a:extLst>
                      </p:cNvPr>
                      <p:cNvSpPr/>
                      <p:nvPr/>
                    </p:nvSpPr>
                    <p:spPr>
                      <a:xfrm>
                        <a:off x="6363375" y="33118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9" name="椭圆 238">
                        <a:extLst>
                          <a:ext uri="{FF2B5EF4-FFF2-40B4-BE49-F238E27FC236}">
                            <a16:creationId xmlns:a16="http://schemas.microsoft.com/office/drawing/2014/main" id="{4016228F-9026-2999-9ACE-47617D4DF944}"/>
                          </a:ext>
                        </a:extLst>
                      </p:cNvPr>
                      <p:cNvSpPr/>
                      <p:nvPr/>
                    </p:nvSpPr>
                    <p:spPr>
                      <a:xfrm>
                        <a:off x="6512155" y="31931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0" name="椭圆 239">
                        <a:extLst>
                          <a:ext uri="{FF2B5EF4-FFF2-40B4-BE49-F238E27FC236}">
                            <a16:creationId xmlns:a16="http://schemas.microsoft.com/office/drawing/2014/main" id="{7D963A98-CE60-D3F4-FD39-20011F457006}"/>
                          </a:ext>
                        </a:extLst>
                      </p:cNvPr>
                      <p:cNvSpPr/>
                      <p:nvPr/>
                    </p:nvSpPr>
                    <p:spPr>
                      <a:xfrm>
                        <a:off x="6363375" y="28881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1" name="椭圆 240">
                        <a:extLst>
                          <a:ext uri="{FF2B5EF4-FFF2-40B4-BE49-F238E27FC236}">
                            <a16:creationId xmlns:a16="http://schemas.microsoft.com/office/drawing/2014/main" id="{3BBEA0E9-5C95-5333-A8B7-5337FD9FF618}"/>
                          </a:ext>
                        </a:extLst>
                      </p:cNvPr>
                      <p:cNvSpPr/>
                      <p:nvPr/>
                    </p:nvSpPr>
                    <p:spPr>
                      <a:xfrm>
                        <a:off x="6562394" y="271264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2" name="椭圆 241">
                        <a:extLst>
                          <a:ext uri="{FF2B5EF4-FFF2-40B4-BE49-F238E27FC236}">
                            <a16:creationId xmlns:a16="http://schemas.microsoft.com/office/drawing/2014/main" id="{629E9797-B364-4270-369A-8B3D3C3809C4}"/>
                          </a:ext>
                        </a:extLst>
                      </p:cNvPr>
                      <p:cNvSpPr/>
                      <p:nvPr/>
                    </p:nvSpPr>
                    <p:spPr>
                      <a:xfrm>
                        <a:off x="6374611" y="25394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3" name="椭圆 242">
                        <a:extLst>
                          <a:ext uri="{FF2B5EF4-FFF2-40B4-BE49-F238E27FC236}">
                            <a16:creationId xmlns:a16="http://schemas.microsoft.com/office/drawing/2014/main" id="{521F86E3-765C-CA41-5B01-1D265DE269F3}"/>
                          </a:ext>
                        </a:extLst>
                      </p:cNvPr>
                      <p:cNvSpPr/>
                      <p:nvPr/>
                    </p:nvSpPr>
                    <p:spPr>
                      <a:xfrm>
                        <a:off x="6486954" y="23695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4" name="椭圆 243">
                        <a:extLst>
                          <a:ext uri="{FF2B5EF4-FFF2-40B4-BE49-F238E27FC236}">
                            <a16:creationId xmlns:a16="http://schemas.microsoft.com/office/drawing/2014/main" id="{7D985B5F-39B9-1160-D940-887794211592}"/>
                          </a:ext>
                        </a:extLst>
                      </p:cNvPr>
                      <p:cNvSpPr/>
                      <p:nvPr/>
                    </p:nvSpPr>
                    <p:spPr>
                      <a:xfrm>
                        <a:off x="7271790" y="42208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5" name="椭圆 244">
                        <a:extLst>
                          <a:ext uri="{FF2B5EF4-FFF2-40B4-BE49-F238E27FC236}">
                            <a16:creationId xmlns:a16="http://schemas.microsoft.com/office/drawing/2014/main" id="{3203F56B-9EB2-13DC-2B4E-5D36B1FCA96D}"/>
                          </a:ext>
                        </a:extLst>
                      </p:cNvPr>
                      <p:cNvSpPr/>
                      <p:nvPr/>
                    </p:nvSpPr>
                    <p:spPr>
                      <a:xfrm>
                        <a:off x="6486954" y="200407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6" name="椭圆 245">
                        <a:extLst>
                          <a:ext uri="{FF2B5EF4-FFF2-40B4-BE49-F238E27FC236}">
                            <a16:creationId xmlns:a16="http://schemas.microsoft.com/office/drawing/2014/main" id="{8D76FB4A-3B55-C37C-1F38-05C92EFFE63F}"/>
                          </a:ext>
                        </a:extLst>
                      </p:cNvPr>
                      <p:cNvSpPr/>
                      <p:nvPr/>
                    </p:nvSpPr>
                    <p:spPr>
                      <a:xfrm>
                        <a:off x="6415456" y="225135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7" name="椭圆 246">
                        <a:extLst>
                          <a:ext uri="{FF2B5EF4-FFF2-40B4-BE49-F238E27FC236}">
                            <a16:creationId xmlns:a16="http://schemas.microsoft.com/office/drawing/2014/main" id="{5577B778-96FE-2054-D76C-24677207E093}"/>
                          </a:ext>
                        </a:extLst>
                      </p:cNvPr>
                      <p:cNvSpPr/>
                      <p:nvPr/>
                    </p:nvSpPr>
                    <p:spPr>
                      <a:xfrm>
                        <a:off x="6508871" y="21512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8" name="椭圆 247">
                        <a:extLst>
                          <a:ext uri="{FF2B5EF4-FFF2-40B4-BE49-F238E27FC236}">
                            <a16:creationId xmlns:a16="http://schemas.microsoft.com/office/drawing/2014/main" id="{F3F1BDE7-12E8-C7BE-472E-CDB71E52CDC2}"/>
                          </a:ext>
                        </a:extLst>
                      </p:cNvPr>
                      <p:cNvSpPr/>
                      <p:nvPr/>
                    </p:nvSpPr>
                    <p:spPr>
                      <a:xfrm>
                        <a:off x="6385111" y="190826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0" name="椭圆 249">
                        <a:extLst>
                          <a:ext uri="{FF2B5EF4-FFF2-40B4-BE49-F238E27FC236}">
                            <a16:creationId xmlns:a16="http://schemas.microsoft.com/office/drawing/2014/main" id="{D33CB304-524E-40EE-93B9-8A9204B0B3CC}"/>
                          </a:ext>
                        </a:extLst>
                      </p:cNvPr>
                      <p:cNvSpPr/>
                      <p:nvPr/>
                    </p:nvSpPr>
                    <p:spPr>
                      <a:xfrm>
                        <a:off x="6783882" y="40339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1" name="椭圆 250">
                        <a:extLst>
                          <a:ext uri="{FF2B5EF4-FFF2-40B4-BE49-F238E27FC236}">
                            <a16:creationId xmlns:a16="http://schemas.microsoft.com/office/drawing/2014/main" id="{C3C94428-B937-F9B5-54AC-5DEC0990C5F9}"/>
                          </a:ext>
                        </a:extLst>
                      </p:cNvPr>
                      <p:cNvSpPr/>
                      <p:nvPr/>
                    </p:nvSpPr>
                    <p:spPr>
                      <a:xfrm>
                        <a:off x="6887247" y="41349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2" name="椭圆 251">
                        <a:extLst>
                          <a:ext uri="{FF2B5EF4-FFF2-40B4-BE49-F238E27FC236}">
                            <a16:creationId xmlns:a16="http://schemas.microsoft.com/office/drawing/2014/main" id="{823DC428-12CC-37C3-AEEF-0FCBD93C6CDF}"/>
                          </a:ext>
                        </a:extLst>
                      </p:cNvPr>
                      <p:cNvSpPr/>
                      <p:nvPr/>
                    </p:nvSpPr>
                    <p:spPr>
                      <a:xfrm>
                        <a:off x="6858431" y="38737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3" name="椭圆 252">
                        <a:extLst>
                          <a:ext uri="{FF2B5EF4-FFF2-40B4-BE49-F238E27FC236}">
                            <a16:creationId xmlns:a16="http://schemas.microsoft.com/office/drawing/2014/main" id="{F1E1A3F7-1069-37DC-2272-25C7A831E873}"/>
                          </a:ext>
                        </a:extLst>
                      </p:cNvPr>
                      <p:cNvSpPr/>
                      <p:nvPr/>
                    </p:nvSpPr>
                    <p:spPr>
                      <a:xfrm>
                        <a:off x="6445798" y="390912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4" name="椭圆 253">
                        <a:extLst>
                          <a:ext uri="{FF2B5EF4-FFF2-40B4-BE49-F238E27FC236}">
                            <a16:creationId xmlns:a16="http://schemas.microsoft.com/office/drawing/2014/main" id="{3CD6479E-A821-B519-8ACC-B0A659CC5832}"/>
                          </a:ext>
                        </a:extLst>
                      </p:cNvPr>
                      <p:cNvSpPr/>
                      <p:nvPr/>
                    </p:nvSpPr>
                    <p:spPr>
                      <a:xfrm>
                        <a:off x="6858430" y="36469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5" name="椭圆 254">
                        <a:extLst>
                          <a:ext uri="{FF2B5EF4-FFF2-40B4-BE49-F238E27FC236}">
                            <a16:creationId xmlns:a16="http://schemas.microsoft.com/office/drawing/2014/main" id="{B4D5963D-6A59-9FE5-A675-9ABBF3963347}"/>
                          </a:ext>
                        </a:extLst>
                      </p:cNvPr>
                      <p:cNvSpPr/>
                      <p:nvPr/>
                    </p:nvSpPr>
                    <p:spPr>
                      <a:xfrm>
                        <a:off x="6789698" y="34849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6" name="椭圆 255">
                        <a:extLst>
                          <a:ext uri="{FF2B5EF4-FFF2-40B4-BE49-F238E27FC236}">
                            <a16:creationId xmlns:a16="http://schemas.microsoft.com/office/drawing/2014/main" id="{C0B3C947-BD4B-123D-A7F1-1897AAB4E31E}"/>
                          </a:ext>
                        </a:extLst>
                      </p:cNvPr>
                      <p:cNvSpPr/>
                      <p:nvPr/>
                    </p:nvSpPr>
                    <p:spPr>
                      <a:xfrm>
                        <a:off x="6829611" y="32754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7" name="椭圆 256">
                        <a:extLst>
                          <a:ext uri="{FF2B5EF4-FFF2-40B4-BE49-F238E27FC236}">
                            <a16:creationId xmlns:a16="http://schemas.microsoft.com/office/drawing/2014/main" id="{0735DC48-FEC3-D555-6EF0-83E3F75FC52F}"/>
                          </a:ext>
                        </a:extLst>
                      </p:cNvPr>
                      <p:cNvSpPr/>
                      <p:nvPr/>
                    </p:nvSpPr>
                    <p:spPr>
                      <a:xfrm>
                        <a:off x="6755631" y="30198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8" name="椭圆 257">
                        <a:extLst>
                          <a:ext uri="{FF2B5EF4-FFF2-40B4-BE49-F238E27FC236}">
                            <a16:creationId xmlns:a16="http://schemas.microsoft.com/office/drawing/2014/main" id="{E4E6877A-6E4E-A468-2E33-915D5E0FA438}"/>
                          </a:ext>
                        </a:extLst>
                      </p:cNvPr>
                      <p:cNvSpPr/>
                      <p:nvPr/>
                    </p:nvSpPr>
                    <p:spPr>
                      <a:xfrm>
                        <a:off x="6858429" y="28934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9" name="椭圆 258">
                        <a:extLst>
                          <a:ext uri="{FF2B5EF4-FFF2-40B4-BE49-F238E27FC236}">
                            <a16:creationId xmlns:a16="http://schemas.microsoft.com/office/drawing/2014/main" id="{6692D4C8-93F9-20AC-7E22-F12E3A6DEFDA}"/>
                          </a:ext>
                        </a:extLst>
                      </p:cNvPr>
                      <p:cNvSpPr/>
                      <p:nvPr/>
                    </p:nvSpPr>
                    <p:spPr>
                      <a:xfrm>
                        <a:off x="7154141" y="410416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0" name="椭圆 259">
                        <a:extLst>
                          <a:ext uri="{FF2B5EF4-FFF2-40B4-BE49-F238E27FC236}">
                            <a16:creationId xmlns:a16="http://schemas.microsoft.com/office/drawing/2014/main" id="{CF7114EF-6EB3-EEC4-D136-8B66E17CA2F3}"/>
                          </a:ext>
                        </a:extLst>
                      </p:cNvPr>
                      <p:cNvSpPr/>
                      <p:nvPr/>
                    </p:nvSpPr>
                    <p:spPr>
                      <a:xfrm>
                        <a:off x="6858429" y="25219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1" name="椭圆 260">
                        <a:extLst>
                          <a:ext uri="{FF2B5EF4-FFF2-40B4-BE49-F238E27FC236}">
                            <a16:creationId xmlns:a16="http://schemas.microsoft.com/office/drawing/2014/main" id="{4DF4BA2D-FBCE-22AC-DFC9-70449627C7D7}"/>
                          </a:ext>
                        </a:extLst>
                      </p:cNvPr>
                      <p:cNvSpPr/>
                      <p:nvPr/>
                    </p:nvSpPr>
                    <p:spPr>
                      <a:xfrm>
                        <a:off x="6769485" y="234301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2" name="椭圆 261">
                        <a:extLst>
                          <a:ext uri="{FF2B5EF4-FFF2-40B4-BE49-F238E27FC236}">
                            <a16:creationId xmlns:a16="http://schemas.microsoft.com/office/drawing/2014/main" id="{4C1FF2A9-5BD8-13B1-CAE4-CA11812F7BF2}"/>
                          </a:ext>
                        </a:extLst>
                      </p:cNvPr>
                      <p:cNvSpPr/>
                      <p:nvPr/>
                    </p:nvSpPr>
                    <p:spPr>
                      <a:xfrm>
                        <a:off x="6858429" y="215647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3" name="椭圆 262">
                        <a:extLst>
                          <a:ext uri="{FF2B5EF4-FFF2-40B4-BE49-F238E27FC236}">
                            <a16:creationId xmlns:a16="http://schemas.microsoft.com/office/drawing/2014/main" id="{B0A781DC-A44B-E696-43D6-BE02FD3F4F27}"/>
                          </a:ext>
                        </a:extLst>
                      </p:cNvPr>
                      <p:cNvSpPr/>
                      <p:nvPr/>
                    </p:nvSpPr>
                    <p:spPr>
                      <a:xfrm>
                        <a:off x="6765756" y="20473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4" name="椭圆 263">
                        <a:extLst>
                          <a:ext uri="{FF2B5EF4-FFF2-40B4-BE49-F238E27FC236}">
                            <a16:creationId xmlns:a16="http://schemas.microsoft.com/office/drawing/2014/main" id="{0613DF55-21C7-376E-5336-63E4922FB6DD}"/>
                          </a:ext>
                        </a:extLst>
                      </p:cNvPr>
                      <p:cNvSpPr/>
                      <p:nvPr/>
                    </p:nvSpPr>
                    <p:spPr>
                      <a:xfrm>
                        <a:off x="7156005" y="225398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5" name="椭圆 264">
                        <a:extLst>
                          <a:ext uri="{FF2B5EF4-FFF2-40B4-BE49-F238E27FC236}">
                            <a16:creationId xmlns:a16="http://schemas.microsoft.com/office/drawing/2014/main" id="{BBE05038-C387-E877-2B90-1C27CD2F85D2}"/>
                          </a:ext>
                        </a:extLst>
                      </p:cNvPr>
                      <p:cNvSpPr/>
                      <p:nvPr/>
                    </p:nvSpPr>
                    <p:spPr>
                      <a:xfrm>
                        <a:off x="8066476" y="138848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4" name="椭圆 283">
                        <a:extLst>
                          <a:ext uri="{FF2B5EF4-FFF2-40B4-BE49-F238E27FC236}">
                            <a16:creationId xmlns:a16="http://schemas.microsoft.com/office/drawing/2014/main" id="{A28EB10B-AB20-A47D-64FB-5373CF33D092}"/>
                          </a:ext>
                        </a:extLst>
                      </p:cNvPr>
                      <p:cNvSpPr/>
                      <p:nvPr/>
                    </p:nvSpPr>
                    <p:spPr>
                      <a:xfrm>
                        <a:off x="6028877" y="37603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5" name="椭圆 284">
                        <a:extLst>
                          <a:ext uri="{FF2B5EF4-FFF2-40B4-BE49-F238E27FC236}">
                            <a16:creationId xmlns:a16="http://schemas.microsoft.com/office/drawing/2014/main" id="{62A64047-D180-FC8B-ACFF-BE297F140090}"/>
                          </a:ext>
                        </a:extLst>
                      </p:cNvPr>
                      <p:cNvSpPr/>
                      <p:nvPr/>
                    </p:nvSpPr>
                    <p:spPr>
                      <a:xfrm>
                        <a:off x="6125928" y="388851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6" name="椭圆 285">
                        <a:extLst>
                          <a:ext uri="{FF2B5EF4-FFF2-40B4-BE49-F238E27FC236}">
                            <a16:creationId xmlns:a16="http://schemas.microsoft.com/office/drawing/2014/main" id="{5295F11D-84AE-33AC-0938-457D0BB3232D}"/>
                          </a:ext>
                        </a:extLst>
                      </p:cNvPr>
                      <p:cNvSpPr/>
                      <p:nvPr/>
                    </p:nvSpPr>
                    <p:spPr>
                      <a:xfrm>
                        <a:off x="6124666" y="36646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7" name="椭圆 286">
                        <a:extLst>
                          <a:ext uri="{FF2B5EF4-FFF2-40B4-BE49-F238E27FC236}">
                            <a16:creationId xmlns:a16="http://schemas.microsoft.com/office/drawing/2014/main" id="{F79BCEBF-0C00-4E14-5EAB-429C12E72105}"/>
                          </a:ext>
                        </a:extLst>
                      </p:cNvPr>
                      <p:cNvSpPr/>
                      <p:nvPr/>
                    </p:nvSpPr>
                    <p:spPr>
                      <a:xfrm>
                        <a:off x="6022771" y="353144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8" name="椭圆 287">
                        <a:extLst>
                          <a:ext uri="{FF2B5EF4-FFF2-40B4-BE49-F238E27FC236}">
                            <a16:creationId xmlns:a16="http://schemas.microsoft.com/office/drawing/2014/main" id="{68E7AA74-601E-8C86-7EC2-030D5BE5157F}"/>
                          </a:ext>
                        </a:extLst>
                      </p:cNvPr>
                      <p:cNvSpPr/>
                      <p:nvPr/>
                    </p:nvSpPr>
                    <p:spPr>
                      <a:xfrm>
                        <a:off x="6097110" y="33707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9" name="椭圆 288">
                        <a:extLst>
                          <a:ext uri="{FF2B5EF4-FFF2-40B4-BE49-F238E27FC236}">
                            <a16:creationId xmlns:a16="http://schemas.microsoft.com/office/drawing/2014/main" id="{92F11F75-6638-6EF4-AF7A-AD37576C58B8}"/>
                          </a:ext>
                        </a:extLst>
                      </p:cNvPr>
                      <p:cNvSpPr/>
                      <p:nvPr/>
                    </p:nvSpPr>
                    <p:spPr>
                      <a:xfrm>
                        <a:off x="6028877" y="324217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0" name="椭圆 289">
                        <a:extLst>
                          <a:ext uri="{FF2B5EF4-FFF2-40B4-BE49-F238E27FC236}">
                            <a16:creationId xmlns:a16="http://schemas.microsoft.com/office/drawing/2014/main" id="{FABD458C-ED98-FA99-561C-6C9AB851E0A5}"/>
                          </a:ext>
                        </a:extLst>
                      </p:cNvPr>
                      <p:cNvSpPr/>
                      <p:nvPr/>
                    </p:nvSpPr>
                    <p:spPr>
                      <a:xfrm>
                        <a:off x="6068291" y="299925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1" name="椭圆 290">
                        <a:extLst>
                          <a:ext uri="{FF2B5EF4-FFF2-40B4-BE49-F238E27FC236}">
                            <a16:creationId xmlns:a16="http://schemas.microsoft.com/office/drawing/2014/main" id="{BD086BBE-770B-EFEF-89E1-0E1A36A5346D}"/>
                          </a:ext>
                        </a:extLst>
                      </p:cNvPr>
                      <p:cNvSpPr/>
                      <p:nvPr/>
                    </p:nvSpPr>
                    <p:spPr>
                      <a:xfrm>
                        <a:off x="6001201" y="281203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2" name="椭圆 291">
                        <a:extLst>
                          <a:ext uri="{FF2B5EF4-FFF2-40B4-BE49-F238E27FC236}">
                            <a16:creationId xmlns:a16="http://schemas.microsoft.com/office/drawing/2014/main" id="{7B4CEC80-3633-D355-D84D-8AC0D3F6522F}"/>
                          </a:ext>
                        </a:extLst>
                      </p:cNvPr>
                      <p:cNvSpPr/>
                      <p:nvPr/>
                    </p:nvSpPr>
                    <p:spPr>
                      <a:xfrm>
                        <a:off x="6097109" y="261717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3" name="椭圆 292">
                        <a:extLst>
                          <a:ext uri="{FF2B5EF4-FFF2-40B4-BE49-F238E27FC236}">
                            <a16:creationId xmlns:a16="http://schemas.microsoft.com/office/drawing/2014/main" id="{2BF07728-6513-2D6B-E396-6FC26A6FE722}"/>
                          </a:ext>
                        </a:extLst>
                      </p:cNvPr>
                      <p:cNvSpPr/>
                      <p:nvPr/>
                    </p:nvSpPr>
                    <p:spPr>
                      <a:xfrm>
                        <a:off x="5984766" y="241556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4" name="椭圆 293">
                        <a:extLst>
                          <a:ext uri="{FF2B5EF4-FFF2-40B4-BE49-F238E27FC236}">
                            <a16:creationId xmlns:a16="http://schemas.microsoft.com/office/drawing/2014/main" id="{65082F50-550F-E5A9-F674-DC2AECC7EDC1}"/>
                          </a:ext>
                        </a:extLst>
                      </p:cNvPr>
                      <p:cNvSpPr/>
                      <p:nvPr/>
                    </p:nvSpPr>
                    <p:spPr>
                      <a:xfrm>
                        <a:off x="6097109" y="224570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5" name="椭圆 294">
                        <a:extLst>
                          <a:ext uri="{FF2B5EF4-FFF2-40B4-BE49-F238E27FC236}">
                            <a16:creationId xmlns:a16="http://schemas.microsoft.com/office/drawing/2014/main" id="{8AC70725-2428-B19F-D03E-D1A04505FA56}"/>
                          </a:ext>
                        </a:extLst>
                      </p:cNvPr>
                      <p:cNvSpPr/>
                      <p:nvPr/>
                    </p:nvSpPr>
                    <p:spPr>
                      <a:xfrm>
                        <a:off x="6133347" y="283329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6" name="椭圆 295">
                        <a:extLst>
                          <a:ext uri="{FF2B5EF4-FFF2-40B4-BE49-F238E27FC236}">
                            <a16:creationId xmlns:a16="http://schemas.microsoft.com/office/drawing/2014/main" id="{D29433A3-9285-D61A-EB8E-B4ED92B6C438}"/>
                          </a:ext>
                        </a:extLst>
                      </p:cNvPr>
                      <p:cNvSpPr/>
                      <p:nvPr/>
                    </p:nvSpPr>
                    <p:spPr>
                      <a:xfrm>
                        <a:off x="6159530" y="313150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7" name="椭圆 296">
                        <a:extLst>
                          <a:ext uri="{FF2B5EF4-FFF2-40B4-BE49-F238E27FC236}">
                            <a16:creationId xmlns:a16="http://schemas.microsoft.com/office/drawing/2014/main" id="{E137B1BA-8E68-431F-0147-BC60519824D0}"/>
                          </a:ext>
                        </a:extLst>
                      </p:cNvPr>
                      <p:cNvSpPr/>
                      <p:nvPr/>
                    </p:nvSpPr>
                    <p:spPr>
                      <a:xfrm>
                        <a:off x="5990480" y="20947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8" name="椭圆 297">
                        <a:extLst>
                          <a:ext uri="{FF2B5EF4-FFF2-40B4-BE49-F238E27FC236}">
                            <a16:creationId xmlns:a16="http://schemas.microsoft.com/office/drawing/2014/main" id="{9F241BC7-62F9-A0CC-6AA4-E62C1F99B722}"/>
                          </a:ext>
                        </a:extLst>
                      </p:cNvPr>
                      <p:cNvSpPr/>
                      <p:nvPr/>
                    </p:nvSpPr>
                    <p:spPr>
                      <a:xfrm>
                        <a:off x="6089737" y="23959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9" name="椭圆 298">
                        <a:extLst>
                          <a:ext uri="{FF2B5EF4-FFF2-40B4-BE49-F238E27FC236}">
                            <a16:creationId xmlns:a16="http://schemas.microsoft.com/office/drawing/2014/main" id="{9B8F67BE-7D9D-36D0-986F-E8AF5E781631}"/>
                          </a:ext>
                        </a:extLst>
                      </p:cNvPr>
                      <p:cNvSpPr/>
                      <p:nvPr/>
                    </p:nvSpPr>
                    <p:spPr>
                      <a:xfrm>
                        <a:off x="6927258" y="34072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4" name="椭圆 803">
                        <a:extLst>
                          <a:ext uri="{FF2B5EF4-FFF2-40B4-BE49-F238E27FC236}">
                            <a16:creationId xmlns:a16="http://schemas.microsoft.com/office/drawing/2014/main" id="{7DB9C9F1-CBFD-B903-B071-05D85101565C}"/>
                          </a:ext>
                        </a:extLst>
                      </p:cNvPr>
                      <p:cNvSpPr/>
                      <p:nvPr/>
                    </p:nvSpPr>
                    <p:spPr>
                      <a:xfrm>
                        <a:off x="9051227" y="42918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5" name="椭圆 804">
                        <a:extLst>
                          <a:ext uri="{FF2B5EF4-FFF2-40B4-BE49-F238E27FC236}">
                            <a16:creationId xmlns:a16="http://schemas.microsoft.com/office/drawing/2014/main" id="{83798074-40AB-6816-34C1-0C015F2B40F8}"/>
                          </a:ext>
                        </a:extLst>
                      </p:cNvPr>
                      <p:cNvSpPr/>
                      <p:nvPr/>
                    </p:nvSpPr>
                    <p:spPr>
                      <a:xfrm>
                        <a:off x="9165304" y="47093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6" name="椭圆 805">
                        <a:extLst>
                          <a:ext uri="{FF2B5EF4-FFF2-40B4-BE49-F238E27FC236}">
                            <a16:creationId xmlns:a16="http://schemas.microsoft.com/office/drawing/2014/main" id="{CAACA3F5-114D-4E1B-7AE8-A726D1BE00AB}"/>
                          </a:ext>
                        </a:extLst>
                      </p:cNvPr>
                      <p:cNvSpPr/>
                      <p:nvPr/>
                    </p:nvSpPr>
                    <p:spPr>
                      <a:xfrm>
                        <a:off x="9136487" y="44183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7" name="椭圆 806">
                        <a:extLst>
                          <a:ext uri="{FF2B5EF4-FFF2-40B4-BE49-F238E27FC236}">
                            <a16:creationId xmlns:a16="http://schemas.microsoft.com/office/drawing/2014/main" id="{23B4013A-E7D2-5838-52B0-22B433EAB7F4}"/>
                          </a:ext>
                        </a:extLst>
                      </p:cNvPr>
                      <p:cNvSpPr/>
                      <p:nvPr/>
                    </p:nvSpPr>
                    <p:spPr>
                      <a:xfrm>
                        <a:off x="8771679" y="45423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8" name="椭圆 807">
                        <a:extLst>
                          <a:ext uri="{FF2B5EF4-FFF2-40B4-BE49-F238E27FC236}">
                            <a16:creationId xmlns:a16="http://schemas.microsoft.com/office/drawing/2014/main" id="{33A70545-1FF3-C5C5-8CE5-901D23A1149A}"/>
                          </a:ext>
                        </a:extLst>
                      </p:cNvPr>
                      <p:cNvSpPr/>
                      <p:nvPr/>
                    </p:nvSpPr>
                    <p:spPr>
                      <a:xfrm>
                        <a:off x="9173727" y="455311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09" name="椭圆 808">
                        <a:extLst>
                          <a:ext uri="{FF2B5EF4-FFF2-40B4-BE49-F238E27FC236}">
                            <a16:creationId xmlns:a16="http://schemas.microsoft.com/office/drawing/2014/main" id="{975156B2-7654-FD68-9624-46491F349BBF}"/>
                          </a:ext>
                        </a:extLst>
                      </p:cNvPr>
                      <p:cNvSpPr/>
                      <p:nvPr/>
                    </p:nvSpPr>
                    <p:spPr>
                      <a:xfrm>
                        <a:off x="9203034" y="423878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0" name="椭圆 809">
                        <a:extLst>
                          <a:ext uri="{FF2B5EF4-FFF2-40B4-BE49-F238E27FC236}">
                            <a16:creationId xmlns:a16="http://schemas.microsoft.com/office/drawing/2014/main" id="{014EA39E-738F-C30D-B3DB-858EB9199FDC}"/>
                          </a:ext>
                        </a:extLst>
                      </p:cNvPr>
                      <p:cNvSpPr/>
                      <p:nvPr/>
                    </p:nvSpPr>
                    <p:spPr>
                      <a:xfrm>
                        <a:off x="9556018" y="449872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1" name="椭圆 810">
                        <a:extLst>
                          <a:ext uri="{FF2B5EF4-FFF2-40B4-BE49-F238E27FC236}">
                            <a16:creationId xmlns:a16="http://schemas.microsoft.com/office/drawing/2014/main" id="{A93F67B6-CE11-5ED4-28A6-3F2CDDC3FD25}"/>
                          </a:ext>
                        </a:extLst>
                      </p:cNvPr>
                      <p:cNvSpPr/>
                      <p:nvPr/>
                    </p:nvSpPr>
                    <p:spPr>
                      <a:xfrm>
                        <a:off x="8640206" y="463579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2" name="椭圆 811">
                        <a:extLst>
                          <a:ext uri="{FF2B5EF4-FFF2-40B4-BE49-F238E27FC236}">
                            <a16:creationId xmlns:a16="http://schemas.microsoft.com/office/drawing/2014/main" id="{971BAC2F-47DE-FD18-EF86-2B7497CCD970}"/>
                          </a:ext>
                        </a:extLst>
                      </p:cNvPr>
                      <p:cNvSpPr/>
                      <p:nvPr/>
                    </p:nvSpPr>
                    <p:spPr>
                      <a:xfrm>
                        <a:off x="8792604" y="470769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3" name="椭圆 812">
                        <a:extLst>
                          <a:ext uri="{FF2B5EF4-FFF2-40B4-BE49-F238E27FC236}">
                            <a16:creationId xmlns:a16="http://schemas.microsoft.com/office/drawing/2014/main" id="{7C4FAAD0-426F-7E64-5049-16B753F579C5}"/>
                          </a:ext>
                        </a:extLst>
                      </p:cNvPr>
                      <p:cNvSpPr/>
                      <p:nvPr/>
                    </p:nvSpPr>
                    <p:spPr>
                      <a:xfrm>
                        <a:off x="8763787" y="441671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4" name="椭圆 813">
                        <a:extLst>
                          <a:ext uri="{FF2B5EF4-FFF2-40B4-BE49-F238E27FC236}">
                            <a16:creationId xmlns:a16="http://schemas.microsoft.com/office/drawing/2014/main" id="{A5411FA3-8B6F-DA2B-1EFF-CEF4BEC47630}"/>
                          </a:ext>
                        </a:extLst>
                      </p:cNvPr>
                      <p:cNvSpPr/>
                      <p:nvPr/>
                    </p:nvSpPr>
                    <p:spPr>
                      <a:xfrm>
                        <a:off x="8640206" y="426431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5" name="椭圆 814">
                        <a:extLst>
                          <a:ext uri="{FF2B5EF4-FFF2-40B4-BE49-F238E27FC236}">
                            <a16:creationId xmlns:a16="http://schemas.microsoft.com/office/drawing/2014/main" id="{BFEA505D-D012-219D-7455-41FC3F780CC2}"/>
                          </a:ext>
                        </a:extLst>
                      </p:cNvPr>
                      <p:cNvSpPr/>
                      <p:nvPr/>
                    </p:nvSpPr>
                    <p:spPr>
                      <a:xfrm>
                        <a:off x="8792335" y="421670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6" name="椭圆 815">
                        <a:extLst>
                          <a:ext uri="{FF2B5EF4-FFF2-40B4-BE49-F238E27FC236}">
                            <a16:creationId xmlns:a16="http://schemas.microsoft.com/office/drawing/2014/main" id="{6B34F2E4-FD1F-5DC7-3649-82903F7EF27E}"/>
                          </a:ext>
                        </a:extLst>
                      </p:cNvPr>
                      <p:cNvSpPr/>
                      <p:nvPr/>
                    </p:nvSpPr>
                    <p:spPr>
                      <a:xfrm>
                        <a:off x="9571275" y="306767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7" name="椭圆 816">
                        <a:extLst>
                          <a:ext uri="{FF2B5EF4-FFF2-40B4-BE49-F238E27FC236}">
                            <a16:creationId xmlns:a16="http://schemas.microsoft.com/office/drawing/2014/main" id="{21054654-9114-8766-CDB9-35A29DBD793C}"/>
                          </a:ext>
                        </a:extLst>
                      </p:cNvPr>
                      <p:cNvSpPr/>
                      <p:nvPr/>
                    </p:nvSpPr>
                    <p:spPr>
                      <a:xfrm>
                        <a:off x="9184316" y="329889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8" name="椭圆 817">
                        <a:extLst>
                          <a:ext uri="{FF2B5EF4-FFF2-40B4-BE49-F238E27FC236}">
                            <a16:creationId xmlns:a16="http://schemas.microsoft.com/office/drawing/2014/main" id="{6239A142-74BE-A55A-DDA8-20C1ABB1798A}"/>
                          </a:ext>
                        </a:extLst>
                      </p:cNvPr>
                      <p:cNvSpPr/>
                      <p:nvPr/>
                    </p:nvSpPr>
                    <p:spPr>
                      <a:xfrm>
                        <a:off x="9155499" y="30079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9" name="椭圆 818">
                        <a:extLst>
                          <a:ext uri="{FF2B5EF4-FFF2-40B4-BE49-F238E27FC236}">
                            <a16:creationId xmlns:a16="http://schemas.microsoft.com/office/drawing/2014/main" id="{354CC679-2D1F-CB8D-97EB-BE91AECB5D45}"/>
                          </a:ext>
                        </a:extLst>
                      </p:cNvPr>
                      <p:cNvSpPr/>
                      <p:nvPr/>
                    </p:nvSpPr>
                    <p:spPr>
                      <a:xfrm>
                        <a:off x="9031918" y="28555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0" name="椭圆 819">
                        <a:extLst>
                          <a:ext uri="{FF2B5EF4-FFF2-40B4-BE49-F238E27FC236}">
                            <a16:creationId xmlns:a16="http://schemas.microsoft.com/office/drawing/2014/main" id="{F06C359E-6D94-5167-6925-903FB9892179}"/>
                          </a:ext>
                        </a:extLst>
                      </p:cNvPr>
                      <p:cNvSpPr/>
                      <p:nvPr/>
                    </p:nvSpPr>
                    <p:spPr>
                      <a:xfrm>
                        <a:off x="9192739" y="314264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1" name="椭圆 820">
                        <a:extLst>
                          <a:ext uri="{FF2B5EF4-FFF2-40B4-BE49-F238E27FC236}">
                            <a16:creationId xmlns:a16="http://schemas.microsoft.com/office/drawing/2014/main" id="{38DAFA77-4407-0D9B-2CD1-A3971540C39F}"/>
                          </a:ext>
                        </a:extLst>
                      </p:cNvPr>
                      <p:cNvSpPr/>
                      <p:nvPr/>
                    </p:nvSpPr>
                    <p:spPr>
                      <a:xfrm>
                        <a:off x="9222046" y="282831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2" name="椭圆 821">
                        <a:extLst>
                          <a:ext uri="{FF2B5EF4-FFF2-40B4-BE49-F238E27FC236}">
                            <a16:creationId xmlns:a16="http://schemas.microsoft.com/office/drawing/2014/main" id="{4CF45E56-D384-DD97-85F5-00D2FA1C78ED}"/>
                          </a:ext>
                        </a:extLst>
                      </p:cNvPr>
                      <p:cNvSpPr/>
                      <p:nvPr/>
                    </p:nvSpPr>
                    <p:spPr>
                      <a:xfrm>
                        <a:off x="9203134" y="367021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3" name="椭圆 822">
                        <a:extLst>
                          <a:ext uri="{FF2B5EF4-FFF2-40B4-BE49-F238E27FC236}">
                            <a16:creationId xmlns:a16="http://schemas.microsoft.com/office/drawing/2014/main" id="{D2A64CF3-0F4E-3191-0F76-EBA43BA4F9B9}"/>
                          </a:ext>
                        </a:extLst>
                      </p:cNvPr>
                      <p:cNvSpPr/>
                      <p:nvPr/>
                    </p:nvSpPr>
                    <p:spPr>
                      <a:xfrm>
                        <a:off x="8659218" y="322532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4" name="椭圆 823">
                        <a:extLst>
                          <a:ext uri="{FF2B5EF4-FFF2-40B4-BE49-F238E27FC236}">
                            <a16:creationId xmlns:a16="http://schemas.microsoft.com/office/drawing/2014/main" id="{D9CF2B17-5C40-CB7C-0916-5062A072BC3E}"/>
                          </a:ext>
                        </a:extLst>
                      </p:cNvPr>
                      <p:cNvSpPr/>
                      <p:nvPr/>
                    </p:nvSpPr>
                    <p:spPr>
                      <a:xfrm>
                        <a:off x="8811616" y="329721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5" name="椭圆 824">
                        <a:extLst>
                          <a:ext uri="{FF2B5EF4-FFF2-40B4-BE49-F238E27FC236}">
                            <a16:creationId xmlns:a16="http://schemas.microsoft.com/office/drawing/2014/main" id="{AAA0B462-9617-AEBE-0CDD-D7277E6C8078}"/>
                          </a:ext>
                        </a:extLst>
                      </p:cNvPr>
                      <p:cNvSpPr/>
                      <p:nvPr/>
                    </p:nvSpPr>
                    <p:spPr>
                      <a:xfrm>
                        <a:off x="8782799" y="30062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6" name="椭圆 825">
                        <a:extLst>
                          <a:ext uri="{FF2B5EF4-FFF2-40B4-BE49-F238E27FC236}">
                            <a16:creationId xmlns:a16="http://schemas.microsoft.com/office/drawing/2014/main" id="{2F5BECF3-8E52-549B-55C6-FABAD65673FF}"/>
                          </a:ext>
                        </a:extLst>
                      </p:cNvPr>
                      <p:cNvSpPr/>
                      <p:nvPr/>
                    </p:nvSpPr>
                    <p:spPr>
                      <a:xfrm>
                        <a:off x="8659218" y="28538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7" name="椭圆 826">
                        <a:extLst>
                          <a:ext uri="{FF2B5EF4-FFF2-40B4-BE49-F238E27FC236}">
                            <a16:creationId xmlns:a16="http://schemas.microsoft.com/office/drawing/2014/main" id="{6E21E23F-A5E4-F38B-38C6-168A3BA1EFC3}"/>
                          </a:ext>
                        </a:extLst>
                      </p:cNvPr>
                      <p:cNvSpPr/>
                      <p:nvPr/>
                    </p:nvSpPr>
                    <p:spPr>
                      <a:xfrm>
                        <a:off x="8685224" y="361300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8" name="椭圆 827">
                        <a:extLst>
                          <a:ext uri="{FF2B5EF4-FFF2-40B4-BE49-F238E27FC236}">
                            <a16:creationId xmlns:a16="http://schemas.microsoft.com/office/drawing/2014/main" id="{CF0D698E-6F66-39C7-0ABB-EA3C7B6315E3}"/>
                          </a:ext>
                        </a:extLst>
                      </p:cNvPr>
                      <p:cNvSpPr/>
                      <p:nvPr/>
                    </p:nvSpPr>
                    <p:spPr>
                      <a:xfrm>
                        <a:off x="6803512" y="17949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9" name="椭圆 828">
                        <a:extLst>
                          <a:ext uri="{FF2B5EF4-FFF2-40B4-BE49-F238E27FC236}">
                            <a16:creationId xmlns:a16="http://schemas.microsoft.com/office/drawing/2014/main" id="{E0755F65-8488-8264-613D-EA4423016CA5}"/>
                          </a:ext>
                        </a:extLst>
                      </p:cNvPr>
                      <p:cNvSpPr/>
                      <p:nvPr/>
                    </p:nvSpPr>
                    <p:spPr>
                      <a:xfrm>
                        <a:off x="6955910" y="186687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0" name="椭圆 829">
                        <a:extLst>
                          <a:ext uri="{FF2B5EF4-FFF2-40B4-BE49-F238E27FC236}">
                            <a16:creationId xmlns:a16="http://schemas.microsoft.com/office/drawing/2014/main" id="{4A211E73-C6B9-8977-2B89-990ADD447DF2}"/>
                          </a:ext>
                        </a:extLst>
                      </p:cNvPr>
                      <p:cNvSpPr/>
                      <p:nvPr/>
                    </p:nvSpPr>
                    <p:spPr>
                      <a:xfrm>
                        <a:off x="6839026" y="31011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1" name="椭圆 830">
                        <a:extLst>
                          <a:ext uri="{FF2B5EF4-FFF2-40B4-BE49-F238E27FC236}">
                            <a16:creationId xmlns:a16="http://schemas.microsoft.com/office/drawing/2014/main" id="{BAED7AA8-471E-EFC4-A6CF-75BB4313E0F4}"/>
                          </a:ext>
                        </a:extLst>
                      </p:cNvPr>
                      <p:cNvSpPr/>
                      <p:nvPr/>
                    </p:nvSpPr>
                    <p:spPr>
                      <a:xfrm>
                        <a:off x="7280703" y="236306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2" name="椭圆 831">
                        <a:extLst>
                          <a:ext uri="{FF2B5EF4-FFF2-40B4-BE49-F238E27FC236}">
                            <a16:creationId xmlns:a16="http://schemas.microsoft.com/office/drawing/2014/main" id="{F35B41E6-3607-9078-1C1C-27FB8EACA39F}"/>
                          </a:ext>
                        </a:extLst>
                      </p:cNvPr>
                      <p:cNvSpPr/>
                      <p:nvPr/>
                    </p:nvSpPr>
                    <p:spPr>
                      <a:xfrm>
                        <a:off x="6934811" y="275146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3" name="椭圆 832">
                        <a:extLst>
                          <a:ext uri="{FF2B5EF4-FFF2-40B4-BE49-F238E27FC236}">
                            <a16:creationId xmlns:a16="http://schemas.microsoft.com/office/drawing/2014/main" id="{9A7A0572-4485-4BA4-33F5-85E2DDA3C37B}"/>
                          </a:ext>
                        </a:extLst>
                      </p:cNvPr>
                      <p:cNvSpPr/>
                      <p:nvPr/>
                    </p:nvSpPr>
                    <p:spPr>
                      <a:xfrm>
                        <a:off x="6934634" y="23695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4" name="椭圆 833">
                        <a:extLst>
                          <a:ext uri="{FF2B5EF4-FFF2-40B4-BE49-F238E27FC236}">
                            <a16:creationId xmlns:a16="http://schemas.microsoft.com/office/drawing/2014/main" id="{4D6FF7CA-B479-20A8-07C2-312F539E5DD7}"/>
                          </a:ext>
                        </a:extLst>
                      </p:cNvPr>
                      <p:cNvSpPr/>
                      <p:nvPr/>
                    </p:nvSpPr>
                    <p:spPr>
                      <a:xfrm>
                        <a:off x="8061130" y="15977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5" name="椭圆 834">
                        <a:extLst>
                          <a:ext uri="{FF2B5EF4-FFF2-40B4-BE49-F238E27FC236}">
                            <a16:creationId xmlns:a16="http://schemas.microsoft.com/office/drawing/2014/main" id="{CF0A1D3F-49CE-123B-65F7-2E4C6C489220}"/>
                          </a:ext>
                        </a:extLst>
                      </p:cNvPr>
                      <p:cNvSpPr/>
                      <p:nvPr/>
                    </p:nvSpPr>
                    <p:spPr>
                      <a:xfrm>
                        <a:off x="7287541" y="181755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6" name="椭圆 835">
                        <a:extLst>
                          <a:ext uri="{FF2B5EF4-FFF2-40B4-BE49-F238E27FC236}">
                            <a16:creationId xmlns:a16="http://schemas.microsoft.com/office/drawing/2014/main" id="{E5FFBB52-8A81-7722-AB6A-83F20D74CDEA}"/>
                          </a:ext>
                        </a:extLst>
                      </p:cNvPr>
                      <p:cNvSpPr/>
                      <p:nvPr/>
                    </p:nvSpPr>
                    <p:spPr>
                      <a:xfrm>
                        <a:off x="6782228" y="274231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7" name="椭圆 836">
                        <a:extLst>
                          <a:ext uri="{FF2B5EF4-FFF2-40B4-BE49-F238E27FC236}">
                            <a16:creationId xmlns:a16="http://schemas.microsoft.com/office/drawing/2014/main" id="{E79C77F1-73FA-B529-FCC1-6244E767692B}"/>
                          </a:ext>
                        </a:extLst>
                      </p:cNvPr>
                      <p:cNvSpPr/>
                      <p:nvPr/>
                    </p:nvSpPr>
                    <p:spPr>
                      <a:xfrm>
                        <a:off x="8433943" y="157332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8" name="椭圆 837">
                        <a:extLst>
                          <a:ext uri="{FF2B5EF4-FFF2-40B4-BE49-F238E27FC236}">
                            <a16:creationId xmlns:a16="http://schemas.microsoft.com/office/drawing/2014/main" id="{292B9D00-46EF-47C4-7FC2-BB9281E89970}"/>
                          </a:ext>
                        </a:extLst>
                      </p:cNvPr>
                      <p:cNvSpPr/>
                      <p:nvPr/>
                    </p:nvSpPr>
                    <p:spPr>
                      <a:xfrm>
                        <a:off x="6431142" y="303793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9" name="椭圆 838">
                        <a:extLst>
                          <a:ext uri="{FF2B5EF4-FFF2-40B4-BE49-F238E27FC236}">
                            <a16:creationId xmlns:a16="http://schemas.microsoft.com/office/drawing/2014/main" id="{9693C7B3-A775-18BB-F5CD-BCEB2C47C97A}"/>
                          </a:ext>
                        </a:extLst>
                      </p:cNvPr>
                      <p:cNvSpPr/>
                      <p:nvPr/>
                    </p:nvSpPr>
                    <p:spPr>
                      <a:xfrm>
                        <a:off x="6549725" y="29088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0" name="椭圆 839">
                        <a:extLst>
                          <a:ext uri="{FF2B5EF4-FFF2-40B4-BE49-F238E27FC236}">
                            <a16:creationId xmlns:a16="http://schemas.microsoft.com/office/drawing/2014/main" id="{9F4E5766-0B6C-90A0-5C7A-B83EA936CA49}"/>
                          </a:ext>
                        </a:extLst>
                      </p:cNvPr>
                      <p:cNvSpPr/>
                      <p:nvPr/>
                    </p:nvSpPr>
                    <p:spPr>
                      <a:xfrm>
                        <a:off x="7241939" y="279204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1" name="椭圆 840">
                        <a:extLst>
                          <a:ext uri="{FF2B5EF4-FFF2-40B4-BE49-F238E27FC236}">
                            <a16:creationId xmlns:a16="http://schemas.microsoft.com/office/drawing/2014/main" id="{579BBE8C-2734-4AA7-5854-0CD3AEBBCE82}"/>
                          </a:ext>
                        </a:extLst>
                      </p:cNvPr>
                      <p:cNvSpPr/>
                      <p:nvPr/>
                    </p:nvSpPr>
                    <p:spPr>
                      <a:xfrm>
                        <a:off x="6514918" y="256372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42" name="椭圆 841">
                        <a:extLst>
                          <a:ext uri="{FF2B5EF4-FFF2-40B4-BE49-F238E27FC236}">
                            <a16:creationId xmlns:a16="http://schemas.microsoft.com/office/drawing/2014/main" id="{39772BC8-50CD-5FDB-BC41-B72E67358EFB}"/>
                          </a:ext>
                        </a:extLst>
                      </p:cNvPr>
                      <p:cNvSpPr/>
                      <p:nvPr/>
                    </p:nvSpPr>
                    <p:spPr>
                      <a:xfrm>
                        <a:off x="6409528" y="274063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1" name="椭圆 890">
                        <a:extLst>
                          <a:ext uri="{FF2B5EF4-FFF2-40B4-BE49-F238E27FC236}">
                            <a16:creationId xmlns:a16="http://schemas.microsoft.com/office/drawing/2014/main" id="{82757B54-78CA-0A15-A570-49237FDA147B}"/>
                          </a:ext>
                        </a:extLst>
                      </p:cNvPr>
                      <p:cNvSpPr/>
                      <p:nvPr/>
                    </p:nvSpPr>
                    <p:spPr>
                      <a:xfrm>
                        <a:off x="9506535" y="477049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2" name="椭圆 891">
                        <a:extLst>
                          <a:ext uri="{FF2B5EF4-FFF2-40B4-BE49-F238E27FC236}">
                            <a16:creationId xmlns:a16="http://schemas.microsoft.com/office/drawing/2014/main" id="{52F9F711-51C0-1C67-EEDD-EE14B307C311}"/>
                          </a:ext>
                        </a:extLst>
                      </p:cNvPr>
                      <p:cNvSpPr/>
                      <p:nvPr/>
                    </p:nvSpPr>
                    <p:spPr>
                      <a:xfrm>
                        <a:off x="9467377" y="488398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3" name="椭圆 892">
                        <a:extLst>
                          <a:ext uri="{FF2B5EF4-FFF2-40B4-BE49-F238E27FC236}">
                            <a16:creationId xmlns:a16="http://schemas.microsoft.com/office/drawing/2014/main" id="{0245B603-F629-263A-0842-73E43686E716}"/>
                          </a:ext>
                        </a:extLst>
                      </p:cNvPr>
                      <p:cNvSpPr/>
                      <p:nvPr/>
                    </p:nvSpPr>
                    <p:spPr>
                      <a:xfrm>
                        <a:off x="9447103" y="41981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4" name="椭圆 893">
                        <a:extLst>
                          <a:ext uri="{FF2B5EF4-FFF2-40B4-BE49-F238E27FC236}">
                            <a16:creationId xmlns:a16="http://schemas.microsoft.com/office/drawing/2014/main" id="{E0A2D135-15B1-CE00-FBFB-E8310D97BC12}"/>
                          </a:ext>
                        </a:extLst>
                      </p:cNvPr>
                      <p:cNvSpPr/>
                      <p:nvPr/>
                    </p:nvSpPr>
                    <p:spPr>
                      <a:xfrm>
                        <a:off x="9576043" y="502785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5" name="椭圆 894">
                        <a:extLst>
                          <a:ext uri="{FF2B5EF4-FFF2-40B4-BE49-F238E27FC236}">
                            <a16:creationId xmlns:a16="http://schemas.microsoft.com/office/drawing/2014/main" id="{AEE406C0-55AD-F909-8C04-B8494C8276F2}"/>
                          </a:ext>
                        </a:extLst>
                      </p:cNvPr>
                      <p:cNvSpPr/>
                      <p:nvPr/>
                    </p:nvSpPr>
                    <p:spPr>
                      <a:xfrm>
                        <a:off x="9070543" y="48552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6" name="椭圆 895">
                        <a:extLst>
                          <a:ext uri="{FF2B5EF4-FFF2-40B4-BE49-F238E27FC236}">
                            <a16:creationId xmlns:a16="http://schemas.microsoft.com/office/drawing/2014/main" id="{1CE1CD74-2E68-F761-93B5-AE8F9F76C8C4}"/>
                          </a:ext>
                        </a:extLst>
                      </p:cNvPr>
                      <p:cNvSpPr/>
                      <p:nvPr/>
                    </p:nvSpPr>
                    <p:spPr>
                      <a:xfrm>
                        <a:off x="9208945" y="48835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7" name="椭圆 896">
                        <a:extLst>
                          <a:ext uri="{FF2B5EF4-FFF2-40B4-BE49-F238E27FC236}">
                            <a16:creationId xmlns:a16="http://schemas.microsoft.com/office/drawing/2014/main" id="{FCE1668F-84DC-9D42-7299-AD9B9E59D58A}"/>
                          </a:ext>
                        </a:extLst>
                      </p:cNvPr>
                      <p:cNvSpPr/>
                      <p:nvPr/>
                    </p:nvSpPr>
                    <p:spPr>
                      <a:xfrm>
                        <a:off x="8041543" y="438755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8" name="椭圆 897">
                        <a:extLst>
                          <a:ext uri="{FF2B5EF4-FFF2-40B4-BE49-F238E27FC236}">
                            <a16:creationId xmlns:a16="http://schemas.microsoft.com/office/drawing/2014/main" id="{F241E5BB-97DF-0D21-64A2-4A9A7F08025E}"/>
                          </a:ext>
                        </a:extLst>
                      </p:cNvPr>
                      <p:cNvSpPr/>
                      <p:nvPr/>
                    </p:nvSpPr>
                    <p:spPr>
                      <a:xfrm>
                        <a:off x="9612621" y="76738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9" name="椭圆 898">
                        <a:extLst>
                          <a:ext uri="{FF2B5EF4-FFF2-40B4-BE49-F238E27FC236}">
                            <a16:creationId xmlns:a16="http://schemas.microsoft.com/office/drawing/2014/main" id="{CEB0C3D9-5D11-0D04-5540-5914B5B60E00}"/>
                          </a:ext>
                        </a:extLst>
                      </p:cNvPr>
                      <p:cNvSpPr/>
                      <p:nvPr/>
                    </p:nvSpPr>
                    <p:spPr>
                      <a:xfrm>
                        <a:off x="9440145" y="85465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0" name="椭圆 899">
                        <a:extLst>
                          <a:ext uri="{FF2B5EF4-FFF2-40B4-BE49-F238E27FC236}">
                            <a16:creationId xmlns:a16="http://schemas.microsoft.com/office/drawing/2014/main" id="{6C04434A-F373-FCDC-EC78-8EA7B2FCB1B1}"/>
                          </a:ext>
                        </a:extLst>
                      </p:cNvPr>
                      <p:cNvSpPr/>
                      <p:nvPr/>
                    </p:nvSpPr>
                    <p:spPr>
                      <a:xfrm>
                        <a:off x="9579171" y="27594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1" name="椭圆 900">
                        <a:extLst>
                          <a:ext uri="{FF2B5EF4-FFF2-40B4-BE49-F238E27FC236}">
                            <a16:creationId xmlns:a16="http://schemas.microsoft.com/office/drawing/2014/main" id="{4882970B-A08A-34FB-4789-B8698FF30FA9}"/>
                          </a:ext>
                        </a:extLst>
                      </p:cNvPr>
                      <p:cNvSpPr/>
                      <p:nvPr/>
                    </p:nvSpPr>
                    <p:spPr>
                      <a:xfrm>
                        <a:off x="9612623" y="25651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2" name="椭圆 901">
                        <a:extLst>
                          <a:ext uri="{FF2B5EF4-FFF2-40B4-BE49-F238E27FC236}">
                            <a16:creationId xmlns:a16="http://schemas.microsoft.com/office/drawing/2014/main" id="{67CE82C8-BF61-7F35-1A0F-818BFE8D4838}"/>
                          </a:ext>
                        </a:extLst>
                      </p:cNvPr>
                      <p:cNvSpPr/>
                      <p:nvPr/>
                    </p:nvSpPr>
                    <p:spPr>
                      <a:xfrm>
                        <a:off x="9489042" y="241274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3" name="椭圆 902">
                        <a:extLst>
                          <a:ext uri="{FF2B5EF4-FFF2-40B4-BE49-F238E27FC236}">
                            <a16:creationId xmlns:a16="http://schemas.microsoft.com/office/drawing/2014/main" id="{28DF1945-A7AC-5BB9-0906-9009167DF29D}"/>
                          </a:ext>
                        </a:extLst>
                      </p:cNvPr>
                      <p:cNvSpPr/>
                      <p:nvPr/>
                    </p:nvSpPr>
                    <p:spPr>
                      <a:xfrm>
                        <a:off x="9612622" y="222403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4" name="椭圆 903">
                        <a:extLst>
                          <a:ext uri="{FF2B5EF4-FFF2-40B4-BE49-F238E27FC236}">
                            <a16:creationId xmlns:a16="http://schemas.microsoft.com/office/drawing/2014/main" id="{762F063F-2409-8CBF-E959-87B8CE571D26}"/>
                          </a:ext>
                        </a:extLst>
                      </p:cNvPr>
                      <p:cNvSpPr/>
                      <p:nvPr/>
                    </p:nvSpPr>
                    <p:spPr>
                      <a:xfrm>
                        <a:off x="9489042" y="20412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5" name="椭圆 904">
                        <a:extLst>
                          <a:ext uri="{FF2B5EF4-FFF2-40B4-BE49-F238E27FC236}">
                            <a16:creationId xmlns:a16="http://schemas.microsoft.com/office/drawing/2014/main" id="{38D29421-B048-1567-1D3D-7511BEB87664}"/>
                          </a:ext>
                        </a:extLst>
                      </p:cNvPr>
                      <p:cNvSpPr/>
                      <p:nvPr/>
                    </p:nvSpPr>
                    <p:spPr>
                      <a:xfrm>
                        <a:off x="9439418" y="13221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6" name="椭圆 905">
                        <a:extLst>
                          <a:ext uri="{FF2B5EF4-FFF2-40B4-BE49-F238E27FC236}">
                            <a16:creationId xmlns:a16="http://schemas.microsoft.com/office/drawing/2014/main" id="{0352896D-1A1A-2872-9F37-61B5EB43BC43}"/>
                          </a:ext>
                        </a:extLst>
                      </p:cNvPr>
                      <p:cNvSpPr/>
                      <p:nvPr/>
                    </p:nvSpPr>
                    <p:spPr>
                      <a:xfrm>
                        <a:off x="9442073" y="149639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7" name="椭圆 906">
                        <a:extLst>
                          <a:ext uri="{FF2B5EF4-FFF2-40B4-BE49-F238E27FC236}">
                            <a16:creationId xmlns:a16="http://schemas.microsoft.com/office/drawing/2014/main" id="{309B8EC1-F02B-0D88-01F3-0FD3E2172415}"/>
                          </a:ext>
                        </a:extLst>
                      </p:cNvPr>
                      <p:cNvSpPr/>
                      <p:nvPr/>
                    </p:nvSpPr>
                    <p:spPr>
                      <a:xfrm>
                        <a:off x="9594471" y="156829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8" name="椭圆 907">
                        <a:extLst>
                          <a:ext uri="{FF2B5EF4-FFF2-40B4-BE49-F238E27FC236}">
                            <a16:creationId xmlns:a16="http://schemas.microsoft.com/office/drawing/2014/main" id="{1B2B729F-EE22-D6CC-0849-FC5AA0CE14C0}"/>
                          </a:ext>
                        </a:extLst>
                      </p:cNvPr>
                      <p:cNvSpPr/>
                      <p:nvPr/>
                    </p:nvSpPr>
                    <p:spPr>
                      <a:xfrm>
                        <a:off x="9565654" y="127731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9" name="椭圆 908">
                        <a:extLst>
                          <a:ext uri="{FF2B5EF4-FFF2-40B4-BE49-F238E27FC236}">
                            <a16:creationId xmlns:a16="http://schemas.microsoft.com/office/drawing/2014/main" id="{997140F0-A9A9-DE61-050C-0698881A95BF}"/>
                          </a:ext>
                        </a:extLst>
                      </p:cNvPr>
                      <p:cNvSpPr/>
                      <p:nvPr/>
                    </p:nvSpPr>
                    <p:spPr>
                      <a:xfrm>
                        <a:off x="9442073" y="112491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0" name="椭圆 909">
                        <a:extLst>
                          <a:ext uri="{FF2B5EF4-FFF2-40B4-BE49-F238E27FC236}">
                            <a16:creationId xmlns:a16="http://schemas.microsoft.com/office/drawing/2014/main" id="{64C65629-344F-6D55-2AE8-CD84E5826DAA}"/>
                          </a:ext>
                        </a:extLst>
                      </p:cNvPr>
                      <p:cNvSpPr/>
                      <p:nvPr/>
                    </p:nvSpPr>
                    <p:spPr>
                      <a:xfrm>
                        <a:off x="9439418" y="167160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1" name="椭圆 910">
                        <a:extLst>
                          <a:ext uri="{FF2B5EF4-FFF2-40B4-BE49-F238E27FC236}">
                            <a16:creationId xmlns:a16="http://schemas.microsoft.com/office/drawing/2014/main" id="{D67DE393-C2E5-62A8-8B62-BAC273E45B1E}"/>
                          </a:ext>
                        </a:extLst>
                      </p:cNvPr>
                      <p:cNvSpPr/>
                      <p:nvPr/>
                    </p:nvSpPr>
                    <p:spPr>
                      <a:xfrm>
                        <a:off x="9460223" y="18557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2" name="椭圆 911">
                        <a:extLst>
                          <a:ext uri="{FF2B5EF4-FFF2-40B4-BE49-F238E27FC236}">
                            <a16:creationId xmlns:a16="http://schemas.microsoft.com/office/drawing/2014/main" id="{D32CE2EE-7CBD-1FEB-23B5-1D0A30AC40B7}"/>
                          </a:ext>
                        </a:extLst>
                      </p:cNvPr>
                      <p:cNvSpPr/>
                      <p:nvPr/>
                    </p:nvSpPr>
                    <p:spPr>
                      <a:xfrm>
                        <a:off x="9564172" y="101504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3" name="椭圆 912">
                        <a:extLst>
                          <a:ext uri="{FF2B5EF4-FFF2-40B4-BE49-F238E27FC236}">
                            <a16:creationId xmlns:a16="http://schemas.microsoft.com/office/drawing/2014/main" id="{0AADF6FC-EE0C-4F49-45DC-576BAA4F1DB7}"/>
                          </a:ext>
                        </a:extLst>
                      </p:cNvPr>
                      <p:cNvSpPr/>
                      <p:nvPr/>
                    </p:nvSpPr>
                    <p:spPr>
                      <a:xfrm>
                        <a:off x="9065428" y="112866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4" name="椭圆 913">
                        <a:extLst>
                          <a:ext uri="{FF2B5EF4-FFF2-40B4-BE49-F238E27FC236}">
                            <a16:creationId xmlns:a16="http://schemas.microsoft.com/office/drawing/2014/main" id="{5F930484-2646-8F57-8B59-D779F99D7CE8}"/>
                          </a:ext>
                        </a:extLst>
                      </p:cNvPr>
                      <p:cNvSpPr/>
                      <p:nvPr/>
                    </p:nvSpPr>
                    <p:spPr>
                      <a:xfrm>
                        <a:off x="9087729" y="171115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5" name="椭圆 914">
                        <a:extLst>
                          <a:ext uri="{FF2B5EF4-FFF2-40B4-BE49-F238E27FC236}">
                            <a16:creationId xmlns:a16="http://schemas.microsoft.com/office/drawing/2014/main" id="{675C6AA8-8E1F-0B02-ADC0-DDA9CFF94136}"/>
                          </a:ext>
                        </a:extLst>
                      </p:cNvPr>
                      <p:cNvSpPr/>
                      <p:nvPr/>
                    </p:nvSpPr>
                    <p:spPr>
                      <a:xfrm>
                        <a:off x="9068434" y="153365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6" name="椭圆 915">
                        <a:extLst>
                          <a:ext uri="{FF2B5EF4-FFF2-40B4-BE49-F238E27FC236}">
                            <a16:creationId xmlns:a16="http://schemas.microsoft.com/office/drawing/2014/main" id="{B429C0B0-E7D6-0E02-B12E-36108C3E95BE}"/>
                          </a:ext>
                        </a:extLst>
                      </p:cNvPr>
                      <p:cNvSpPr/>
                      <p:nvPr/>
                    </p:nvSpPr>
                    <p:spPr>
                      <a:xfrm>
                        <a:off x="9211310" y="14920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7" name="椭圆 916">
                        <a:extLst>
                          <a:ext uri="{FF2B5EF4-FFF2-40B4-BE49-F238E27FC236}">
                            <a16:creationId xmlns:a16="http://schemas.microsoft.com/office/drawing/2014/main" id="{6ED2E7A2-8EAB-FBF9-239B-12C7167B8EB3}"/>
                          </a:ext>
                        </a:extLst>
                      </p:cNvPr>
                      <p:cNvSpPr/>
                      <p:nvPr/>
                    </p:nvSpPr>
                    <p:spPr>
                      <a:xfrm>
                        <a:off x="9087729" y="133968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8" name="椭圆 917">
                        <a:extLst>
                          <a:ext uri="{FF2B5EF4-FFF2-40B4-BE49-F238E27FC236}">
                            <a16:creationId xmlns:a16="http://schemas.microsoft.com/office/drawing/2014/main" id="{FE7C59DC-A1A8-474F-D44E-B62B0BF4689A}"/>
                          </a:ext>
                        </a:extLst>
                      </p:cNvPr>
                      <p:cNvSpPr/>
                      <p:nvPr/>
                    </p:nvSpPr>
                    <p:spPr>
                      <a:xfrm>
                        <a:off x="9211309" y="115097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9" name="椭圆 918">
                        <a:extLst>
                          <a:ext uri="{FF2B5EF4-FFF2-40B4-BE49-F238E27FC236}">
                            <a16:creationId xmlns:a16="http://schemas.microsoft.com/office/drawing/2014/main" id="{DA367620-63CC-20C9-35DE-DD6BEF6D40C8}"/>
                          </a:ext>
                        </a:extLst>
                      </p:cNvPr>
                      <p:cNvSpPr/>
                      <p:nvPr/>
                    </p:nvSpPr>
                    <p:spPr>
                      <a:xfrm>
                        <a:off x="9087729" y="96820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0" name="椭圆 919">
                        <a:extLst>
                          <a:ext uri="{FF2B5EF4-FFF2-40B4-BE49-F238E27FC236}">
                            <a16:creationId xmlns:a16="http://schemas.microsoft.com/office/drawing/2014/main" id="{99F4D2B5-B770-3645-D6C4-C56478A41700}"/>
                          </a:ext>
                        </a:extLst>
                      </p:cNvPr>
                      <p:cNvSpPr/>
                      <p:nvPr/>
                    </p:nvSpPr>
                    <p:spPr>
                      <a:xfrm>
                        <a:off x="8691109" y="210927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1" name="椭圆 920">
                        <a:extLst>
                          <a:ext uri="{FF2B5EF4-FFF2-40B4-BE49-F238E27FC236}">
                            <a16:creationId xmlns:a16="http://schemas.microsoft.com/office/drawing/2014/main" id="{ABABD13A-45D5-0C90-7646-8B1DDBD181D0}"/>
                          </a:ext>
                        </a:extLst>
                      </p:cNvPr>
                      <p:cNvSpPr/>
                      <p:nvPr/>
                    </p:nvSpPr>
                    <p:spPr>
                      <a:xfrm>
                        <a:off x="8439397" y="179298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2" name="椭圆 921">
                        <a:extLst>
                          <a:ext uri="{FF2B5EF4-FFF2-40B4-BE49-F238E27FC236}">
                            <a16:creationId xmlns:a16="http://schemas.microsoft.com/office/drawing/2014/main" id="{1E58AD83-346B-DEB1-1A2D-379E4A277D4E}"/>
                          </a:ext>
                        </a:extLst>
                      </p:cNvPr>
                      <p:cNvSpPr/>
                      <p:nvPr/>
                    </p:nvSpPr>
                    <p:spPr>
                      <a:xfrm>
                        <a:off x="8311406" y="188959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3" name="椭圆 922">
                        <a:extLst>
                          <a:ext uri="{FF2B5EF4-FFF2-40B4-BE49-F238E27FC236}">
                            <a16:creationId xmlns:a16="http://schemas.microsoft.com/office/drawing/2014/main" id="{1AEA0A9A-37D5-79E9-C97D-53CEB05F3A67}"/>
                          </a:ext>
                        </a:extLst>
                      </p:cNvPr>
                      <p:cNvSpPr/>
                      <p:nvPr/>
                    </p:nvSpPr>
                    <p:spPr>
                      <a:xfrm>
                        <a:off x="8816592" y="158990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4" name="椭圆 923">
                        <a:extLst>
                          <a:ext uri="{FF2B5EF4-FFF2-40B4-BE49-F238E27FC236}">
                            <a16:creationId xmlns:a16="http://schemas.microsoft.com/office/drawing/2014/main" id="{4A1EAADD-1CDF-FDDB-D934-E11F08B54FAF}"/>
                          </a:ext>
                        </a:extLst>
                      </p:cNvPr>
                      <p:cNvSpPr/>
                      <p:nvPr/>
                    </p:nvSpPr>
                    <p:spPr>
                      <a:xfrm>
                        <a:off x="7680126" y="194192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5" name="椭圆 924">
                        <a:extLst>
                          <a:ext uri="{FF2B5EF4-FFF2-40B4-BE49-F238E27FC236}">
                            <a16:creationId xmlns:a16="http://schemas.microsoft.com/office/drawing/2014/main" id="{CA456936-AD41-257E-7E23-DAF082A32D77}"/>
                          </a:ext>
                        </a:extLst>
                      </p:cNvPr>
                      <p:cNvSpPr/>
                      <p:nvPr/>
                    </p:nvSpPr>
                    <p:spPr>
                      <a:xfrm>
                        <a:off x="8034706" y="181695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6" name="椭圆 925">
                        <a:extLst>
                          <a:ext uri="{FF2B5EF4-FFF2-40B4-BE49-F238E27FC236}">
                            <a16:creationId xmlns:a16="http://schemas.microsoft.com/office/drawing/2014/main" id="{E733D447-41B1-894C-0F38-A6C9E7EFA672}"/>
                          </a:ext>
                        </a:extLst>
                      </p:cNvPr>
                      <p:cNvSpPr/>
                      <p:nvPr/>
                    </p:nvSpPr>
                    <p:spPr>
                      <a:xfrm>
                        <a:off x="7535687" y="1810229"/>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7" name="椭圆 926">
                        <a:extLst>
                          <a:ext uri="{FF2B5EF4-FFF2-40B4-BE49-F238E27FC236}">
                            <a16:creationId xmlns:a16="http://schemas.microsoft.com/office/drawing/2014/main" id="{839B3B6A-EA7D-813A-A503-CA33AF7C53E0}"/>
                          </a:ext>
                        </a:extLst>
                      </p:cNvPr>
                      <p:cNvSpPr/>
                      <p:nvPr/>
                    </p:nvSpPr>
                    <p:spPr>
                      <a:xfrm>
                        <a:off x="7917230" y="1681080"/>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8" name="椭圆 927">
                        <a:extLst>
                          <a:ext uri="{FF2B5EF4-FFF2-40B4-BE49-F238E27FC236}">
                            <a16:creationId xmlns:a16="http://schemas.microsoft.com/office/drawing/2014/main" id="{FA749509-1A33-2D8E-C01E-C51B9CC4741F}"/>
                          </a:ext>
                        </a:extLst>
                      </p:cNvPr>
                      <p:cNvSpPr/>
                      <p:nvPr/>
                    </p:nvSpPr>
                    <p:spPr>
                      <a:xfrm>
                        <a:off x="8703965" y="164450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9" name="椭圆 928">
                        <a:extLst>
                          <a:ext uri="{FF2B5EF4-FFF2-40B4-BE49-F238E27FC236}">
                            <a16:creationId xmlns:a16="http://schemas.microsoft.com/office/drawing/2014/main" id="{5DBBA247-CE04-C03E-4E6A-49418EDE4C35}"/>
                          </a:ext>
                        </a:extLst>
                      </p:cNvPr>
                      <p:cNvSpPr/>
                      <p:nvPr/>
                    </p:nvSpPr>
                    <p:spPr>
                      <a:xfrm>
                        <a:off x="8045120" y="239990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0" name="椭圆 929">
                        <a:extLst>
                          <a:ext uri="{FF2B5EF4-FFF2-40B4-BE49-F238E27FC236}">
                            <a16:creationId xmlns:a16="http://schemas.microsoft.com/office/drawing/2014/main" id="{04C92298-D1CA-AECE-6BBC-711C3F1BB2E7}"/>
                          </a:ext>
                        </a:extLst>
                      </p:cNvPr>
                      <p:cNvSpPr/>
                      <p:nvPr/>
                    </p:nvSpPr>
                    <p:spPr>
                      <a:xfrm>
                        <a:off x="8055546" y="200875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1" name="椭圆 930">
                        <a:extLst>
                          <a:ext uri="{FF2B5EF4-FFF2-40B4-BE49-F238E27FC236}">
                            <a16:creationId xmlns:a16="http://schemas.microsoft.com/office/drawing/2014/main" id="{2D421F12-DA29-9893-0D57-B96AD49ECFE7}"/>
                          </a:ext>
                        </a:extLst>
                      </p:cNvPr>
                      <p:cNvSpPr/>
                      <p:nvPr/>
                    </p:nvSpPr>
                    <p:spPr>
                      <a:xfrm>
                        <a:off x="8061685" y="2198694"/>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2" name="椭圆 931">
                        <a:extLst>
                          <a:ext uri="{FF2B5EF4-FFF2-40B4-BE49-F238E27FC236}">
                            <a16:creationId xmlns:a16="http://schemas.microsoft.com/office/drawing/2014/main" id="{598548B8-62D2-0380-A960-D9474ED8A39F}"/>
                          </a:ext>
                        </a:extLst>
                      </p:cNvPr>
                      <p:cNvSpPr/>
                      <p:nvPr/>
                    </p:nvSpPr>
                    <p:spPr>
                      <a:xfrm>
                        <a:off x="8303516" y="263532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3" name="椭圆 932">
                        <a:extLst>
                          <a:ext uri="{FF2B5EF4-FFF2-40B4-BE49-F238E27FC236}">
                            <a16:creationId xmlns:a16="http://schemas.microsoft.com/office/drawing/2014/main" id="{9192ECC9-D3BB-7B58-CA63-5842CA7883EE}"/>
                          </a:ext>
                        </a:extLst>
                      </p:cNvPr>
                      <p:cNvSpPr/>
                      <p:nvPr/>
                    </p:nvSpPr>
                    <p:spPr>
                      <a:xfrm>
                        <a:off x="8817850" y="286366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4" name="椭圆 933">
                        <a:extLst>
                          <a:ext uri="{FF2B5EF4-FFF2-40B4-BE49-F238E27FC236}">
                            <a16:creationId xmlns:a16="http://schemas.microsoft.com/office/drawing/2014/main" id="{F1660A56-CFE2-3DD5-BB7A-46702A1303C1}"/>
                          </a:ext>
                        </a:extLst>
                      </p:cNvPr>
                      <p:cNvSpPr/>
                      <p:nvPr/>
                    </p:nvSpPr>
                    <p:spPr>
                      <a:xfrm>
                        <a:off x="8809618" y="269610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5" name="椭圆 934">
                        <a:extLst>
                          <a:ext uri="{FF2B5EF4-FFF2-40B4-BE49-F238E27FC236}">
                            <a16:creationId xmlns:a16="http://schemas.microsoft.com/office/drawing/2014/main" id="{0A249947-AD62-01EB-A45E-9F8FF675511F}"/>
                          </a:ext>
                        </a:extLst>
                      </p:cNvPr>
                      <p:cNvSpPr/>
                      <p:nvPr/>
                    </p:nvSpPr>
                    <p:spPr>
                      <a:xfrm>
                        <a:off x="8817714" y="378193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6" name="椭圆 935">
                        <a:extLst>
                          <a:ext uri="{FF2B5EF4-FFF2-40B4-BE49-F238E27FC236}">
                            <a16:creationId xmlns:a16="http://schemas.microsoft.com/office/drawing/2014/main" id="{35DF44B2-87FC-DA27-0792-AE083BD8D0A0}"/>
                          </a:ext>
                        </a:extLst>
                      </p:cNvPr>
                      <p:cNvSpPr/>
                      <p:nvPr/>
                    </p:nvSpPr>
                    <p:spPr>
                      <a:xfrm>
                        <a:off x="8352783" y="2205456"/>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7" name="椭圆 936">
                        <a:extLst>
                          <a:ext uri="{FF2B5EF4-FFF2-40B4-BE49-F238E27FC236}">
                            <a16:creationId xmlns:a16="http://schemas.microsoft.com/office/drawing/2014/main" id="{740EF0A0-455C-EB04-3F2A-0949CF75E3A1}"/>
                          </a:ext>
                        </a:extLst>
                      </p:cNvPr>
                      <p:cNvSpPr/>
                      <p:nvPr/>
                    </p:nvSpPr>
                    <p:spPr>
                      <a:xfrm>
                        <a:off x="9072377" y="223065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8" name="椭圆 937">
                        <a:extLst>
                          <a:ext uri="{FF2B5EF4-FFF2-40B4-BE49-F238E27FC236}">
                            <a16:creationId xmlns:a16="http://schemas.microsoft.com/office/drawing/2014/main" id="{C00C452E-573D-EBB9-3D5E-5F0FBC8385A7}"/>
                          </a:ext>
                        </a:extLst>
                      </p:cNvPr>
                      <p:cNvSpPr/>
                      <p:nvPr/>
                    </p:nvSpPr>
                    <p:spPr>
                      <a:xfrm>
                        <a:off x="8324724" y="3643807"/>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39" name="椭圆 938">
                        <a:extLst>
                          <a:ext uri="{FF2B5EF4-FFF2-40B4-BE49-F238E27FC236}">
                            <a16:creationId xmlns:a16="http://schemas.microsoft.com/office/drawing/2014/main" id="{5CD2FB17-F62A-3DF1-39CD-FD21A4EFC1D4}"/>
                          </a:ext>
                        </a:extLst>
                      </p:cNvPr>
                      <p:cNvSpPr/>
                      <p:nvPr/>
                    </p:nvSpPr>
                    <p:spPr>
                      <a:xfrm>
                        <a:off x="8410420" y="4144835"/>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1" name="椭圆 940">
                        <a:extLst>
                          <a:ext uri="{FF2B5EF4-FFF2-40B4-BE49-F238E27FC236}">
                            <a16:creationId xmlns:a16="http://schemas.microsoft.com/office/drawing/2014/main" id="{7209B8FB-5A9C-A564-116D-5CD6764BE383}"/>
                          </a:ext>
                        </a:extLst>
                      </p:cNvPr>
                      <p:cNvSpPr/>
                      <p:nvPr/>
                    </p:nvSpPr>
                    <p:spPr>
                      <a:xfrm>
                        <a:off x="9221123" y="1984611"/>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2" name="椭圆 941">
                        <a:extLst>
                          <a:ext uri="{FF2B5EF4-FFF2-40B4-BE49-F238E27FC236}">
                            <a16:creationId xmlns:a16="http://schemas.microsoft.com/office/drawing/2014/main" id="{E005440C-25F3-3AE9-BFC5-FBBCF1F0F8C6}"/>
                          </a:ext>
                        </a:extLst>
                      </p:cNvPr>
                      <p:cNvSpPr/>
                      <p:nvPr/>
                    </p:nvSpPr>
                    <p:spPr>
                      <a:xfrm>
                        <a:off x="9046295" y="1911558"/>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3" name="椭圆 942">
                        <a:extLst>
                          <a:ext uri="{FF2B5EF4-FFF2-40B4-BE49-F238E27FC236}">
                            <a16:creationId xmlns:a16="http://schemas.microsoft.com/office/drawing/2014/main" id="{4546E057-7E92-B24C-8CAF-53F54DBF0453}"/>
                          </a:ext>
                        </a:extLst>
                      </p:cNvPr>
                      <p:cNvSpPr/>
                      <p:nvPr/>
                    </p:nvSpPr>
                    <p:spPr>
                      <a:xfrm>
                        <a:off x="9046296" y="2588613"/>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4" name="椭圆 943">
                        <a:extLst>
                          <a:ext uri="{FF2B5EF4-FFF2-40B4-BE49-F238E27FC236}">
                            <a16:creationId xmlns:a16="http://schemas.microsoft.com/office/drawing/2014/main" id="{651A455E-7547-831B-C74B-EEAACB744A4F}"/>
                          </a:ext>
                        </a:extLst>
                      </p:cNvPr>
                      <p:cNvSpPr/>
                      <p:nvPr/>
                    </p:nvSpPr>
                    <p:spPr>
                      <a:xfrm>
                        <a:off x="8831145" y="3932002"/>
                        <a:ext cx="57637" cy="60737"/>
                      </a:xfrm>
                      <a:prstGeom prst="ellipse">
                        <a:avLst/>
                      </a:prstGeom>
                      <a:solidFill>
                        <a:schemeClr val="accent1">
                          <a:lumMod val="60000"/>
                          <a:lumOff val="40000"/>
                        </a:schemeClr>
                      </a:solidFill>
                      <a:ln w="9525">
                        <a:solidFill>
                          <a:schemeClr val="accent1">
                            <a:lumMod val="40000"/>
                            <a:lumOff val="60000"/>
                          </a:schemeClr>
                        </a:solidFill>
                      </a:ln>
                      <a:effectLst>
                        <a:glow rad="63500">
                          <a:schemeClr val="accent5">
                            <a:satMod val="175000"/>
                            <a:alpha val="40000"/>
                          </a:schemeClr>
                        </a:glow>
                      </a:effectLst>
                      <a:scene3d>
                        <a:camera prst="orthographicFront"/>
                        <a:lightRig rig="brightRoom" dir="t"/>
                      </a:scene3d>
                      <a:sp3d prstMaterial="softEdge">
                        <a:bevelT w="44450" h="158750"/>
                        <a:bevelB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09" name="组合 1408">
                      <a:extLst>
                        <a:ext uri="{FF2B5EF4-FFF2-40B4-BE49-F238E27FC236}">
                          <a16:creationId xmlns:a16="http://schemas.microsoft.com/office/drawing/2014/main" id="{9AA9D3E0-8BE9-A131-0903-E4EE51BFDB44}"/>
                        </a:ext>
                      </a:extLst>
                    </p:cNvPr>
                    <p:cNvGrpSpPr/>
                    <p:nvPr/>
                  </p:nvGrpSpPr>
                  <p:grpSpPr>
                    <a:xfrm>
                      <a:off x="1976900" y="1204120"/>
                      <a:ext cx="8432438" cy="2244727"/>
                      <a:chOff x="1976900" y="1344085"/>
                      <a:chExt cx="8432438" cy="2244727"/>
                    </a:xfrm>
                  </p:grpSpPr>
                  <p:sp>
                    <p:nvSpPr>
                      <p:cNvPr id="1377" name="弧形 1376">
                        <a:extLst>
                          <a:ext uri="{FF2B5EF4-FFF2-40B4-BE49-F238E27FC236}">
                            <a16:creationId xmlns:a16="http://schemas.microsoft.com/office/drawing/2014/main" id="{48B895DC-F988-B0B3-23CD-D4D90E20DDEB}"/>
                          </a:ext>
                        </a:extLst>
                      </p:cNvPr>
                      <p:cNvSpPr/>
                      <p:nvPr/>
                    </p:nvSpPr>
                    <p:spPr>
                      <a:xfrm>
                        <a:off x="1976900" y="3158089"/>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6" name="弧形 1385">
                        <a:extLst>
                          <a:ext uri="{FF2B5EF4-FFF2-40B4-BE49-F238E27FC236}">
                            <a16:creationId xmlns:a16="http://schemas.microsoft.com/office/drawing/2014/main" id="{12C56FFF-C009-3CBB-0DD9-E71AEC0F1BD7}"/>
                          </a:ext>
                        </a:extLst>
                      </p:cNvPr>
                      <p:cNvSpPr/>
                      <p:nvPr/>
                    </p:nvSpPr>
                    <p:spPr>
                      <a:xfrm>
                        <a:off x="4296289" y="292121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7" name="弧形 1386">
                        <a:extLst>
                          <a:ext uri="{FF2B5EF4-FFF2-40B4-BE49-F238E27FC236}">
                            <a16:creationId xmlns:a16="http://schemas.microsoft.com/office/drawing/2014/main" id="{55A9C678-E91A-9A57-7011-6FF6E7545B10}"/>
                          </a:ext>
                        </a:extLst>
                      </p:cNvPr>
                      <p:cNvSpPr/>
                      <p:nvPr/>
                    </p:nvSpPr>
                    <p:spPr>
                      <a:xfrm>
                        <a:off x="3926511" y="296224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8" name="弧形 1387">
                        <a:extLst>
                          <a:ext uri="{FF2B5EF4-FFF2-40B4-BE49-F238E27FC236}">
                            <a16:creationId xmlns:a16="http://schemas.microsoft.com/office/drawing/2014/main" id="{A09277E5-FDF5-02E8-B4AB-F54D9648A9D4}"/>
                          </a:ext>
                        </a:extLst>
                      </p:cNvPr>
                      <p:cNvSpPr/>
                      <p:nvPr/>
                    </p:nvSpPr>
                    <p:spPr>
                      <a:xfrm>
                        <a:off x="3518913" y="299340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9" name="弧形 1388">
                        <a:extLst>
                          <a:ext uri="{FF2B5EF4-FFF2-40B4-BE49-F238E27FC236}">
                            <a16:creationId xmlns:a16="http://schemas.microsoft.com/office/drawing/2014/main" id="{0D5505F3-5F3C-6767-AAC7-E6E701F949E0}"/>
                          </a:ext>
                        </a:extLst>
                      </p:cNvPr>
                      <p:cNvSpPr/>
                      <p:nvPr/>
                    </p:nvSpPr>
                    <p:spPr>
                      <a:xfrm>
                        <a:off x="3094665" y="307122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0" name="弧形 1389">
                        <a:extLst>
                          <a:ext uri="{FF2B5EF4-FFF2-40B4-BE49-F238E27FC236}">
                            <a16:creationId xmlns:a16="http://schemas.microsoft.com/office/drawing/2014/main" id="{FE438C8D-7C7D-1F9A-7925-721C9D984B16}"/>
                          </a:ext>
                        </a:extLst>
                      </p:cNvPr>
                      <p:cNvSpPr/>
                      <p:nvPr/>
                    </p:nvSpPr>
                    <p:spPr>
                      <a:xfrm>
                        <a:off x="2751641" y="309289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1" name="弧形 1390">
                        <a:extLst>
                          <a:ext uri="{FF2B5EF4-FFF2-40B4-BE49-F238E27FC236}">
                            <a16:creationId xmlns:a16="http://schemas.microsoft.com/office/drawing/2014/main" id="{53D5474A-77AE-E51B-B7F7-58AB532DB5E0}"/>
                          </a:ext>
                        </a:extLst>
                      </p:cNvPr>
                      <p:cNvSpPr/>
                      <p:nvPr/>
                    </p:nvSpPr>
                    <p:spPr>
                      <a:xfrm>
                        <a:off x="2391213" y="3104910"/>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2" name="弧形 1391">
                        <a:extLst>
                          <a:ext uri="{FF2B5EF4-FFF2-40B4-BE49-F238E27FC236}">
                            <a16:creationId xmlns:a16="http://schemas.microsoft.com/office/drawing/2014/main" id="{C800FFCD-7ECA-3F9C-F7D7-2B08246B8BC3}"/>
                          </a:ext>
                        </a:extLst>
                      </p:cNvPr>
                      <p:cNvSpPr/>
                      <p:nvPr/>
                    </p:nvSpPr>
                    <p:spPr>
                      <a:xfrm>
                        <a:off x="8439984" y="1905361"/>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3" name="弧形 1392">
                        <a:extLst>
                          <a:ext uri="{FF2B5EF4-FFF2-40B4-BE49-F238E27FC236}">
                            <a16:creationId xmlns:a16="http://schemas.microsoft.com/office/drawing/2014/main" id="{FCF0BF03-7B79-38A4-13F6-B0BFB32BA2D6}"/>
                          </a:ext>
                        </a:extLst>
                      </p:cNvPr>
                      <p:cNvSpPr/>
                      <p:nvPr/>
                    </p:nvSpPr>
                    <p:spPr>
                      <a:xfrm>
                        <a:off x="8060578" y="204789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4" name="弧形 1393">
                        <a:extLst>
                          <a:ext uri="{FF2B5EF4-FFF2-40B4-BE49-F238E27FC236}">
                            <a16:creationId xmlns:a16="http://schemas.microsoft.com/office/drawing/2014/main" id="{15D5C16A-4D88-24B3-FD74-4BEE72C9BDEE}"/>
                          </a:ext>
                        </a:extLst>
                      </p:cNvPr>
                      <p:cNvSpPr/>
                      <p:nvPr/>
                    </p:nvSpPr>
                    <p:spPr>
                      <a:xfrm>
                        <a:off x="7652912" y="21907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5" name="弧形 1394">
                        <a:extLst>
                          <a:ext uri="{FF2B5EF4-FFF2-40B4-BE49-F238E27FC236}">
                            <a16:creationId xmlns:a16="http://schemas.microsoft.com/office/drawing/2014/main" id="{D9ABE0D2-DA5D-1F10-D7FB-C518556DBFC0}"/>
                          </a:ext>
                        </a:extLst>
                      </p:cNvPr>
                      <p:cNvSpPr/>
                      <p:nvPr/>
                    </p:nvSpPr>
                    <p:spPr>
                      <a:xfrm>
                        <a:off x="7301952" y="23245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6" name="弧形 1395">
                        <a:extLst>
                          <a:ext uri="{FF2B5EF4-FFF2-40B4-BE49-F238E27FC236}">
                            <a16:creationId xmlns:a16="http://schemas.microsoft.com/office/drawing/2014/main" id="{033AE55D-326D-6168-F85A-DC373568A39C}"/>
                          </a:ext>
                        </a:extLst>
                      </p:cNvPr>
                      <p:cNvSpPr/>
                      <p:nvPr/>
                    </p:nvSpPr>
                    <p:spPr>
                      <a:xfrm>
                        <a:off x="6904832" y="244109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7" name="弧形 1396">
                        <a:extLst>
                          <a:ext uri="{FF2B5EF4-FFF2-40B4-BE49-F238E27FC236}">
                            <a16:creationId xmlns:a16="http://schemas.microsoft.com/office/drawing/2014/main" id="{3F786478-F513-A199-3F31-FA1E6C46B61F}"/>
                          </a:ext>
                        </a:extLst>
                      </p:cNvPr>
                      <p:cNvSpPr/>
                      <p:nvPr/>
                    </p:nvSpPr>
                    <p:spPr>
                      <a:xfrm>
                        <a:off x="6545327" y="2526449"/>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8" name="弧形 1397">
                        <a:extLst>
                          <a:ext uri="{FF2B5EF4-FFF2-40B4-BE49-F238E27FC236}">
                            <a16:creationId xmlns:a16="http://schemas.microsoft.com/office/drawing/2014/main" id="{38A012E1-731B-A511-F08E-B6A7C2C3B4F9}"/>
                          </a:ext>
                        </a:extLst>
                      </p:cNvPr>
                      <p:cNvSpPr/>
                      <p:nvPr/>
                    </p:nvSpPr>
                    <p:spPr>
                      <a:xfrm>
                        <a:off x="6163323" y="264278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399" name="弧形 1398">
                        <a:extLst>
                          <a:ext uri="{FF2B5EF4-FFF2-40B4-BE49-F238E27FC236}">
                            <a16:creationId xmlns:a16="http://schemas.microsoft.com/office/drawing/2014/main" id="{70A0545C-A2D0-7865-761E-3EBEC88D6EAE}"/>
                          </a:ext>
                        </a:extLst>
                      </p:cNvPr>
                      <p:cNvSpPr/>
                      <p:nvPr/>
                    </p:nvSpPr>
                    <p:spPr>
                      <a:xfrm>
                        <a:off x="5756723" y="270068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0" name="弧形 1399">
                        <a:extLst>
                          <a:ext uri="{FF2B5EF4-FFF2-40B4-BE49-F238E27FC236}">
                            <a16:creationId xmlns:a16="http://schemas.microsoft.com/office/drawing/2014/main" id="{C0ACFA79-EF38-61F0-D4AF-80B5F5FF9744}"/>
                          </a:ext>
                        </a:extLst>
                      </p:cNvPr>
                      <p:cNvSpPr/>
                      <p:nvPr/>
                    </p:nvSpPr>
                    <p:spPr>
                      <a:xfrm>
                        <a:off x="5376552" y="275079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1" name="弧形 1400">
                        <a:extLst>
                          <a:ext uri="{FF2B5EF4-FFF2-40B4-BE49-F238E27FC236}">
                            <a16:creationId xmlns:a16="http://schemas.microsoft.com/office/drawing/2014/main" id="{8FCB768E-A5AF-E9DD-84E4-DDE02B7DEB88}"/>
                          </a:ext>
                        </a:extLst>
                      </p:cNvPr>
                      <p:cNvSpPr/>
                      <p:nvPr/>
                    </p:nvSpPr>
                    <p:spPr>
                      <a:xfrm>
                        <a:off x="5061261" y="280101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2" name="弧形 1401">
                        <a:extLst>
                          <a:ext uri="{FF2B5EF4-FFF2-40B4-BE49-F238E27FC236}">
                            <a16:creationId xmlns:a16="http://schemas.microsoft.com/office/drawing/2014/main" id="{50C720EA-FB85-9C5A-8911-A682ACD41A7C}"/>
                          </a:ext>
                        </a:extLst>
                      </p:cNvPr>
                      <p:cNvSpPr/>
                      <p:nvPr/>
                    </p:nvSpPr>
                    <p:spPr>
                      <a:xfrm>
                        <a:off x="4674095" y="286863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5" name="弧形 1404">
                        <a:extLst>
                          <a:ext uri="{FF2B5EF4-FFF2-40B4-BE49-F238E27FC236}">
                            <a16:creationId xmlns:a16="http://schemas.microsoft.com/office/drawing/2014/main" id="{5BB75327-4247-3441-1009-3FBDE4F60A37}"/>
                          </a:ext>
                        </a:extLst>
                      </p:cNvPr>
                      <p:cNvSpPr/>
                      <p:nvPr/>
                    </p:nvSpPr>
                    <p:spPr>
                      <a:xfrm>
                        <a:off x="9977993" y="134408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6" name="弧形 1405">
                        <a:extLst>
                          <a:ext uri="{FF2B5EF4-FFF2-40B4-BE49-F238E27FC236}">
                            <a16:creationId xmlns:a16="http://schemas.microsoft.com/office/drawing/2014/main" id="{A3CF2028-FF0F-057B-6259-265FEE6F71E6}"/>
                          </a:ext>
                        </a:extLst>
                      </p:cNvPr>
                      <p:cNvSpPr/>
                      <p:nvPr/>
                    </p:nvSpPr>
                    <p:spPr>
                      <a:xfrm>
                        <a:off x="9559275" y="15032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7" name="弧形 1406">
                        <a:extLst>
                          <a:ext uri="{FF2B5EF4-FFF2-40B4-BE49-F238E27FC236}">
                            <a16:creationId xmlns:a16="http://schemas.microsoft.com/office/drawing/2014/main" id="{4A9EEDC5-BF9E-CCDA-44EB-F9AE96940C27}"/>
                          </a:ext>
                        </a:extLst>
                      </p:cNvPr>
                      <p:cNvSpPr/>
                      <p:nvPr/>
                    </p:nvSpPr>
                    <p:spPr>
                      <a:xfrm>
                        <a:off x="9207221" y="167519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8" name="弧形 1407">
                        <a:extLst>
                          <a:ext uri="{FF2B5EF4-FFF2-40B4-BE49-F238E27FC236}">
                            <a16:creationId xmlns:a16="http://schemas.microsoft.com/office/drawing/2014/main" id="{DC1E8D97-DBFD-8A2D-2C95-DFDC328B3A31}"/>
                          </a:ext>
                        </a:extLst>
                      </p:cNvPr>
                      <p:cNvSpPr/>
                      <p:nvPr/>
                    </p:nvSpPr>
                    <p:spPr>
                      <a:xfrm>
                        <a:off x="8829457" y="1798782"/>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410" name="组合 1409">
                      <a:extLst>
                        <a:ext uri="{FF2B5EF4-FFF2-40B4-BE49-F238E27FC236}">
                          <a16:creationId xmlns:a16="http://schemas.microsoft.com/office/drawing/2014/main" id="{672B08C3-E9BC-37E6-E1FE-7B8C5B8A52E7}"/>
                        </a:ext>
                      </a:extLst>
                    </p:cNvPr>
                    <p:cNvGrpSpPr/>
                    <p:nvPr/>
                  </p:nvGrpSpPr>
                  <p:grpSpPr>
                    <a:xfrm rot="10860000" flipH="1">
                      <a:off x="1969748" y="3520383"/>
                      <a:ext cx="8432438" cy="2412000"/>
                      <a:chOff x="1976900" y="1344085"/>
                      <a:chExt cx="8432438" cy="2244727"/>
                    </a:xfrm>
                  </p:grpSpPr>
                  <p:sp>
                    <p:nvSpPr>
                      <p:cNvPr id="1412" name="弧形 1411">
                        <a:extLst>
                          <a:ext uri="{FF2B5EF4-FFF2-40B4-BE49-F238E27FC236}">
                            <a16:creationId xmlns:a16="http://schemas.microsoft.com/office/drawing/2014/main" id="{ACA1F275-F38C-D880-3FF9-3898FD53AE4F}"/>
                          </a:ext>
                        </a:extLst>
                      </p:cNvPr>
                      <p:cNvSpPr/>
                      <p:nvPr/>
                    </p:nvSpPr>
                    <p:spPr>
                      <a:xfrm>
                        <a:off x="1976900" y="3158089"/>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3" name="弧形 1412">
                        <a:extLst>
                          <a:ext uri="{FF2B5EF4-FFF2-40B4-BE49-F238E27FC236}">
                            <a16:creationId xmlns:a16="http://schemas.microsoft.com/office/drawing/2014/main" id="{7B072B59-10DD-2997-DEB6-A4E2508DBDA2}"/>
                          </a:ext>
                        </a:extLst>
                      </p:cNvPr>
                      <p:cNvSpPr/>
                      <p:nvPr/>
                    </p:nvSpPr>
                    <p:spPr>
                      <a:xfrm>
                        <a:off x="4296289" y="292121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4" name="弧形 1413">
                        <a:extLst>
                          <a:ext uri="{FF2B5EF4-FFF2-40B4-BE49-F238E27FC236}">
                            <a16:creationId xmlns:a16="http://schemas.microsoft.com/office/drawing/2014/main" id="{48CC0B9B-1A82-A166-2FD6-175A5DB58A6C}"/>
                          </a:ext>
                        </a:extLst>
                      </p:cNvPr>
                      <p:cNvSpPr/>
                      <p:nvPr/>
                    </p:nvSpPr>
                    <p:spPr>
                      <a:xfrm>
                        <a:off x="3926511" y="296224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5" name="弧形 1414">
                        <a:extLst>
                          <a:ext uri="{FF2B5EF4-FFF2-40B4-BE49-F238E27FC236}">
                            <a16:creationId xmlns:a16="http://schemas.microsoft.com/office/drawing/2014/main" id="{8DDF547B-7760-FE4D-78AF-3A518297FDEF}"/>
                          </a:ext>
                        </a:extLst>
                      </p:cNvPr>
                      <p:cNvSpPr/>
                      <p:nvPr/>
                    </p:nvSpPr>
                    <p:spPr>
                      <a:xfrm>
                        <a:off x="3518913" y="299340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6" name="弧形 1415">
                        <a:extLst>
                          <a:ext uri="{FF2B5EF4-FFF2-40B4-BE49-F238E27FC236}">
                            <a16:creationId xmlns:a16="http://schemas.microsoft.com/office/drawing/2014/main" id="{DA724BBA-6018-7BAB-6DEE-2D8D07C54B59}"/>
                          </a:ext>
                        </a:extLst>
                      </p:cNvPr>
                      <p:cNvSpPr/>
                      <p:nvPr/>
                    </p:nvSpPr>
                    <p:spPr>
                      <a:xfrm>
                        <a:off x="3094665" y="307122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7" name="弧形 1416">
                        <a:extLst>
                          <a:ext uri="{FF2B5EF4-FFF2-40B4-BE49-F238E27FC236}">
                            <a16:creationId xmlns:a16="http://schemas.microsoft.com/office/drawing/2014/main" id="{49C658C4-80C3-B8EA-B356-2D240F062AF7}"/>
                          </a:ext>
                        </a:extLst>
                      </p:cNvPr>
                      <p:cNvSpPr/>
                      <p:nvPr/>
                    </p:nvSpPr>
                    <p:spPr>
                      <a:xfrm>
                        <a:off x="2751641" y="309289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8" name="弧形 1417">
                        <a:extLst>
                          <a:ext uri="{FF2B5EF4-FFF2-40B4-BE49-F238E27FC236}">
                            <a16:creationId xmlns:a16="http://schemas.microsoft.com/office/drawing/2014/main" id="{E8BBFD7A-4E2D-DD6C-936E-882303BFC25D}"/>
                          </a:ext>
                        </a:extLst>
                      </p:cNvPr>
                      <p:cNvSpPr/>
                      <p:nvPr/>
                    </p:nvSpPr>
                    <p:spPr>
                      <a:xfrm>
                        <a:off x="2391213" y="3104910"/>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9" name="弧形 1418">
                        <a:extLst>
                          <a:ext uri="{FF2B5EF4-FFF2-40B4-BE49-F238E27FC236}">
                            <a16:creationId xmlns:a16="http://schemas.microsoft.com/office/drawing/2014/main" id="{C4717162-D630-B24C-C38B-2B14CCCF74AE}"/>
                          </a:ext>
                        </a:extLst>
                      </p:cNvPr>
                      <p:cNvSpPr/>
                      <p:nvPr/>
                    </p:nvSpPr>
                    <p:spPr>
                      <a:xfrm>
                        <a:off x="8439984" y="1905361"/>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0" name="弧形 1419">
                        <a:extLst>
                          <a:ext uri="{FF2B5EF4-FFF2-40B4-BE49-F238E27FC236}">
                            <a16:creationId xmlns:a16="http://schemas.microsoft.com/office/drawing/2014/main" id="{E86E0E38-B78C-6870-6D2F-B9BFB68E6236}"/>
                          </a:ext>
                        </a:extLst>
                      </p:cNvPr>
                      <p:cNvSpPr/>
                      <p:nvPr/>
                    </p:nvSpPr>
                    <p:spPr>
                      <a:xfrm>
                        <a:off x="8060578" y="204789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1" name="弧形 1420">
                        <a:extLst>
                          <a:ext uri="{FF2B5EF4-FFF2-40B4-BE49-F238E27FC236}">
                            <a16:creationId xmlns:a16="http://schemas.microsoft.com/office/drawing/2014/main" id="{8DE80B3B-EC8C-B9A2-1720-77C187CAA0AB}"/>
                          </a:ext>
                        </a:extLst>
                      </p:cNvPr>
                      <p:cNvSpPr/>
                      <p:nvPr/>
                    </p:nvSpPr>
                    <p:spPr>
                      <a:xfrm>
                        <a:off x="7652912" y="21907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2" name="弧形 1421">
                        <a:extLst>
                          <a:ext uri="{FF2B5EF4-FFF2-40B4-BE49-F238E27FC236}">
                            <a16:creationId xmlns:a16="http://schemas.microsoft.com/office/drawing/2014/main" id="{A4A34FC6-DAF6-AFC9-C4C6-E5509E7F0019}"/>
                          </a:ext>
                        </a:extLst>
                      </p:cNvPr>
                      <p:cNvSpPr/>
                      <p:nvPr/>
                    </p:nvSpPr>
                    <p:spPr>
                      <a:xfrm>
                        <a:off x="7301952" y="23245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3" name="弧形 1422">
                        <a:extLst>
                          <a:ext uri="{FF2B5EF4-FFF2-40B4-BE49-F238E27FC236}">
                            <a16:creationId xmlns:a16="http://schemas.microsoft.com/office/drawing/2014/main" id="{67F68C65-88BE-7202-8FE1-E1B55F12B985}"/>
                          </a:ext>
                        </a:extLst>
                      </p:cNvPr>
                      <p:cNvSpPr/>
                      <p:nvPr/>
                    </p:nvSpPr>
                    <p:spPr>
                      <a:xfrm>
                        <a:off x="6904832" y="244109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4" name="弧形 1423">
                        <a:extLst>
                          <a:ext uri="{FF2B5EF4-FFF2-40B4-BE49-F238E27FC236}">
                            <a16:creationId xmlns:a16="http://schemas.microsoft.com/office/drawing/2014/main" id="{8E2FECCA-F5BD-C4A1-B832-31BE19354D08}"/>
                          </a:ext>
                        </a:extLst>
                      </p:cNvPr>
                      <p:cNvSpPr/>
                      <p:nvPr/>
                    </p:nvSpPr>
                    <p:spPr>
                      <a:xfrm>
                        <a:off x="6545327" y="2526449"/>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5" name="弧形 1424">
                        <a:extLst>
                          <a:ext uri="{FF2B5EF4-FFF2-40B4-BE49-F238E27FC236}">
                            <a16:creationId xmlns:a16="http://schemas.microsoft.com/office/drawing/2014/main" id="{B5ACF620-FD14-4654-FCB9-015304B8B90D}"/>
                          </a:ext>
                        </a:extLst>
                      </p:cNvPr>
                      <p:cNvSpPr/>
                      <p:nvPr/>
                    </p:nvSpPr>
                    <p:spPr>
                      <a:xfrm>
                        <a:off x="6163323" y="264278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6" name="弧形 1425">
                        <a:extLst>
                          <a:ext uri="{FF2B5EF4-FFF2-40B4-BE49-F238E27FC236}">
                            <a16:creationId xmlns:a16="http://schemas.microsoft.com/office/drawing/2014/main" id="{0C13FC43-FF0B-F211-1093-E71CF1701650}"/>
                          </a:ext>
                        </a:extLst>
                      </p:cNvPr>
                      <p:cNvSpPr/>
                      <p:nvPr/>
                    </p:nvSpPr>
                    <p:spPr>
                      <a:xfrm>
                        <a:off x="5756723" y="2700684"/>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7" name="弧形 1426">
                        <a:extLst>
                          <a:ext uri="{FF2B5EF4-FFF2-40B4-BE49-F238E27FC236}">
                            <a16:creationId xmlns:a16="http://schemas.microsoft.com/office/drawing/2014/main" id="{80991D51-34D3-15CF-D6CC-33E18790F20B}"/>
                          </a:ext>
                        </a:extLst>
                      </p:cNvPr>
                      <p:cNvSpPr/>
                      <p:nvPr/>
                    </p:nvSpPr>
                    <p:spPr>
                      <a:xfrm>
                        <a:off x="5376552" y="275079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8" name="弧形 1427">
                        <a:extLst>
                          <a:ext uri="{FF2B5EF4-FFF2-40B4-BE49-F238E27FC236}">
                            <a16:creationId xmlns:a16="http://schemas.microsoft.com/office/drawing/2014/main" id="{FB97E4DB-C7DF-43CC-17D1-F54092BF7104}"/>
                          </a:ext>
                        </a:extLst>
                      </p:cNvPr>
                      <p:cNvSpPr/>
                      <p:nvPr/>
                    </p:nvSpPr>
                    <p:spPr>
                      <a:xfrm>
                        <a:off x="5061261" y="280101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9" name="弧形 1428">
                        <a:extLst>
                          <a:ext uri="{FF2B5EF4-FFF2-40B4-BE49-F238E27FC236}">
                            <a16:creationId xmlns:a16="http://schemas.microsoft.com/office/drawing/2014/main" id="{D31B109B-E404-20FE-1683-08DEFBFC22BE}"/>
                          </a:ext>
                        </a:extLst>
                      </p:cNvPr>
                      <p:cNvSpPr/>
                      <p:nvPr/>
                    </p:nvSpPr>
                    <p:spPr>
                      <a:xfrm>
                        <a:off x="4674095" y="2868637"/>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30" name="弧形 1429">
                        <a:extLst>
                          <a:ext uri="{FF2B5EF4-FFF2-40B4-BE49-F238E27FC236}">
                            <a16:creationId xmlns:a16="http://schemas.microsoft.com/office/drawing/2014/main" id="{F875CF1E-E0C6-A188-29E6-05555D04668E}"/>
                          </a:ext>
                        </a:extLst>
                      </p:cNvPr>
                      <p:cNvSpPr/>
                      <p:nvPr/>
                    </p:nvSpPr>
                    <p:spPr>
                      <a:xfrm>
                        <a:off x="9977993" y="1344085"/>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31" name="弧形 1430">
                        <a:extLst>
                          <a:ext uri="{FF2B5EF4-FFF2-40B4-BE49-F238E27FC236}">
                            <a16:creationId xmlns:a16="http://schemas.microsoft.com/office/drawing/2014/main" id="{59495DDB-731D-AA95-C95F-344F90EB20C9}"/>
                          </a:ext>
                        </a:extLst>
                      </p:cNvPr>
                      <p:cNvSpPr/>
                      <p:nvPr/>
                    </p:nvSpPr>
                    <p:spPr>
                      <a:xfrm>
                        <a:off x="9559275" y="1503246"/>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32" name="弧形 1431">
                        <a:extLst>
                          <a:ext uri="{FF2B5EF4-FFF2-40B4-BE49-F238E27FC236}">
                            <a16:creationId xmlns:a16="http://schemas.microsoft.com/office/drawing/2014/main" id="{D323FF03-EF4D-11D7-C4EB-14A32C09A203}"/>
                          </a:ext>
                        </a:extLst>
                      </p:cNvPr>
                      <p:cNvSpPr/>
                      <p:nvPr/>
                    </p:nvSpPr>
                    <p:spPr>
                      <a:xfrm>
                        <a:off x="9207221" y="1675193"/>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33" name="弧形 1432">
                        <a:extLst>
                          <a:ext uri="{FF2B5EF4-FFF2-40B4-BE49-F238E27FC236}">
                            <a16:creationId xmlns:a16="http://schemas.microsoft.com/office/drawing/2014/main" id="{08C29329-5CDC-A75E-CD86-5E03E08EBEAF}"/>
                          </a:ext>
                        </a:extLst>
                      </p:cNvPr>
                      <p:cNvSpPr/>
                      <p:nvPr/>
                    </p:nvSpPr>
                    <p:spPr>
                      <a:xfrm>
                        <a:off x="8829457" y="1798782"/>
                        <a:ext cx="431345" cy="430723"/>
                      </a:xfrm>
                      <a:prstGeom prst="arc">
                        <a:avLst>
                          <a:gd name="adj1" fmla="val 10835799"/>
                          <a:gd name="adj2" fmla="val 131571"/>
                        </a:avLst>
                      </a:prstGeom>
                      <a:ln w="28575">
                        <a:solidFill>
                          <a:srgbClr val="FF0000">
                            <a:alpha val="35000"/>
                          </a:srgb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1440" name="组合 1439">
                    <a:extLst>
                      <a:ext uri="{FF2B5EF4-FFF2-40B4-BE49-F238E27FC236}">
                        <a16:creationId xmlns:a16="http://schemas.microsoft.com/office/drawing/2014/main" id="{9A3A6888-9EAB-14A1-3D34-85DDD56DDB91}"/>
                      </a:ext>
                    </a:extLst>
                  </p:cNvPr>
                  <p:cNvGrpSpPr/>
                  <p:nvPr/>
                </p:nvGrpSpPr>
                <p:grpSpPr>
                  <a:xfrm>
                    <a:off x="3035943" y="3024256"/>
                    <a:ext cx="88382" cy="445331"/>
                    <a:chOff x="1704119" y="438539"/>
                    <a:chExt cx="152400" cy="897459"/>
                  </a:xfrm>
                </p:grpSpPr>
                <p:cxnSp>
                  <p:nvCxnSpPr>
                    <p:cNvPr id="1436" name="直接箭头连接符 1435">
                      <a:extLst>
                        <a:ext uri="{FF2B5EF4-FFF2-40B4-BE49-F238E27FC236}">
                          <a16:creationId xmlns:a16="http://schemas.microsoft.com/office/drawing/2014/main" id="{A6BB581C-8CB7-ECE0-3162-7A2518FEF076}"/>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37" name="直接箭头连接符 1436">
                      <a:extLst>
                        <a:ext uri="{FF2B5EF4-FFF2-40B4-BE49-F238E27FC236}">
                          <a16:creationId xmlns:a16="http://schemas.microsoft.com/office/drawing/2014/main" id="{03430B8D-5CA4-B4A3-B3A6-032A1ECE4764}"/>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41" name="组合 1440">
                    <a:extLst>
                      <a:ext uri="{FF2B5EF4-FFF2-40B4-BE49-F238E27FC236}">
                        <a16:creationId xmlns:a16="http://schemas.microsoft.com/office/drawing/2014/main" id="{C72ED391-5052-BC92-4ECB-FB1E67363D16}"/>
                      </a:ext>
                    </a:extLst>
                  </p:cNvPr>
                  <p:cNvGrpSpPr/>
                  <p:nvPr/>
                </p:nvGrpSpPr>
                <p:grpSpPr>
                  <a:xfrm>
                    <a:off x="2629707" y="3024256"/>
                    <a:ext cx="88382" cy="445331"/>
                    <a:chOff x="1704119" y="438539"/>
                    <a:chExt cx="152400" cy="897459"/>
                  </a:xfrm>
                </p:grpSpPr>
                <p:cxnSp>
                  <p:nvCxnSpPr>
                    <p:cNvPr id="1442" name="直接箭头连接符 1441">
                      <a:extLst>
                        <a:ext uri="{FF2B5EF4-FFF2-40B4-BE49-F238E27FC236}">
                          <a16:creationId xmlns:a16="http://schemas.microsoft.com/office/drawing/2014/main" id="{210B1BA1-D6D4-A7A4-46FC-C168E581C3E4}"/>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43" name="直接箭头连接符 1442">
                      <a:extLst>
                        <a:ext uri="{FF2B5EF4-FFF2-40B4-BE49-F238E27FC236}">
                          <a16:creationId xmlns:a16="http://schemas.microsoft.com/office/drawing/2014/main" id="{EDFE83BA-2A07-A4BD-0CB9-351915C2627F}"/>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44" name="组合 1443">
                    <a:extLst>
                      <a:ext uri="{FF2B5EF4-FFF2-40B4-BE49-F238E27FC236}">
                        <a16:creationId xmlns:a16="http://schemas.microsoft.com/office/drawing/2014/main" id="{C48ADEFB-7E90-4C32-FA81-6D5E9C0228F5}"/>
                      </a:ext>
                    </a:extLst>
                  </p:cNvPr>
                  <p:cNvGrpSpPr/>
                  <p:nvPr/>
                </p:nvGrpSpPr>
                <p:grpSpPr>
                  <a:xfrm>
                    <a:off x="2259781" y="3024256"/>
                    <a:ext cx="88382" cy="445331"/>
                    <a:chOff x="1704119" y="438539"/>
                    <a:chExt cx="152400" cy="897459"/>
                  </a:xfrm>
                </p:grpSpPr>
                <p:cxnSp>
                  <p:nvCxnSpPr>
                    <p:cNvPr id="1445" name="直接箭头连接符 1444">
                      <a:extLst>
                        <a:ext uri="{FF2B5EF4-FFF2-40B4-BE49-F238E27FC236}">
                          <a16:creationId xmlns:a16="http://schemas.microsoft.com/office/drawing/2014/main" id="{462DD496-403E-23A3-C9D6-3A8DB58F7641}"/>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46" name="直接箭头连接符 1445">
                      <a:extLst>
                        <a:ext uri="{FF2B5EF4-FFF2-40B4-BE49-F238E27FC236}">
                          <a16:creationId xmlns:a16="http://schemas.microsoft.com/office/drawing/2014/main" id="{AA43CEAF-08B0-359C-43FC-41D0D847614D}"/>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47" name="组合 1446">
                    <a:extLst>
                      <a:ext uri="{FF2B5EF4-FFF2-40B4-BE49-F238E27FC236}">
                        <a16:creationId xmlns:a16="http://schemas.microsoft.com/office/drawing/2014/main" id="{A3524DD8-7C6A-C83A-1018-CA298F182E7E}"/>
                      </a:ext>
                    </a:extLst>
                  </p:cNvPr>
                  <p:cNvGrpSpPr/>
                  <p:nvPr/>
                </p:nvGrpSpPr>
                <p:grpSpPr>
                  <a:xfrm>
                    <a:off x="1880072" y="3024256"/>
                    <a:ext cx="88382" cy="445331"/>
                    <a:chOff x="1704119" y="438539"/>
                    <a:chExt cx="152400" cy="897459"/>
                  </a:xfrm>
                </p:grpSpPr>
                <p:cxnSp>
                  <p:nvCxnSpPr>
                    <p:cNvPr id="1448" name="直接箭头连接符 1447">
                      <a:extLst>
                        <a:ext uri="{FF2B5EF4-FFF2-40B4-BE49-F238E27FC236}">
                          <a16:creationId xmlns:a16="http://schemas.microsoft.com/office/drawing/2014/main" id="{0992FA96-6595-6581-A3C8-8083BB0F61F9}"/>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49" name="直接箭头连接符 1448">
                      <a:extLst>
                        <a:ext uri="{FF2B5EF4-FFF2-40B4-BE49-F238E27FC236}">
                          <a16:creationId xmlns:a16="http://schemas.microsoft.com/office/drawing/2014/main" id="{088E24AC-44A9-95EB-B7F3-50DF26991D13}"/>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10" name="组合 1509">
                    <a:extLst>
                      <a:ext uri="{FF2B5EF4-FFF2-40B4-BE49-F238E27FC236}">
                        <a16:creationId xmlns:a16="http://schemas.microsoft.com/office/drawing/2014/main" id="{3EAF4F1E-8712-CBB9-83E8-A0962C037574}"/>
                      </a:ext>
                    </a:extLst>
                  </p:cNvPr>
                  <p:cNvGrpSpPr/>
                  <p:nvPr/>
                </p:nvGrpSpPr>
                <p:grpSpPr>
                  <a:xfrm>
                    <a:off x="3391615" y="3074259"/>
                    <a:ext cx="5773262" cy="445331"/>
                    <a:chOff x="2496420" y="499420"/>
                    <a:chExt cx="5773262" cy="445331"/>
                  </a:xfrm>
                </p:grpSpPr>
                <p:grpSp>
                  <p:nvGrpSpPr>
                    <p:cNvPr id="1462" name="组合 1461">
                      <a:extLst>
                        <a:ext uri="{FF2B5EF4-FFF2-40B4-BE49-F238E27FC236}">
                          <a16:creationId xmlns:a16="http://schemas.microsoft.com/office/drawing/2014/main" id="{29DDFBCA-160A-83C8-100C-DC805FBAEC7C}"/>
                        </a:ext>
                      </a:extLst>
                    </p:cNvPr>
                    <p:cNvGrpSpPr/>
                    <p:nvPr/>
                  </p:nvGrpSpPr>
                  <p:grpSpPr>
                    <a:xfrm>
                      <a:off x="3633396" y="499420"/>
                      <a:ext cx="88382" cy="445331"/>
                      <a:chOff x="1704119" y="438539"/>
                      <a:chExt cx="152400" cy="897459"/>
                    </a:xfrm>
                  </p:grpSpPr>
                  <p:cxnSp>
                    <p:nvCxnSpPr>
                      <p:cNvPr id="1463" name="直接箭头连接符 1462">
                        <a:extLst>
                          <a:ext uri="{FF2B5EF4-FFF2-40B4-BE49-F238E27FC236}">
                            <a16:creationId xmlns:a16="http://schemas.microsoft.com/office/drawing/2014/main" id="{FC5562FE-9D77-C2D3-B92B-67303862653C}"/>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64" name="直接箭头连接符 1463">
                        <a:extLst>
                          <a:ext uri="{FF2B5EF4-FFF2-40B4-BE49-F238E27FC236}">
                            <a16:creationId xmlns:a16="http://schemas.microsoft.com/office/drawing/2014/main" id="{21B58947-1FEF-8F61-2AEA-816A39AD1027}"/>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65" name="组合 1464">
                      <a:extLst>
                        <a:ext uri="{FF2B5EF4-FFF2-40B4-BE49-F238E27FC236}">
                          <a16:creationId xmlns:a16="http://schemas.microsoft.com/office/drawing/2014/main" id="{0071299F-CAD3-316E-024D-0BE08F05A8CA}"/>
                        </a:ext>
                      </a:extLst>
                    </p:cNvPr>
                    <p:cNvGrpSpPr/>
                    <p:nvPr/>
                  </p:nvGrpSpPr>
                  <p:grpSpPr>
                    <a:xfrm>
                      <a:off x="3254404" y="499420"/>
                      <a:ext cx="88382" cy="445331"/>
                      <a:chOff x="1704119" y="438539"/>
                      <a:chExt cx="152400" cy="897459"/>
                    </a:xfrm>
                  </p:grpSpPr>
                  <p:cxnSp>
                    <p:nvCxnSpPr>
                      <p:cNvPr id="1466" name="直接箭头连接符 1465">
                        <a:extLst>
                          <a:ext uri="{FF2B5EF4-FFF2-40B4-BE49-F238E27FC236}">
                            <a16:creationId xmlns:a16="http://schemas.microsoft.com/office/drawing/2014/main" id="{5D0B1BAF-9B9A-7251-F644-C07FE19FC2CA}"/>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67" name="直接箭头连接符 1466">
                        <a:extLst>
                          <a:ext uri="{FF2B5EF4-FFF2-40B4-BE49-F238E27FC236}">
                            <a16:creationId xmlns:a16="http://schemas.microsoft.com/office/drawing/2014/main" id="{622C46A2-6A92-3702-B2FF-D4055FB8D8DA}"/>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68" name="组合 1467">
                      <a:extLst>
                        <a:ext uri="{FF2B5EF4-FFF2-40B4-BE49-F238E27FC236}">
                          <a16:creationId xmlns:a16="http://schemas.microsoft.com/office/drawing/2014/main" id="{EF8A24FF-3EC9-5965-127C-593BD1A44C4D}"/>
                        </a:ext>
                      </a:extLst>
                    </p:cNvPr>
                    <p:cNvGrpSpPr/>
                    <p:nvPr/>
                  </p:nvGrpSpPr>
                  <p:grpSpPr>
                    <a:xfrm>
                      <a:off x="2875412" y="499420"/>
                      <a:ext cx="88382" cy="445331"/>
                      <a:chOff x="1704119" y="438539"/>
                      <a:chExt cx="152400" cy="897459"/>
                    </a:xfrm>
                  </p:grpSpPr>
                  <p:cxnSp>
                    <p:nvCxnSpPr>
                      <p:cNvPr id="1469" name="直接箭头连接符 1468">
                        <a:extLst>
                          <a:ext uri="{FF2B5EF4-FFF2-40B4-BE49-F238E27FC236}">
                            <a16:creationId xmlns:a16="http://schemas.microsoft.com/office/drawing/2014/main" id="{0745C118-BD04-333B-CF55-7BB6A5E1406B}"/>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70" name="直接箭头连接符 1469">
                        <a:extLst>
                          <a:ext uri="{FF2B5EF4-FFF2-40B4-BE49-F238E27FC236}">
                            <a16:creationId xmlns:a16="http://schemas.microsoft.com/office/drawing/2014/main" id="{9CBB504D-54AA-CD5E-6963-7A6C5C008455}"/>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71" name="组合 1470">
                      <a:extLst>
                        <a:ext uri="{FF2B5EF4-FFF2-40B4-BE49-F238E27FC236}">
                          <a16:creationId xmlns:a16="http://schemas.microsoft.com/office/drawing/2014/main" id="{20E00193-882F-137F-B936-A93DCF7B9592}"/>
                        </a:ext>
                      </a:extLst>
                    </p:cNvPr>
                    <p:cNvGrpSpPr/>
                    <p:nvPr/>
                  </p:nvGrpSpPr>
                  <p:grpSpPr>
                    <a:xfrm>
                      <a:off x="2496420" y="499420"/>
                      <a:ext cx="88382" cy="445331"/>
                      <a:chOff x="1704119" y="438539"/>
                      <a:chExt cx="152400" cy="897459"/>
                    </a:xfrm>
                  </p:grpSpPr>
                  <p:cxnSp>
                    <p:nvCxnSpPr>
                      <p:cNvPr id="1472" name="直接箭头连接符 1471">
                        <a:extLst>
                          <a:ext uri="{FF2B5EF4-FFF2-40B4-BE49-F238E27FC236}">
                            <a16:creationId xmlns:a16="http://schemas.microsoft.com/office/drawing/2014/main" id="{A7FA0614-2057-CA5F-2B8B-CC276BFB7A95}"/>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73" name="直接箭头连接符 1472">
                        <a:extLst>
                          <a:ext uri="{FF2B5EF4-FFF2-40B4-BE49-F238E27FC236}">
                            <a16:creationId xmlns:a16="http://schemas.microsoft.com/office/drawing/2014/main" id="{DE0AFE64-2062-DC48-2C4B-37D0ED271F32}"/>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74" name="组合 1473">
                      <a:extLst>
                        <a:ext uri="{FF2B5EF4-FFF2-40B4-BE49-F238E27FC236}">
                          <a16:creationId xmlns:a16="http://schemas.microsoft.com/office/drawing/2014/main" id="{08D1B8E4-4CA9-8379-B532-DCD7C9C6A001}"/>
                        </a:ext>
                      </a:extLst>
                    </p:cNvPr>
                    <p:cNvGrpSpPr/>
                    <p:nvPr/>
                  </p:nvGrpSpPr>
                  <p:grpSpPr>
                    <a:xfrm>
                      <a:off x="5149364" y="499420"/>
                      <a:ext cx="88382" cy="445331"/>
                      <a:chOff x="1704119" y="438539"/>
                      <a:chExt cx="152400" cy="897459"/>
                    </a:xfrm>
                  </p:grpSpPr>
                  <p:cxnSp>
                    <p:nvCxnSpPr>
                      <p:cNvPr id="1475" name="直接箭头连接符 1474">
                        <a:extLst>
                          <a:ext uri="{FF2B5EF4-FFF2-40B4-BE49-F238E27FC236}">
                            <a16:creationId xmlns:a16="http://schemas.microsoft.com/office/drawing/2014/main" id="{65CC37AE-7CE0-CDD1-DD69-39426CA64B9F}"/>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76" name="直接箭头连接符 1475">
                        <a:extLst>
                          <a:ext uri="{FF2B5EF4-FFF2-40B4-BE49-F238E27FC236}">
                            <a16:creationId xmlns:a16="http://schemas.microsoft.com/office/drawing/2014/main" id="{12A53094-0722-20D0-7C25-0A4CBC06F410}"/>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77" name="组合 1476">
                      <a:extLst>
                        <a:ext uri="{FF2B5EF4-FFF2-40B4-BE49-F238E27FC236}">
                          <a16:creationId xmlns:a16="http://schemas.microsoft.com/office/drawing/2014/main" id="{6411D68F-6665-A6EE-B794-98399368BC32}"/>
                        </a:ext>
                      </a:extLst>
                    </p:cNvPr>
                    <p:cNvGrpSpPr/>
                    <p:nvPr/>
                  </p:nvGrpSpPr>
                  <p:grpSpPr>
                    <a:xfrm>
                      <a:off x="4770372" y="499420"/>
                      <a:ext cx="88382" cy="445331"/>
                      <a:chOff x="1704119" y="438539"/>
                      <a:chExt cx="152400" cy="897459"/>
                    </a:xfrm>
                  </p:grpSpPr>
                  <p:cxnSp>
                    <p:nvCxnSpPr>
                      <p:cNvPr id="1478" name="直接箭头连接符 1477">
                        <a:extLst>
                          <a:ext uri="{FF2B5EF4-FFF2-40B4-BE49-F238E27FC236}">
                            <a16:creationId xmlns:a16="http://schemas.microsoft.com/office/drawing/2014/main" id="{6AD93D79-72C4-9A5D-A257-D0F270FF3F04}"/>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79" name="直接箭头连接符 1478">
                        <a:extLst>
                          <a:ext uri="{FF2B5EF4-FFF2-40B4-BE49-F238E27FC236}">
                            <a16:creationId xmlns:a16="http://schemas.microsoft.com/office/drawing/2014/main" id="{9396AC84-C217-0973-242D-CAB1B29C62F1}"/>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80" name="组合 1479">
                      <a:extLst>
                        <a:ext uri="{FF2B5EF4-FFF2-40B4-BE49-F238E27FC236}">
                          <a16:creationId xmlns:a16="http://schemas.microsoft.com/office/drawing/2014/main" id="{53750063-ADB8-061F-9D64-F0E52E58AD1D}"/>
                        </a:ext>
                      </a:extLst>
                    </p:cNvPr>
                    <p:cNvGrpSpPr/>
                    <p:nvPr/>
                  </p:nvGrpSpPr>
                  <p:grpSpPr>
                    <a:xfrm>
                      <a:off x="4391380" y="499420"/>
                      <a:ext cx="88382" cy="445331"/>
                      <a:chOff x="1704119" y="438539"/>
                      <a:chExt cx="152400" cy="897459"/>
                    </a:xfrm>
                  </p:grpSpPr>
                  <p:cxnSp>
                    <p:nvCxnSpPr>
                      <p:cNvPr id="1481" name="直接箭头连接符 1480">
                        <a:extLst>
                          <a:ext uri="{FF2B5EF4-FFF2-40B4-BE49-F238E27FC236}">
                            <a16:creationId xmlns:a16="http://schemas.microsoft.com/office/drawing/2014/main" id="{1651CDF8-D952-CFF0-8C20-ABD29F68D0F8}"/>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82" name="直接箭头连接符 1481">
                        <a:extLst>
                          <a:ext uri="{FF2B5EF4-FFF2-40B4-BE49-F238E27FC236}">
                            <a16:creationId xmlns:a16="http://schemas.microsoft.com/office/drawing/2014/main" id="{E701883D-DF30-282F-851A-5DCEF289617B}"/>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83" name="组合 1482">
                      <a:extLst>
                        <a:ext uri="{FF2B5EF4-FFF2-40B4-BE49-F238E27FC236}">
                          <a16:creationId xmlns:a16="http://schemas.microsoft.com/office/drawing/2014/main" id="{8C2CB092-24F8-4C23-4644-3BC846B81165}"/>
                        </a:ext>
                      </a:extLst>
                    </p:cNvPr>
                    <p:cNvGrpSpPr/>
                    <p:nvPr/>
                  </p:nvGrpSpPr>
                  <p:grpSpPr>
                    <a:xfrm>
                      <a:off x="4012388" y="499420"/>
                      <a:ext cx="88382" cy="445331"/>
                      <a:chOff x="1704119" y="438539"/>
                      <a:chExt cx="152400" cy="897459"/>
                    </a:xfrm>
                  </p:grpSpPr>
                  <p:cxnSp>
                    <p:nvCxnSpPr>
                      <p:cNvPr id="1484" name="直接箭头连接符 1483">
                        <a:extLst>
                          <a:ext uri="{FF2B5EF4-FFF2-40B4-BE49-F238E27FC236}">
                            <a16:creationId xmlns:a16="http://schemas.microsoft.com/office/drawing/2014/main" id="{26F2D720-34E9-7B11-FF9E-BB351E1358C7}"/>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85" name="直接箭头连接符 1484">
                        <a:extLst>
                          <a:ext uri="{FF2B5EF4-FFF2-40B4-BE49-F238E27FC236}">
                            <a16:creationId xmlns:a16="http://schemas.microsoft.com/office/drawing/2014/main" id="{B6B25539-0DE8-0031-FC48-419E48DDA0EA}"/>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86" name="组合 1485">
                      <a:extLst>
                        <a:ext uri="{FF2B5EF4-FFF2-40B4-BE49-F238E27FC236}">
                          <a16:creationId xmlns:a16="http://schemas.microsoft.com/office/drawing/2014/main" id="{BDF700BA-5102-2AF1-A1E6-850ADB67331F}"/>
                        </a:ext>
                      </a:extLst>
                    </p:cNvPr>
                    <p:cNvGrpSpPr/>
                    <p:nvPr/>
                  </p:nvGrpSpPr>
                  <p:grpSpPr>
                    <a:xfrm>
                      <a:off x="6665332" y="499420"/>
                      <a:ext cx="88382" cy="445331"/>
                      <a:chOff x="1704119" y="438539"/>
                      <a:chExt cx="152400" cy="897459"/>
                    </a:xfrm>
                  </p:grpSpPr>
                  <p:cxnSp>
                    <p:nvCxnSpPr>
                      <p:cNvPr id="1487" name="直接箭头连接符 1486">
                        <a:extLst>
                          <a:ext uri="{FF2B5EF4-FFF2-40B4-BE49-F238E27FC236}">
                            <a16:creationId xmlns:a16="http://schemas.microsoft.com/office/drawing/2014/main" id="{A42FC75D-673D-54A8-F104-A09EB3514659}"/>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88" name="直接箭头连接符 1487">
                        <a:extLst>
                          <a:ext uri="{FF2B5EF4-FFF2-40B4-BE49-F238E27FC236}">
                            <a16:creationId xmlns:a16="http://schemas.microsoft.com/office/drawing/2014/main" id="{2F466C64-0222-276C-04AD-F7F4E1C7D109}"/>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89" name="组合 1488">
                      <a:extLst>
                        <a:ext uri="{FF2B5EF4-FFF2-40B4-BE49-F238E27FC236}">
                          <a16:creationId xmlns:a16="http://schemas.microsoft.com/office/drawing/2014/main" id="{BE1214DE-D56D-5AB6-A11A-353FD724908E}"/>
                        </a:ext>
                      </a:extLst>
                    </p:cNvPr>
                    <p:cNvGrpSpPr/>
                    <p:nvPr/>
                  </p:nvGrpSpPr>
                  <p:grpSpPr>
                    <a:xfrm>
                      <a:off x="6286340" y="499420"/>
                      <a:ext cx="88382" cy="445331"/>
                      <a:chOff x="1704119" y="438539"/>
                      <a:chExt cx="152400" cy="897459"/>
                    </a:xfrm>
                  </p:grpSpPr>
                  <p:cxnSp>
                    <p:nvCxnSpPr>
                      <p:cNvPr id="1490" name="直接箭头连接符 1489">
                        <a:extLst>
                          <a:ext uri="{FF2B5EF4-FFF2-40B4-BE49-F238E27FC236}">
                            <a16:creationId xmlns:a16="http://schemas.microsoft.com/office/drawing/2014/main" id="{3B4E64DF-DDBD-564A-A083-ADF63246F86F}"/>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91" name="直接箭头连接符 1490">
                        <a:extLst>
                          <a:ext uri="{FF2B5EF4-FFF2-40B4-BE49-F238E27FC236}">
                            <a16:creationId xmlns:a16="http://schemas.microsoft.com/office/drawing/2014/main" id="{AAE3C2ED-117F-B582-10F8-60AA99091366}"/>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92" name="组合 1491">
                      <a:extLst>
                        <a:ext uri="{FF2B5EF4-FFF2-40B4-BE49-F238E27FC236}">
                          <a16:creationId xmlns:a16="http://schemas.microsoft.com/office/drawing/2014/main" id="{C7DAFB20-8EEE-B861-B777-F75A1D998372}"/>
                        </a:ext>
                      </a:extLst>
                    </p:cNvPr>
                    <p:cNvGrpSpPr/>
                    <p:nvPr/>
                  </p:nvGrpSpPr>
                  <p:grpSpPr>
                    <a:xfrm>
                      <a:off x="5907348" y="499420"/>
                      <a:ext cx="88382" cy="445331"/>
                      <a:chOff x="1704119" y="438539"/>
                      <a:chExt cx="152400" cy="897459"/>
                    </a:xfrm>
                  </p:grpSpPr>
                  <p:cxnSp>
                    <p:nvCxnSpPr>
                      <p:cNvPr id="1493" name="直接箭头连接符 1492">
                        <a:extLst>
                          <a:ext uri="{FF2B5EF4-FFF2-40B4-BE49-F238E27FC236}">
                            <a16:creationId xmlns:a16="http://schemas.microsoft.com/office/drawing/2014/main" id="{D2F99475-EBDF-0F36-E2C4-19B7BD27F6E1}"/>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94" name="直接箭头连接符 1493">
                        <a:extLst>
                          <a:ext uri="{FF2B5EF4-FFF2-40B4-BE49-F238E27FC236}">
                            <a16:creationId xmlns:a16="http://schemas.microsoft.com/office/drawing/2014/main" id="{9490EB78-23BF-66A3-F202-DB0B3451C82C}"/>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95" name="组合 1494">
                      <a:extLst>
                        <a:ext uri="{FF2B5EF4-FFF2-40B4-BE49-F238E27FC236}">
                          <a16:creationId xmlns:a16="http://schemas.microsoft.com/office/drawing/2014/main" id="{A2BED6A3-376D-9EDD-11C7-E380AF3C1D06}"/>
                        </a:ext>
                      </a:extLst>
                    </p:cNvPr>
                    <p:cNvGrpSpPr/>
                    <p:nvPr/>
                  </p:nvGrpSpPr>
                  <p:grpSpPr>
                    <a:xfrm>
                      <a:off x="5528356" y="499420"/>
                      <a:ext cx="88382" cy="445331"/>
                      <a:chOff x="1704119" y="438539"/>
                      <a:chExt cx="152400" cy="897459"/>
                    </a:xfrm>
                  </p:grpSpPr>
                  <p:cxnSp>
                    <p:nvCxnSpPr>
                      <p:cNvPr id="1496" name="直接箭头连接符 1495">
                        <a:extLst>
                          <a:ext uri="{FF2B5EF4-FFF2-40B4-BE49-F238E27FC236}">
                            <a16:creationId xmlns:a16="http://schemas.microsoft.com/office/drawing/2014/main" id="{3BB6B5B3-F4B6-9B09-4C87-9DA902110B1E}"/>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97" name="直接箭头连接符 1496">
                        <a:extLst>
                          <a:ext uri="{FF2B5EF4-FFF2-40B4-BE49-F238E27FC236}">
                            <a16:creationId xmlns:a16="http://schemas.microsoft.com/office/drawing/2014/main" id="{042176D6-6917-2C3A-C98A-C23D3A5BD9BF}"/>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98" name="组合 1497">
                      <a:extLst>
                        <a:ext uri="{FF2B5EF4-FFF2-40B4-BE49-F238E27FC236}">
                          <a16:creationId xmlns:a16="http://schemas.microsoft.com/office/drawing/2014/main" id="{563D13C0-B1C0-2694-347C-B7ED62623F40}"/>
                        </a:ext>
                      </a:extLst>
                    </p:cNvPr>
                    <p:cNvGrpSpPr/>
                    <p:nvPr/>
                  </p:nvGrpSpPr>
                  <p:grpSpPr>
                    <a:xfrm>
                      <a:off x="8181300" y="499420"/>
                      <a:ext cx="88382" cy="445331"/>
                      <a:chOff x="1704119" y="438539"/>
                      <a:chExt cx="152400" cy="897459"/>
                    </a:xfrm>
                  </p:grpSpPr>
                  <p:cxnSp>
                    <p:nvCxnSpPr>
                      <p:cNvPr id="1499" name="直接箭头连接符 1498">
                        <a:extLst>
                          <a:ext uri="{FF2B5EF4-FFF2-40B4-BE49-F238E27FC236}">
                            <a16:creationId xmlns:a16="http://schemas.microsoft.com/office/drawing/2014/main" id="{BEE6EFAA-98B4-A893-F692-032F5128B4AF}"/>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0" name="直接箭头连接符 1499">
                        <a:extLst>
                          <a:ext uri="{FF2B5EF4-FFF2-40B4-BE49-F238E27FC236}">
                            <a16:creationId xmlns:a16="http://schemas.microsoft.com/office/drawing/2014/main" id="{656F874E-4E5E-9307-E40F-F614C0F8D693}"/>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01" name="组合 1500">
                      <a:extLst>
                        <a:ext uri="{FF2B5EF4-FFF2-40B4-BE49-F238E27FC236}">
                          <a16:creationId xmlns:a16="http://schemas.microsoft.com/office/drawing/2014/main" id="{8FFE18DC-D6B8-4983-B3F1-B6510A395935}"/>
                        </a:ext>
                      </a:extLst>
                    </p:cNvPr>
                    <p:cNvGrpSpPr/>
                    <p:nvPr/>
                  </p:nvGrpSpPr>
                  <p:grpSpPr>
                    <a:xfrm>
                      <a:off x="7802308" y="499420"/>
                      <a:ext cx="88382" cy="445331"/>
                      <a:chOff x="1704119" y="438539"/>
                      <a:chExt cx="152400" cy="897459"/>
                    </a:xfrm>
                  </p:grpSpPr>
                  <p:cxnSp>
                    <p:nvCxnSpPr>
                      <p:cNvPr id="1502" name="直接箭头连接符 1501">
                        <a:extLst>
                          <a:ext uri="{FF2B5EF4-FFF2-40B4-BE49-F238E27FC236}">
                            <a16:creationId xmlns:a16="http://schemas.microsoft.com/office/drawing/2014/main" id="{002E2650-7DB3-DACC-7F3E-D35FF8B877B6}"/>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3" name="直接箭头连接符 1502">
                        <a:extLst>
                          <a:ext uri="{FF2B5EF4-FFF2-40B4-BE49-F238E27FC236}">
                            <a16:creationId xmlns:a16="http://schemas.microsoft.com/office/drawing/2014/main" id="{318E9FCB-4521-781A-5FE7-4D70925C0279}"/>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04" name="组合 1503">
                      <a:extLst>
                        <a:ext uri="{FF2B5EF4-FFF2-40B4-BE49-F238E27FC236}">
                          <a16:creationId xmlns:a16="http://schemas.microsoft.com/office/drawing/2014/main" id="{789124B9-3ECF-3B88-834E-5A04D950C238}"/>
                        </a:ext>
                      </a:extLst>
                    </p:cNvPr>
                    <p:cNvGrpSpPr/>
                    <p:nvPr/>
                  </p:nvGrpSpPr>
                  <p:grpSpPr>
                    <a:xfrm>
                      <a:off x="7423316" y="499420"/>
                      <a:ext cx="88382" cy="445331"/>
                      <a:chOff x="1704119" y="438539"/>
                      <a:chExt cx="152400" cy="897459"/>
                    </a:xfrm>
                  </p:grpSpPr>
                  <p:cxnSp>
                    <p:nvCxnSpPr>
                      <p:cNvPr id="1505" name="直接箭头连接符 1504">
                        <a:extLst>
                          <a:ext uri="{FF2B5EF4-FFF2-40B4-BE49-F238E27FC236}">
                            <a16:creationId xmlns:a16="http://schemas.microsoft.com/office/drawing/2014/main" id="{97803FA3-BA50-E582-8C62-827B4F5B0806}"/>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6" name="直接箭头连接符 1505">
                        <a:extLst>
                          <a:ext uri="{FF2B5EF4-FFF2-40B4-BE49-F238E27FC236}">
                            <a16:creationId xmlns:a16="http://schemas.microsoft.com/office/drawing/2014/main" id="{36DA7A22-007A-35BD-47B9-A211B9FC76F1}"/>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07" name="组合 1506">
                      <a:extLst>
                        <a:ext uri="{FF2B5EF4-FFF2-40B4-BE49-F238E27FC236}">
                          <a16:creationId xmlns:a16="http://schemas.microsoft.com/office/drawing/2014/main" id="{5281B9B8-897C-0777-4B0F-B68D44F141C5}"/>
                        </a:ext>
                      </a:extLst>
                    </p:cNvPr>
                    <p:cNvGrpSpPr/>
                    <p:nvPr/>
                  </p:nvGrpSpPr>
                  <p:grpSpPr>
                    <a:xfrm>
                      <a:off x="7044324" y="499420"/>
                      <a:ext cx="88382" cy="445331"/>
                      <a:chOff x="1704119" y="438539"/>
                      <a:chExt cx="152400" cy="897459"/>
                    </a:xfrm>
                  </p:grpSpPr>
                  <p:cxnSp>
                    <p:nvCxnSpPr>
                      <p:cNvPr id="1508" name="直接箭头连接符 1507">
                        <a:extLst>
                          <a:ext uri="{FF2B5EF4-FFF2-40B4-BE49-F238E27FC236}">
                            <a16:creationId xmlns:a16="http://schemas.microsoft.com/office/drawing/2014/main" id="{B923FFC0-D47B-57B3-21B3-3FD0F2779B33}"/>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09" name="直接箭头连接符 1508">
                        <a:extLst>
                          <a:ext uri="{FF2B5EF4-FFF2-40B4-BE49-F238E27FC236}">
                            <a16:creationId xmlns:a16="http://schemas.microsoft.com/office/drawing/2014/main" id="{3BF75CB1-BAD5-2177-8B44-52491E6F0B0E}"/>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pSp>
                <p:nvGrpSpPr>
                  <p:cNvPr id="1514" name="组合 1513">
                    <a:extLst>
                      <a:ext uri="{FF2B5EF4-FFF2-40B4-BE49-F238E27FC236}">
                        <a16:creationId xmlns:a16="http://schemas.microsoft.com/office/drawing/2014/main" id="{DCD129F7-D187-F1CF-D2D4-E54427DBCC7E}"/>
                      </a:ext>
                    </a:extLst>
                  </p:cNvPr>
                  <p:cNvGrpSpPr/>
                  <p:nvPr/>
                </p:nvGrpSpPr>
                <p:grpSpPr>
                  <a:xfrm>
                    <a:off x="10200184" y="3111289"/>
                    <a:ext cx="88382" cy="445331"/>
                    <a:chOff x="1704119" y="438539"/>
                    <a:chExt cx="152400" cy="897459"/>
                  </a:xfrm>
                </p:grpSpPr>
                <p:cxnSp>
                  <p:nvCxnSpPr>
                    <p:cNvPr id="1515" name="直接箭头连接符 1514">
                      <a:extLst>
                        <a:ext uri="{FF2B5EF4-FFF2-40B4-BE49-F238E27FC236}">
                          <a16:creationId xmlns:a16="http://schemas.microsoft.com/office/drawing/2014/main" id="{A1C7B94E-DA5D-7F5B-45ED-2A3A86766F93}"/>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16" name="直接箭头连接符 1515">
                      <a:extLst>
                        <a:ext uri="{FF2B5EF4-FFF2-40B4-BE49-F238E27FC236}">
                          <a16:creationId xmlns:a16="http://schemas.microsoft.com/office/drawing/2014/main" id="{56F15335-7586-6E1B-1349-7A9A34A44685}"/>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17" name="组合 1516">
                    <a:extLst>
                      <a:ext uri="{FF2B5EF4-FFF2-40B4-BE49-F238E27FC236}">
                        <a16:creationId xmlns:a16="http://schemas.microsoft.com/office/drawing/2014/main" id="{676A215F-9317-D798-2987-E0B47B5F64ED}"/>
                      </a:ext>
                    </a:extLst>
                  </p:cNvPr>
                  <p:cNvGrpSpPr/>
                  <p:nvPr/>
                </p:nvGrpSpPr>
                <p:grpSpPr>
                  <a:xfrm>
                    <a:off x="9830258" y="3111289"/>
                    <a:ext cx="88382" cy="445331"/>
                    <a:chOff x="1704119" y="438539"/>
                    <a:chExt cx="152400" cy="897459"/>
                  </a:xfrm>
                </p:grpSpPr>
                <p:cxnSp>
                  <p:nvCxnSpPr>
                    <p:cNvPr id="1518" name="直接箭头连接符 1517">
                      <a:extLst>
                        <a:ext uri="{FF2B5EF4-FFF2-40B4-BE49-F238E27FC236}">
                          <a16:creationId xmlns:a16="http://schemas.microsoft.com/office/drawing/2014/main" id="{C7C049D4-D3C3-401A-E714-0C13C3E9BE68}"/>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19" name="直接箭头连接符 1518">
                      <a:extLst>
                        <a:ext uri="{FF2B5EF4-FFF2-40B4-BE49-F238E27FC236}">
                          <a16:creationId xmlns:a16="http://schemas.microsoft.com/office/drawing/2014/main" id="{18F49BCC-9C70-306C-6AFF-99D574C9DAD5}"/>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520" name="组合 1519">
                    <a:extLst>
                      <a:ext uri="{FF2B5EF4-FFF2-40B4-BE49-F238E27FC236}">
                        <a16:creationId xmlns:a16="http://schemas.microsoft.com/office/drawing/2014/main" id="{27590633-7756-2616-049B-17E5AB4E5DC5}"/>
                      </a:ext>
                    </a:extLst>
                  </p:cNvPr>
                  <p:cNvGrpSpPr/>
                  <p:nvPr/>
                </p:nvGrpSpPr>
                <p:grpSpPr>
                  <a:xfrm>
                    <a:off x="9450549" y="3111289"/>
                    <a:ext cx="88382" cy="445331"/>
                    <a:chOff x="1704119" y="438539"/>
                    <a:chExt cx="152400" cy="897459"/>
                  </a:xfrm>
                </p:grpSpPr>
                <p:cxnSp>
                  <p:nvCxnSpPr>
                    <p:cNvPr id="1521" name="直接箭头连接符 1520">
                      <a:extLst>
                        <a:ext uri="{FF2B5EF4-FFF2-40B4-BE49-F238E27FC236}">
                          <a16:creationId xmlns:a16="http://schemas.microsoft.com/office/drawing/2014/main" id="{E686E33F-9435-7826-67B0-4C0B6E26E406}"/>
                        </a:ext>
                      </a:extLst>
                    </p:cNvPr>
                    <p:cNvCxnSpPr>
                      <a:cxnSpLocks/>
                    </p:cNvCxnSpPr>
                    <p:nvPr/>
                  </p:nvCxnSpPr>
                  <p:spPr>
                    <a:xfrm>
                      <a:off x="1704119" y="4385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22" name="直接箭头连接符 1521">
                      <a:extLst>
                        <a:ext uri="{FF2B5EF4-FFF2-40B4-BE49-F238E27FC236}">
                          <a16:creationId xmlns:a16="http://schemas.microsoft.com/office/drawing/2014/main" id="{42132214-9737-DD58-E567-20C59FBDF7A5}"/>
                        </a:ext>
                      </a:extLst>
                    </p:cNvPr>
                    <p:cNvCxnSpPr>
                      <a:cxnSpLocks/>
                    </p:cNvCxnSpPr>
                    <p:nvPr/>
                  </p:nvCxnSpPr>
                  <p:spPr>
                    <a:xfrm flipV="1">
                      <a:off x="1856519" y="590939"/>
                      <a:ext cx="0" cy="745059"/>
                    </a:xfrm>
                    <a:prstGeom prst="straightConnector1">
                      <a:avLst/>
                    </a:prstGeom>
                    <a:ln w="19050">
                      <a:solidFill>
                        <a:srgbClr val="FF0000">
                          <a:alpha val="43000"/>
                        </a:srgb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grpSp>
              <p:nvGrpSpPr>
                <p:cNvPr id="1550" name="组合 1549">
                  <a:extLst>
                    <a:ext uri="{FF2B5EF4-FFF2-40B4-BE49-F238E27FC236}">
                      <a16:creationId xmlns:a16="http://schemas.microsoft.com/office/drawing/2014/main" id="{2981A686-C106-A5BE-CA51-B68E805F5F8B}"/>
                    </a:ext>
                  </a:extLst>
                </p:cNvPr>
                <p:cNvGrpSpPr/>
                <p:nvPr/>
              </p:nvGrpSpPr>
              <p:grpSpPr>
                <a:xfrm rot="5400000">
                  <a:off x="2728588" y="3050833"/>
                  <a:ext cx="330715" cy="687343"/>
                  <a:chOff x="3140083" y="4513532"/>
                  <a:chExt cx="296849" cy="596788"/>
                </a:xfrm>
              </p:grpSpPr>
              <p:cxnSp>
                <p:nvCxnSpPr>
                  <p:cNvPr id="1546" name="直接箭头连接符 1545">
                    <a:extLst>
                      <a:ext uri="{FF2B5EF4-FFF2-40B4-BE49-F238E27FC236}">
                        <a16:creationId xmlns:a16="http://schemas.microsoft.com/office/drawing/2014/main" id="{0CC070F8-4493-20F7-C12D-92932C6D1915}"/>
                      </a:ext>
                    </a:extLst>
                  </p:cNvPr>
                  <p:cNvCxnSpPr>
                    <a:cxnSpLocks/>
                  </p:cNvCxnSpPr>
                  <p:nvPr/>
                </p:nvCxnSpPr>
                <p:spPr>
                  <a:xfrm flipV="1">
                    <a:off x="3296938" y="4513532"/>
                    <a:ext cx="0" cy="596788"/>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7" name="直接连接符 1546">
                    <a:extLst>
                      <a:ext uri="{FF2B5EF4-FFF2-40B4-BE49-F238E27FC236}">
                        <a16:creationId xmlns:a16="http://schemas.microsoft.com/office/drawing/2014/main" id="{1C458BA0-0532-EE01-FC00-0648BC182B8E}"/>
                      </a:ext>
                    </a:extLst>
                  </p:cNvPr>
                  <p:cNvCxnSpPr>
                    <a:cxnSpLocks/>
                  </p:cNvCxnSpPr>
                  <p:nvPr/>
                </p:nvCxnSpPr>
                <p:spPr>
                  <a:xfrm>
                    <a:off x="3140083" y="4708673"/>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8" name="直接连接符 1547">
                    <a:extLst>
                      <a:ext uri="{FF2B5EF4-FFF2-40B4-BE49-F238E27FC236}">
                        <a16:creationId xmlns:a16="http://schemas.microsoft.com/office/drawing/2014/main" id="{C4F9F567-EA10-8121-6004-1037E2B54B20}"/>
                      </a:ext>
                    </a:extLst>
                  </p:cNvPr>
                  <p:cNvCxnSpPr>
                    <a:cxnSpLocks/>
                  </p:cNvCxnSpPr>
                  <p:nvPr/>
                </p:nvCxnSpPr>
                <p:spPr>
                  <a:xfrm>
                    <a:off x="3140083" y="4792041"/>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9" name="直接连接符 1548">
                    <a:extLst>
                      <a:ext uri="{FF2B5EF4-FFF2-40B4-BE49-F238E27FC236}">
                        <a16:creationId xmlns:a16="http://schemas.microsoft.com/office/drawing/2014/main" id="{4A9BA4C6-2A79-E34B-20CC-132D1DD4459B}"/>
                      </a:ext>
                    </a:extLst>
                  </p:cNvPr>
                  <p:cNvCxnSpPr>
                    <a:cxnSpLocks/>
                  </p:cNvCxnSpPr>
                  <p:nvPr/>
                </p:nvCxnSpPr>
                <p:spPr>
                  <a:xfrm>
                    <a:off x="3140961" y="4875616"/>
                    <a:ext cx="295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a:extLst>
                <a:ext uri="{FF2B5EF4-FFF2-40B4-BE49-F238E27FC236}">
                  <a16:creationId xmlns:a16="http://schemas.microsoft.com/office/drawing/2014/main" id="{3726305B-FCC2-ECA5-23FC-6904471FB261}"/>
                </a:ext>
              </a:extLst>
            </p:cNvPr>
            <p:cNvSpPr txBox="1"/>
            <p:nvPr/>
          </p:nvSpPr>
          <p:spPr>
            <a:xfrm>
              <a:off x="9982237" y="2483310"/>
              <a:ext cx="2299477" cy="827442"/>
            </a:xfrm>
            <a:prstGeom prst="rect">
              <a:avLst/>
            </a:prstGeom>
            <a:noFill/>
            <a:ln>
              <a:noFill/>
            </a:ln>
          </p:spPr>
          <p:txBody>
            <a:bodyPr wrap="square" rtlCol="0">
              <a:spAutoFit/>
            </a:bodyPr>
            <a:lstStyle/>
            <a:p>
              <a:r>
                <a:rPr lang="en-GB" altLang="zh-CN" sz="4000" b="1" dirty="0">
                  <a:solidFill>
                    <a:schemeClr val="accent2">
                      <a:lumMod val="60000"/>
                      <a:lumOff val="40000"/>
                    </a:schemeClr>
                  </a:solidFill>
                  <a:latin typeface="Times" panose="02020603050405020304" pitchFamily="18" charset="0"/>
                  <a:cs typeface="Times" panose="02020603050405020304" pitchFamily="18" charset="0"/>
                </a:rPr>
                <a:t>Area 1</a:t>
              </a:r>
              <a:endParaRPr lang="zh-CN" altLang="en-US" sz="4000" b="1" dirty="0">
                <a:solidFill>
                  <a:schemeClr val="accent2">
                    <a:lumMod val="60000"/>
                    <a:lumOff val="40000"/>
                  </a:schemeClr>
                </a:solidFill>
                <a:latin typeface="Times" panose="02020603050405020304" pitchFamily="18" charset="0"/>
                <a:cs typeface="Times" panose="02020603050405020304" pitchFamily="18" charset="0"/>
              </a:endParaRPr>
            </a:p>
          </p:txBody>
        </p:sp>
        <p:sp>
          <p:nvSpPr>
            <p:cNvPr id="628" name="文本框 627">
              <a:extLst>
                <a:ext uri="{FF2B5EF4-FFF2-40B4-BE49-F238E27FC236}">
                  <a16:creationId xmlns:a16="http://schemas.microsoft.com/office/drawing/2014/main" id="{BB10E8FA-6FF1-C6B2-64AC-4BE7B0D271E2}"/>
                </a:ext>
              </a:extLst>
            </p:cNvPr>
            <p:cNvSpPr txBox="1"/>
            <p:nvPr/>
          </p:nvSpPr>
          <p:spPr>
            <a:xfrm rot="20925806">
              <a:off x="7612219" y="846519"/>
              <a:ext cx="3841512" cy="683538"/>
            </a:xfrm>
            <a:prstGeom prst="rect">
              <a:avLst/>
            </a:prstGeom>
            <a:noFill/>
            <a:ln>
              <a:noFill/>
            </a:ln>
          </p:spPr>
          <p:txBody>
            <a:bodyPr wrap="square" rtlCol="0">
              <a:spAutoFit/>
            </a:bodyPr>
            <a:lstStyle/>
            <a:p>
              <a:r>
                <a:rPr lang="en-GB" altLang="zh-CN" sz="3200" b="1" dirty="0">
                  <a:solidFill>
                    <a:schemeClr val="accent2">
                      <a:lumMod val="60000"/>
                      <a:lumOff val="40000"/>
                    </a:schemeClr>
                  </a:solidFill>
                  <a:latin typeface="Times" panose="02020603050405020304" pitchFamily="18" charset="0"/>
                  <a:cs typeface="Times" panose="02020603050405020304" pitchFamily="18" charset="0"/>
                </a:rPr>
                <a:t>Area 2 (air)</a:t>
              </a:r>
              <a:endParaRPr lang="zh-CN" altLang="en-US" sz="3200" b="1" dirty="0">
                <a:solidFill>
                  <a:schemeClr val="accent2">
                    <a:lumMod val="60000"/>
                    <a:lumOff val="40000"/>
                  </a:schemeClr>
                </a:solidFill>
                <a:latin typeface="Times" panose="02020603050405020304" pitchFamily="18" charset="0"/>
                <a:cs typeface="Times" panose="02020603050405020304" pitchFamily="18" charset="0"/>
              </a:endParaRPr>
            </a:p>
          </p:txBody>
        </p:sp>
        <p:sp>
          <p:nvSpPr>
            <p:cNvPr id="629" name="文本框 628">
              <a:extLst>
                <a:ext uri="{FF2B5EF4-FFF2-40B4-BE49-F238E27FC236}">
                  <a16:creationId xmlns:a16="http://schemas.microsoft.com/office/drawing/2014/main" id="{B64393D5-F9C1-EC8E-6883-CD9662272FEF}"/>
                </a:ext>
              </a:extLst>
            </p:cNvPr>
            <p:cNvSpPr txBox="1"/>
            <p:nvPr/>
          </p:nvSpPr>
          <p:spPr>
            <a:xfrm rot="951809">
              <a:off x="7726997" y="5229849"/>
              <a:ext cx="3138716" cy="683538"/>
            </a:xfrm>
            <a:prstGeom prst="rect">
              <a:avLst/>
            </a:prstGeom>
            <a:noFill/>
            <a:ln>
              <a:noFill/>
            </a:ln>
          </p:spPr>
          <p:txBody>
            <a:bodyPr wrap="square" rtlCol="0">
              <a:spAutoFit/>
            </a:bodyPr>
            <a:lstStyle/>
            <a:p>
              <a:r>
                <a:rPr lang="en-GB" altLang="zh-CN" sz="3200" b="1" dirty="0">
                  <a:solidFill>
                    <a:schemeClr val="accent2">
                      <a:lumMod val="60000"/>
                      <a:lumOff val="40000"/>
                    </a:schemeClr>
                  </a:solidFill>
                  <a:latin typeface="Times" panose="02020603050405020304" pitchFamily="18" charset="0"/>
                  <a:cs typeface="Times" panose="02020603050405020304" pitchFamily="18" charset="0"/>
                </a:rPr>
                <a:t>Area 3 (air)</a:t>
              </a:r>
              <a:endParaRPr lang="zh-CN" altLang="en-US" sz="3200" b="1" dirty="0">
                <a:solidFill>
                  <a:schemeClr val="accent2">
                    <a:lumMod val="60000"/>
                    <a:lumOff val="40000"/>
                  </a:schemeClr>
                </a:solidFill>
                <a:latin typeface="Times" panose="02020603050405020304" pitchFamily="18" charset="0"/>
                <a:cs typeface="Times" panose="02020603050405020304" pitchFamily="18" charset="0"/>
              </a:endParaRPr>
            </a:p>
          </p:txBody>
        </p:sp>
      </p:grpSp>
      <p:sp>
        <p:nvSpPr>
          <p:cNvPr id="630" name="文本框 629">
            <a:extLst>
              <a:ext uri="{FF2B5EF4-FFF2-40B4-BE49-F238E27FC236}">
                <a16:creationId xmlns:a16="http://schemas.microsoft.com/office/drawing/2014/main" id="{E063C01D-878B-2292-C678-B142E2EE004D}"/>
              </a:ext>
            </a:extLst>
          </p:cNvPr>
          <p:cNvSpPr txBox="1"/>
          <p:nvPr/>
        </p:nvSpPr>
        <p:spPr>
          <a:xfrm>
            <a:off x="147449" y="21851"/>
            <a:ext cx="7069200" cy="2862322"/>
          </a:xfrm>
          <a:prstGeom prst="rect">
            <a:avLst/>
          </a:prstGeom>
          <a:noFill/>
        </p:spPr>
        <p:txBody>
          <a:bodyPr wrap="square" rtlCol="0">
            <a:spAutoFit/>
          </a:bodyPr>
          <a:lstStyle/>
          <a:p>
            <a:pPr algn="just"/>
            <a:r>
              <a:rPr lang="en-GB" altLang="zh-CN" b="1" dirty="0">
                <a:latin typeface="Times" panose="02020603050405020304" pitchFamily="18" charset="0"/>
                <a:cs typeface="Times" panose="02020603050405020304" pitchFamily="18" charset="0"/>
              </a:rPr>
              <a:t>To get a better understanding on the mechanism of the TSAM, I divide the acoustic fields into </a:t>
            </a:r>
            <a:r>
              <a:rPr lang="en-GB" altLang="zh-CN" b="1" dirty="0">
                <a:solidFill>
                  <a:schemeClr val="accent2">
                    <a:lumMod val="60000"/>
                    <a:lumOff val="40000"/>
                  </a:schemeClr>
                </a:solidFill>
                <a:latin typeface="Times" panose="02020603050405020304" pitchFamily="18" charset="0"/>
                <a:cs typeface="Times" panose="02020603050405020304" pitchFamily="18" charset="0"/>
              </a:rPr>
              <a:t>3 areas </a:t>
            </a:r>
            <a:r>
              <a:rPr lang="en-GB" altLang="zh-CN" b="1" dirty="0">
                <a:latin typeface="Times" panose="02020603050405020304" pitchFamily="18" charset="0"/>
                <a:cs typeface="Times" panose="02020603050405020304" pitchFamily="18" charset="0"/>
              </a:rPr>
              <a:t>to analysis.</a:t>
            </a:r>
          </a:p>
          <a:p>
            <a:pPr algn="just"/>
            <a:endParaRPr lang="en-GB" altLang="zh-CN" b="1" dirty="0">
              <a:latin typeface="Times" panose="02020603050405020304" pitchFamily="18" charset="0"/>
              <a:cs typeface="Times" panose="02020603050405020304" pitchFamily="18" charset="0"/>
            </a:endParaRPr>
          </a:p>
          <a:p>
            <a:pPr algn="just"/>
            <a:r>
              <a:rPr lang="en-GB" altLang="zh-CN" b="1" dirty="0">
                <a:latin typeface="Times" panose="02020603050405020304" pitchFamily="18" charset="0"/>
                <a:cs typeface="Times" panose="02020603050405020304" pitchFamily="18" charset="0"/>
              </a:rPr>
              <a:t>Why the sound can be trapped inside? </a:t>
            </a:r>
          </a:p>
          <a:p>
            <a:pPr algn="just"/>
            <a:r>
              <a:rPr lang="en-GB" altLang="zh-CN" b="1" dirty="0">
                <a:latin typeface="Times" panose="02020603050405020304" pitchFamily="18" charset="0"/>
                <a:cs typeface="Times" panose="02020603050405020304" pitchFamily="18" charset="0"/>
              </a:rPr>
              <a:t>Because the </a:t>
            </a:r>
            <a:r>
              <a:rPr lang="en-GB" altLang="zh-CN" b="1" dirty="0">
                <a:solidFill>
                  <a:schemeClr val="accent2">
                    <a:lumMod val="60000"/>
                    <a:lumOff val="40000"/>
                  </a:schemeClr>
                </a:solidFill>
                <a:latin typeface="Times" panose="02020603050405020304" pitchFamily="18" charset="0"/>
                <a:cs typeface="Times" panose="02020603050405020304" pitchFamily="18" charset="0"/>
              </a:rPr>
              <a:t>effective refractive index</a:t>
            </a:r>
            <a:r>
              <a:rPr lang="en-GB" altLang="zh-CN" b="1" dirty="0">
                <a:latin typeface="Times" panose="02020603050405020304" pitchFamily="18" charset="0"/>
                <a:cs typeface="Times" panose="02020603050405020304" pitchFamily="18" charset="0"/>
              </a:rPr>
              <a:t>(</a:t>
            </a:r>
            <a:r>
              <a:rPr lang="en-GB" altLang="zh-CN" b="1" i="1" dirty="0">
                <a:latin typeface="Times" panose="02020603050405020304" pitchFamily="18" charset="0"/>
                <a:cs typeface="Times" panose="02020603050405020304" pitchFamily="18" charset="0"/>
              </a:rPr>
              <a:t>n</a:t>
            </a:r>
            <a:r>
              <a:rPr lang="en-GB" altLang="zh-CN" b="1" dirty="0">
                <a:latin typeface="Times" panose="02020603050405020304" pitchFamily="18" charset="0"/>
                <a:cs typeface="Times" panose="02020603050405020304" pitchFamily="18" charset="0"/>
              </a:rPr>
              <a:t>) inside(Area 1, TSAM) is </a:t>
            </a:r>
            <a:r>
              <a:rPr lang="en-GB" altLang="zh-CN" b="1" dirty="0">
                <a:solidFill>
                  <a:schemeClr val="accent2">
                    <a:lumMod val="60000"/>
                    <a:lumOff val="40000"/>
                  </a:schemeClr>
                </a:solidFill>
                <a:latin typeface="Times" panose="02020603050405020304" pitchFamily="18" charset="0"/>
                <a:cs typeface="Times" panose="02020603050405020304" pitchFamily="18" charset="0"/>
              </a:rPr>
              <a:t>higher</a:t>
            </a:r>
            <a:r>
              <a:rPr lang="en-GB" altLang="zh-CN" b="1" dirty="0">
                <a:latin typeface="Times" panose="02020603050405020304" pitchFamily="18" charset="0"/>
                <a:cs typeface="Times" panose="02020603050405020304" pitchFamily="18" charset="0"/>
              </a:rPr>
              <a:t> than the outside (Area 2, 3), just like optical signal travels inside the fibre, something like this:</a:t>
            </a:r>
          </a:p>
          <a:p>
            <a:pPr algn="just"/>
            <a:endParaRPr lang="en-GB" altLang="zh-CN" b="1" dirty="0">
              <a:latin typeface="Times" panose="02020603050405020304" pitchFamily="18" charset="0"/>
              <a:cs typeface="Times" panose="02020603050405020304" pitchFamily="18" charset="0"/>
            </a:endParaRPr>
          </a:p>
          <a:p>
            <a:pPr algn="just"/>
            <a:endParaRPr lang="en-GB" altLang="zh-CN" b="1" dirty="0">
              <a:latin typeface="Times" panose="02020603050405020304" pitchFamily="18" charset="0"/>
              <a:cs typeface="Times" panose="02020603050405020304" pitchFamily="18" charset="0"/>
            </a:endParaRPr>
          </a:p>
          <a:p>
            <a:pPr algn="just"/>
            <a:endParaRPr lang="zh-CN" altLang="en-US" b="1" dirty="0">
              <a:latin typeface="Times" panose="02020603050405020304" pitchFamily="18" charset="0"/>
              <a:cs typeface="Times" panose="02020603050405020304" pitchFamily="18" charset="0"/>
            </a:endParaRPr>
          </a:p>
        </p:txBody>
      </p:sp>
      <p:grpSp>
        <p:nvGrpSpPr>
          <p:cNvPr id="1380" name="组合 1379">
            <a:extLst>
              <a:ext uri="{FF2B5EF4-FFF2-40B4-BE49-F238E27FC236}">
                <a16:creationId xmlns:a16="http://schemas.microsoft.com/office/drawing/2014/main" id="{3F9F77F7-1033-C8E0-7F89-CF79BD1371CA}"/>
              </a:ext>
            </a:extLst>
          </p:cNvPr>
          <p:cNvGrpSpPr/>
          <p:nvPr/>
        </p:nvGrpSpPr>
        <p:grpSpPr>
          <a:xfrm>
            <a:off x="1033905" y="2174184"/>
            <a:ext cx="3058631" cy="2116979"/>
            <a:chOff x="650188" y="2225698"/>
            <a:chExt cx="3058631" cy="2116979"/>
          </a:xfrm>
        </p:grpSpPr>
        <p:grpSp>
          <p:nvGrpSpPr>
            <p:cNvPr id="1378" name="组合 1377">
              <a:extLst>
                <a:ext uri="{FF2B5EF4-FFF2-40B4-BE49-F238E27FC236}">
                  <a16:creationId xmlns:a16="http://schemas.microsoft.com/office/drawing/2014/main" id="{A73CC0D6-564C-A8F9-F649-C1EE609C2835}"/>
                </a:ext>
              </a:extLst>
            </p:cNvPr>
            <p:cNvGrpSpPr/>
            <p:nvPr/>
          </p:nvGrpSpPr>
          <p:grpSpPr>
            <a:xfrm>
              <a:off x="650188" y="2225698"/>
              <a:ext cx="3058631" cy="1900129"/>
              <a:chOff x="836727" y="2376453"/>
              <a:chExt cx="3058631" cy="1900129"/>
            </a:xfrm>
          </p:grpSpPr>
          <p:pic>
            <p:nvPicPr>
              <p:cNvPr id="28" name="图片 27">
                <a:extLst>
                  <a:ext uri="{FF2B5EF4-FFF2-40B4-BE49-F238E27FC236}">
                    <a16:creationId xmlns:a16="http://schemas.microsoft.com/office/drawing/2014/main" id="{2CEE44A0-DAE6-2D50-21AB-AABA690CE1C9}"/>
                  </a:ext>
                </a:extLst>
              </p:cNvPr>
              <p:cNvPicPr>
                <a:picLocks noChangeAspect="1"/>
              </p:cNvPicPr>
              <p:nvPr/>
            </p:nvPicPr>
            <p:blipFill rotWithShape="1">
              <a:blip r:embed="rId4"/>
              <a:srcRect l="5578" r="5760" b="10796"/>
              <a:stretch/>
            </p:blipFill>
            <p:spPr>
              <a:xfrm rot="5400000">
                <a:off x="805426" y="2407755"/>
                <a:ext cx="1900128" cy="1837526"/>
              </a:xfrm>
              <a:prstGeom prst="rect">
                <a:avLst/>
              </a:prstGeom>
            </p:spPr>
          </p:pic>
          <p:pic>
            <p:nvPicPr>
              <p:cNvPr id="30" name="图片 29">
                <a:extLst>
                  <a:ext uri="{FF2B5EF4-FFF2-40B4-BE49-F238E27FC236}">
                    <a16:creationId xmlns:a16="http://schemas.microsoft.com/office/drawing/2014/main" id="{74A39C54-EE65-0084-1D81-EBF5940AA70E}"/>
                  </a:ext>
                </a:extLst>
              </p:cNvPr>
              <p:cNvPicPr>
                <a:picLocks noChangeAspect="1"/>
              </p:cNvPicPr>
              <p:nvPr/>
            </p:nvPicPr>
            <p:blipFill>
              <a:blip r:embed="rId5"/>
              <a:stretch>
                <a:fillRect/>
              </a:stretch>
            </p:blipFill>
            <p:spPr>
              <a:xfrm rot="5400000">
                <a:off x="2889478" y="2307038"/>
                <a:ext cx="936465" cy="1075295"/>
              </a:xfrm>
              <a:prstGeom prst="rect">
                <a:avLst/>
              </a:prstGeom>
            </p:spPr>
          </p:pic>
          <p:pic>
            <p:nvPicPr>
              <p:cNvPr id="1376" name="图片 1375">
                <a:extLst>
                  <a:ext uri="{FF2B5EF4-FFF2-40B4-BE49-F238E27FC236}">
                    <a16:creationId xmlns:a16="http://schemas.microsoft.com/office/drawing/2014/main" id="{2DF5BAD1-BFB1-4DA5-A4AF-659B9BF19E01}"/>
                  </a:ext>
                </a:extLst>
              </p:cNvPr>
              <p:cNvPicPr>
                <a:picLocks noChangeAspect="1"/>
              </p:cNvPicPr>
              <p:nvPr/>
            </p:nvPicPr>
            <p:blipFill>
              <a:blip r:embed="rId6"/>
              <a:stretch>
                <a:fillRect/>
              </a:stretch>
            </p:blipFill>
            <p:spPr>
              <a:xfrm>
                <a:off x="2785476" y="3291877"/>
                <a:ext cx="1075294" cy="953024"/>
              </a:xfrm>
              <a:prstGeom prst="rect">
                <a:avLst/>
              </a:prstGeom>
            </p:spPr>
          </p:pic>
        </p:grpSp>
        <p:sp>
          <p:nvSpPr>
            <p:cNvPr id="606" name="文本框 605">
              <a:extLst>
                <a:ext uri="{FF2B5EF4-FFF2-40B4-BE49-F238E27FC236}">
                  <a16:creationId xmlns:a16="http://schemas.microsoft.com/office/drawing/2014/main" id="{0F48172B-4B8A-E847-F5AA-2714A7E3F851}"/>
                </a:ext>
              </a:extLst>
            </p:cNvPr>
            <p:cNvSpPr txBox="1"/>
            <p:nvPr/>
          </p:nvSpPr>
          <p:spPr>
            <a:xfrm>
              <a:off x="1436971" y="4065678"/>
              <a:ext cx="1645503" cy="276999"/>
            </a:xfrm>
            <a:prstGeom prst="rect">
              <a:avLst/>
            </a:prstGeom>
            <a:noFill/>
          </p:spPr>
          <p:txBody>
            <a:bodyPr wrap="square">
              <a:spAutoFit/>
            </a:bodyPr>
            <a:lstStyle/>
            <a:p>
              <a:pPr algn="ctr"/>
              <a:r>
                <a:rPr lang="en-GB" altLang="zh-CN" sz="1200" dirty="0">
                  <a:latin typeface="Times" panose="02020603050405020304" pitchFamily="18" charset="0"/>
                  <a:cs typeface="Times" panose="02020603050405020304" pitchFamily="18" charset="0"/>
                </a:rPr>
                <a:t>Acoustic fibre</a:t>
              </a:r>
              <a:endParaRPr lang="zh-CN" altLang="en-US" sz="1200" dirty="0"/>
            </a:p>
          </p:txBody>
        </p:sp>
      </p:grpSp>
      <p:sp>
        <p:nvSpPr>
          <p:cNvPr id="607" name="文本框 606">
            <a:extLst>
              <a:ext uri="{FF2B5EF4-FFF2-40B4-BE49-F238E27FC236}">
                <a16:creationId xmlns:a16="http://schemas.microsoft.com/office/drawing/2014/main" id="{E7BF21AA-8822-B7CD-BDA1-10FE3FE91159}"/>
              </a:ext>
            </a:extLst>
          </p:cNvPr>
          <p:cNvSpPr txBox="1"/>
          <p:nvPr/>
        </p:nvSpPr>
        <p:spPr>
          <a:xfrm>
            <a:off x="109720" y="4278768"/>
            <a:ext cx="5784488" cy="3139321"/>
          </a:xfrm>
          <a:prstGeom prst="rect">
            <a:avLst/>
          </a:prstGeom>
          <a:noFill/>
        </p:spPr>
        <p:txBody>
          <a:bodyPr wrap="square">
            <a:spAutoFit/>
          </a:bodyPr>
          <a:lstStyle/>
          <a:p>
            <a:r>
              <a:rPr lang="en-GB" altLang="zh-CN" b="1" dirty="0">
                <a:latin typeface="Times" panose="02020603050405020304" pitchFamily="18" charset="0"/>
                <a:cs typeface="Times" panose="02020603050405020304" pitchFamily="18" charset="0"/>
              </a:rPr>
              <a:t>In fact, the figure </a:t>
            </a:r>
            <a:r>
              <a:rPr lang="zh-CN" altLang="en-US" b="1" dirty="0">
                <a:latin typeface="Times" panose="02020603050405020304" pitchFamily="18" charset="0"/>
                <a:cs typeface="Times" panose="02020603050405020304" pitchFamily="18" charset="0"/>
              </a:rPr>
              <a:t>↑ </a:t>
            </a:r>
            <a:r>
              <a:rPr lang="en-US" altLang="zh-CN" b="1" dirty="0">
                <a:latin typeface="Times" panose="02020603050405020304" pitchFamily="18" charset="0"/>
                <a:cs typeface="Times" panose="02020603050405020304" pitchFamily="18" charset="0"/>
              </a:rPr>
              <a:t>shown above , is a acoustic fiber which comes from its counterpart, optical fiber.</a:t>
            </a:r>
          </a:p>
          <a:p>
            <a:endParaRPr lang="en-US" altLang="zh-CN" b="1" dirty="0">
              <a:latin typeface="Times" panose="02020603050405020304" pitchFamily="18" charset="0"/>
              <a:cs typeface="Times" panose="02020603050405020304" pitchFamily="18" charset="0"/>
            </a:endParaRPr>
          </a:p>
          <a:p>
            <a:r>
              <a:rPr lang="en-US" altLang="zh-CN" b="1" dirty="0">
                <a:latin typeface="Times" panose="02020603050405020304" pitchFamily="18" charset="0"/>
                <a:cs typeface="Times" panose="02020603050405020304" pitchFamily="18" charset="0"/>
              </a:rPr>
              <a:t>So TSAM is somehow function as a acoustic fiber waveguide, but with a trumpet shape (Gradient increment).</a:t>
            </a:r>
          </a:p>
          <a:p>
            <a:endParaRPr lang="en-US" altLang="zh-CN" b="1" dirty="0">
              <a:latin typeface="Times" panose="02020603050405020304" pitchFamily="18" charset="0"/>
              <a:cs typeface="Times" panose="02020603050405020304" pitchFamily="18" charset="0"/>
            </a:endParaRPr>
          </a:p>
          <a:p>
            <a:r>
              <a:rPr lang="en-US" altLang="zh-CN" b="1" dirty="0">
                <a:latin typeface="Times" panose="02020603050405020304" pitchFamily="18" charset="0"/>
                <a:cs typeface="Times" panose="02020603050405020304" pitchFamily="18" charset="0"/>
              </a:rPr>
              <a:t>As a result, the air particles jump around gaps, coupling the sound wave gap by gap.</a:t>
            </a:r>
          </a:p>
          <a:p>
            <a:endParaRPr lang="en-US" altLang="zh-CN" b="1" dirty="0">
              <a:latin typeface="Times" panose="02020603050405020304" pitchFamily="18" charset="0"/>
              <a:cs typeface="Times" panose="02020603050405020304" pitchFamily="18" charset="0"/>
            </a:endParaRPr>
          </a:p>
          <a:p>
            <a:endParaRPr lang="zh-CN" altLang="en-US" dirty="0"/>
          </a:p>
        </p:txBody>
      </p:sp>
      <p:pic>
        <p:nvPicPr>
          <p:cNvPr id="1382" name="图片 1381">
            <a:extLst>
              <a:ext uri="{FF2B5EF4-FFF2-40B4-BE49-F238E27FC236}">
                <a16:creationId xmlns:a16="http://schemas.microsoft.com/office/drawing/2014/main" id="{43581AC6-4B58-987F-5990-DF8600910291}"/>
              </a:ext>
            </a:extLst>
          </p:cNvPr>
          <p:cNvPicPr>
            <a:picLocks noChangeAspect="1"/>
          </p:cNvPicPr>
          <p:nvPr/>
        </p:nvPicPr>
        <p:blipFill>
          <a:blip r:embed="rId7"/>
          <a:stretch>
            <a:fillRect/>
          </a:stretch>
        </p:blipFill>
        <p:spPr>
          <a:xfrm>
            <a:off x="9016649" y="846078"/>
            <a:ext cx="678787" cy="828281"/>
          </a:xfrm>
          <a:prstGeom prst="rect">
            <a:avLst/>
          </a:prstGeom>
        </p:spPr>
      </p:pic>
      <p:sp>
        <p:nvSpPr>
          <p:cNvPr id="608" name="箭头: 下 607">
            <a:extLst>
              <a:ext uri="{FF2B5EF4-FFF2-40B4-BE49-F238E27FC236}">
                <a16:creationId xmlns:a16="http://schemas.microsoft.com/office/drawing/2014/main" id="{5C4120CB-490F-F99F-1FA7-1CEB8C56523C}"/>
              </a:ext>
            </a:extLst>
          </p:cNvPr>
          <p:cNvSpPr/>
          <p:nvPr/>
        </p:nvSpPr>
        <p:spPr>
          <a:xfrm rot="1298204">
            <a:off x="2839688" y="2006788"/>
            <a:ext cx="210387" cy="349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404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74E348A-328A-1542-CDC2-2AD02CAA28CB}"/>
              </a:ext>
            </a:extLst>
          </p:cNvPr>
          <p:cNvPicPr>
            <a:picLocks noChangeAspect="1"/>
          </p:cNvPicPr>
          <p:nvPr/>
        </p:nvPicPr>
        <p:blipFill>
          <a:blip r:embed="rId3"/>
          <a:stretch>
            <a:fillRect/>
          </a:stretch>
        </p:blipFill>
        <p:spPr>
          <a:xfrm>
            <a:off x="6730239" y="254360"/>
            <a:ext cx="5711486" cy="2538438"/>
          </a:xfrm>
          <a:prstGeom prst="rect">
            <a:avLst/>
          </a:prstGeom>
        </p:spPr>
      </p:pic>
      <p:sp>
        <p:nvSpPr>
          <p:cNvPr id="7" name="文本框 6">
            <a:extLst>
              <a:ext uri="{FF2B5EF4-FFF2-40B4-BE49-F238E27FC236}">
                <a16:creationId xmlns:a16="http://schemas.microsoft.com/office/drawing/2014/main" id="{9E7E5C9E-BFED-65ED-1930-F1F5C8A099A1}"/>
              </a:ext>
            </a:extLst>
          </p:cNvPr>
          <p:cNvSpPr txBox="1"/>
          <p:nvPr/>
        </p:nvSpPr>
        <p:spPr>
          <a:xfrm>
            <a:off x="0" y="10586"/>
            <a:ext cx="9268287" cy="646331"/>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In </a:t>
            </a:r>
            <a:r>
              <a:rPr lang="en-US" altLang="zh-CN" b="1" dirty="0">
                <a:solidFill>
                  <a:srgbClr val="FFA6A6"/>
                </a:solidFill>
                <a:latin typeface="Times" panose="02020603050405020304" pitchFamily="18" charset="0"/>
                <a:cs typeface="Times" panose="02020603050405020304" pitchFamily="18" charset="0"/>
              </a:rPr>
              <a:t>area 1</a:t>
            </a:r>
            <a:r>
              <a:rPr lang="en-US" altLang="zh-CN" dirty="0">
                <a:latin typeface="Times" panose="02020603050405020304" pitchFamily="18" charset="0"/>
                <a:cs typeface="Times" panose="02020603050405020304" pitchFamily="18" charset="0"/>
              </a:rPr>
              <a:t>, the TSAM, the sound wave propagates along the </a:t>
            </a:r>
            <a:r>
              <a:rPr lang="en-US" altLang="zh-CN" i="1" dirty="0">
                <a:latin typeface="Times" panose="02020603050405020304" pitchFamily="18" charset="0"/>
                <a:cs typeface="Times" panose="02020603050405020304" pitchFamily="18" charset="0"/>
              </a:rPr>
              <a:t>x</a:t>
            </a:r>
            <a:r>
              <a:rPr lang="en-US" altLang="zh-CN" dirty="0">
                <a:latin typeface="Times" panose="02020603050405020304" pitchFamily="18" charset="0"/>
                <a:cs typeface="Times" panose="02020603050405020304" pitchFamily="18" charset="0"/>
              </a:rPr>
              <a:t>-axis while oscillates along the </a:t>
            </a:r>
            <a:r>
              <a:rPr lang="en-US" altLang="zh-CN" i="1" dirty="0">
                <a:latin typeface="Times" panose="02020603050405020304" pitchFamily="18" charset="0"/>
                <a:cs typeface="Times" panose="02020603050405020304" pitchFamily="18" charset="0"/>
              </a:rPr>
              <a:t>z</a:t>
            </a:r>
            <a:r>
              <a:rPr lang="en-US" altLang="zh-CN" dirty="0">
                <a:latin typeface="Times" panose="02020603050405020304" pitchFamily="18" charset="0"/>
                <a:cs typeface="Times" panose="02020603050405020304" pitchFamily="18" charset="0"/>
              </a:rPr>
              <a:t>-axis, which can be expressed as: </a:t>
            </a:r>
            <a:endParaRPr lang="zh-CN" altLang="en-US"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EC66A35-505D-5BFD-0788-77642918FA8C}"/>
                  </a:ext>
                </a:extLst>
              </p:cNvPr>
              <p:cNvSpPr txBox="1"/>
              <p:nvPr/>
            </p:nvSpPr>
            <p:spPr>
              <a:xfrm>
                <a:off x="7982595" y="4136307"/>
                <a:ext cx="4175740" cy="246221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altLang="zh-CN" sz="1400" i="1" smtClean="0">
                          <a:latin typeface="Cambria Math" panose="02040503050406030204" pitchFamily="18" charset="0"/>
                        </a:rPr>
                        <m:t>𝑃</m:t>
                      </m:r>
                      <m:r>
                        <m:rPr>
                          <m:nor/>
                        </m:rPr>
                        <a:rPr lang="en-US" altLang="zh-CN" sz="1400" i="1">
                          <a:latin typeface="Cambria Math" panose="02040503050406030204" pitchFamily="18" charset="0"/>
                        </a:rPr>
                        <m:t>   </m:t>
                      </m:r>
                      <m:r>
                        <m:rPr>
                          <m:nor/>
                        </m:rPr>
                        <a:rPr lang="en-US" altLang="zh-CN" sz="1400" i="1" dirty="0">
                          <a:latin typeface="Cambria Math" panose="02040503050406030204" pitchFamily="18" charset="0"/>
                        </a:rPr>
                        <m:t>−</m:t>
                      </m:r>
                      <m:r>
                        <a:rPr lang="en-US" altLang="zh-CN" sz="1400" i="1" dirty="0">
                          <a:latin typeface="Cambria Math" panose="02040503050406030204" pitchFamily="18" charset="0"/>
                        </a:rPr>
                        <m:t> </m:t>
                      </m:r>
                      <m:r>
                        <a:rPr lang="en-US" altLang="zh-CN" sz="1400" i="1">
                          <a:latin typeface="Cambria Math" panose="02040503050406030204" pitchFamily="18" charset="0"/>
                        </a:rPr>
                        <m:t>𝑆𝑜𝑢𝑛𝑑</m:t>
                      </m:r>
                      <m:r>
                        <a:rPr lang="en-US" altLang="zh-CN" sz="1400" i="1">
                          <a:latin typeface="Cambria Math" panose="02040503050406030204" pitchFamily="18" charset="0"/>
                        </a:rPr>
                        <m:t> </m:t>
                      </m:r>
                      <m:r>
                        <a:rPr lang="en-US" altLang="zh-CN" sz="1400" i="1">
                          <a:latin typeface="Cambria Math" panose="02040503050406030204" pitchFamily="18" charset="0"/>
                        </a:rPr>
                        <m:t>𝑝𝑟𝑒𝑠𝑠𝑢𝑟𝑒</m:t>
                      </m:r>
                    </m:oMath>
                  </m:oMathPara>
                </a14:m>
                <a:endParaRPr lang="en-US" altLang="zh-CN" sz="1400" i="1" dirty="0">
                  <a:latin typeface="Cambria Math" panose="02040503050406030204" pitchFamily="18" charset="0"/>
                </a:endParaRPr>
              </a:p>
              <a:p>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𝑃</m:t>
                        </m:r>
                      </m:e>
                      <m:sub>
                        <m:r>
                          <a:rPr lang="en-US" altLang="zh-CN" sz="1400" i="1">
                            <a:latin typeface="Cambria Math" panose="02040503050406030204" pitchFamily="18" charset="0"/>
                          </a:rPr>
                          <m:t>0</m:t>
                        </m:r>
                      </m:sub>
                    </m:sSub>
                    <m:func>
                      <m:funcPr>
                        <m:ctrlPr>
                          <a:rPr lang="zh-CN" altLang="en-US" sz="1400" i="1">
                            <a:latin typeface="Cambria Math" panose="02040503050406030204" pitchFamily="18" charset="0"/>
                          </a:rPr>
                        </m:ctrlPr>
                      </m:funcPr>
                      <m:fName>
                        <m:r>
                          <a:rPr lang="zh-CN" altLang="en-US" sz="1400" i="1">
                            <a:latin typeface="Cambria Math" panose="02040503050406030204" pitchFamily="18" charset="0"/>
                          </a:rPr>
                          <m:t>∙</m:t>
                        </m:r>
                        <m:r>
                          <m:rPr>
                            <m:sty m:val="p"/>
                          </m:rPr>
                          <a:rPr lang="zh-CN" altLang="en-US" sz="1400" i="1">
                            <a:latin typeface="Cambria Math" panose="02040503050406030204" pitchFamily="18" charset="0"/>
                          </a:rPr>
                          <m:t>cos</m:t>
                        </m:r>
                      </m:fName>
                      <m:e>
                        <m:d>
                          <m:dPr>
                            <m:ctrlPr>
                              <a:rPr lang="zh-CN" altLang="en-US" sz="1400" i="1">
                                <a:latin typeface="Cambria Math" panose="02040503050406030204" pitchFamily="18" charset="0"/>
                              </a:rPr>
                            </m:ctrlPr>
                          </m:dPr>
                          <m:e>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𝑘</m:t>
                                </m:r>
                              </m:e>
                              <m:sub>
                                <m:r>
                                  <a:rPr lang="en-US" altLang="zh-CN" sz="1400" i="1">
                                    <a:latin typeface="Cambria Math" panose="02040503050406030204" pitchFamily="18" charset="0"/>
                                  </a:rPr>
                                  <m:t>𝑧</m:t>
                                </m:r>
                              </m:sub>
                            </m:sSub>
                            <m:r>
                              <a:rPr lang="en-US" altLang="zh-CN" sz="1400" i="1">
                                <a:latin typeface="Cambria Math" panose="02040503050406030204" pitchFamily="18" charset="0"/>
                              </a:rPr>
                              <m:t>𝑧</m:t>
                            </m:r>
                          </m:e>
                        </m:d>
                      </m:e>
                    </m:func>
                    <m:r>
                      <m:rPr>
                        <m:nor/>
                      </m:rPr>
                      <a:rPr lang="en-US" altLang="zh-CN" sz="1400" i="1" dirty="0">
                        <a:latin typeface="Cambria Math" panose="02040503050406030204" pitchFamily="18" charset="0"/>
                      </a:rPr>
                      <m:t>−</m:t>
                    </m:r>
                    <m:r>
                      <a:rPr lang="en-US" altLang="zh-CN" sz="1400" i="1" dirty="0">
                        <a:latin typeface="Cambria Math" panose="02040503050406030204" pitchFamily="18" charset="0"/>
                      </a:rPr>
                      <m:t> </m:t>
                    </m:r>
                  </m:oMath>
                </a14:m>
                <a:r>
                  <a:rPr lang="en-US" altLang="zh-CN" sz="1400" i="1" dirty="0">
                    <a:latin typeface="Cambria Math" panose="02040503050406030204" pitchFamily="18" charset="0"/>
                  </a:rPr>
                  <a:t>Oscillation amplitude along z –axis</a:t>
                </a:r>
              </a:p>
              <a:p>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𝑘</m:t>
                        </m:r>
                      </m:e>
                      <m:sub>
                        <m:r>
                          <a:rPr lang="en-US" altLang="zh-CN" sz="1400" i="1">
                            <a:latin typeface="Cambria Math" panose="02040503050406030204" pitchFamily="18" charset="0"/>
                          </a:rPr>
                          <m:t>𝑧</m:t>
                        </m:r>
                      </m:sub>
                    </m:sSub>
                  </m:oMath>
                </a14:m>
                <a:r>
                  <a:rPr lang="en-US" altLang="zh-CN" sz="1400" i="1" dirty="0">
                    <a:latin typeface="Cambria Math" panose="02040503050406030204" pitchFamily="18" charset="0"/>
                  </a:rPr>
                  <a:t> </a:t>
                </a:r>
                <a14:m>
                  <m:oMath xmlns:m="http://schemas.openxmlformats.org/officeDocument/2006/math">
                    <m: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m:t>
                    </m:r>
                    <m:r>
                      <a:rPr lang="en-US" altLang="zh-CN" sz="1400" i="1" dirty="0">
                        <a:latin typeface="Cambria Math" panose="02040503050406030204" pitchFamily="18" charset="0"/>
                      </a:rPr>
                      <m:t> </m:t>
                    </m:r>
                  </m:oMath>
                </a14:m>
                <a:r>
                  <a:rPr lang="en-US" altLang="zh-CN" sz="1400" i="1" dirty="0">
                    <a:latin typeface="Cambria Math" panose="02040503050406030204" pitchFamily="18" charset="0"/>
                  </a:rPr>
                  <a:t>Wave number along z-axis</a:t>
                </a:r>
              </a:p>
              <a:p>
                <a14:m>
                  <m:oMath xmlns:m="http://schemas.openxmlformats.org/officeDocument/2006/math">
                    <m:r>
                      <a:rPr lang="zh-CN" altLang="en-US" sz="1400" i="1">
                        <a:latin typeface="Cambria Math" panose="02040503050406030204" pitchFamily="18" charset="0"/>
                      </a:rPr>
                      <m:t>𝜔</m:t>
                    </m:r>
                    <m:r>
                      <m:rPr>
                        <m:nor/>
                      </m:rPr>
                      <a:rPr lang="en-US" altLang="zh-CN" sz="1400" i="1">
                        <a:latin typeface="Cambria Math" panose="02040503050406030204" pitchFamily="18" charset="0"/>
                      </a:rPr>
                      <m:t>   </m:t>
                    </m:r>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Angular frequency</a:t>
                </a:r>
              </a:p>
              <a:p>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𝑘</m:t>
                        </m:r>
                      </m:e>
                      <m:sub>
                        <m:r>
                          <a:rPr lang="en-US" altLang="zh-CN" sz="1400" i="1">
                            <a:latin typeface="Cambria Math" panose="02040503050406030204" pitchFamily="18" charset="0"/>
                          </a:rPr>
                          <m:t>𝑥</m:t>
                        </m:r>
                      </m:sub>
                    </m:sSub>
                  </m:oMath>
                </a14:m>
                <a:r>
                  <a:rPr lang="en-US" altLang="zh-CN" sz="1400" i="1" dirty="0">
                    <a:latin typeface="Cambria Math" panose="02040503050406030204" pitchFamily="18" charset="0"/>
                  </a:rPr>
                  <a:t> </a:t>
                </a:r>
                <a14:m>
                  <m:oMath xmlns:m="http://schemas.openxmlformats.org/officeDocument/2006/math">
                    <m: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m:t>
                    </m:r>
                    <m:r>
                      <a:rPr lang="en-US" altLang="zh-CN" sz="1400" i="1" dirty="0">
                        <a:latin typeface="Cambria Math" panose="02040503050406030204" pitchFamily="18" charset="0"/>
                      </a:rPr>
                      <m:t> </m:t>
                    </m:r>
                  </m:oMath>
                </a14:m>
                <a:r>
                  <a:rPr lang="en-US" altLang="zh-CN" sz="1400" i="1" dirty="0">
                    <a:latin typeface="Cambria Math" panose="02040503050406030204" pitchFamily="18" charset="0"/>
                  </a:rPr>
                  <a:t>Wave number along x-axis</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400" b="0" i="1" smtClean="0">
                            <a:solidFill>
                              <a:schemeClr val="tx1"/>
                            </a:solidFill>
                            <a:latin typeface="Cambria Math" panose="02040503050406030204" pitchFamily="18" charset="0"/>
                          </a:rPr>
                          <m:t>𝑧</m:t>
                        </m:r>
                      </m:sub>
                    </m:sSub>
                  </m:oMath>
                </a14:m>
                <a:r>
                  <a:rPr lang="zh-CN" altLang="en-US" sz="1400" i="1" dirty="0">
                    <a:latin typeface="Cambria Math" panose="02040503050406030204" pitchFamily="18" charset="0"/>
                  </a:rPr>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velocity  along z-axis</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zh-CN" altLang="en-US" sz="1400" i="1" dirty="0">
                    <a:latin typeface="Cambria Math" panose="02040503050406030204" pitchFamily="18" charset="0"/>
                  </a:rPr>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velocity  along x-axis</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zh-CN" altLang="en-US" sz="1400"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sz="1400" b="0" i="1" smtClean="0">
                            <a:solidFill>
                              <a:schemeClr val="tx1"/>
                            </a:solidFill>
                            <a:latin typeface="Cambria Math" panose="02040503050406030204" pitchFamily="18" charset="0"/>
                          </a:rPr>
                          <m:t>𝑧</m:t>
                        </m:r>
                      </m:sub>
                    </m:sSub>
                  </m:oMath>
                </a14:m>
                <a:r>
                  <a:rPr lang="en-US" altLang="zh-CN" sz="1400" dirty="0"/>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density  of  z-axis</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zh-CN" altLang="en-US" sz="1400"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en-US" altLang="zh-CN" sz="1400" dirty="0"/>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density  of  x-axis</a:t>
                </a:r>
              </a:p>
              <a:p>
                <a14:m>
                  <m:oMath xmlns:m="http://schemas.openxmlformats.org/officeDocument/2006/math">
                    <m:sSub>
                      <m:sSubPr>
                        <m:ctrlPr>
                          <a:rPr lang="zh-CN" altLang="en-US" sz="1400" i="1" smtClean="0">
                            <a:solidFill>
                              <a:srgbClr val="836967"/>
                            </a:solidFill>
                            <a:latin typeface="Cambria Math" panose="02040503050406030204" pitchFamily="18" charset="0"/>
                          </a:rPr>
                        </m:ctrlPr>
                      </m:sSubPr>
                      <m:e>
                        <m:r>
                          <a:rPr lang="zh-CN" altLang="en-US" sz="1400" i="1">
                            <a:latin typeface="Cambria Math" panose="02040503050406030204" pitchFamily="18" charset="0"/>
                          </a:rPr>
                          <m:t>𝐹</m:t>
                        </m:r>
                      </m:e>
                      <m:sub>
                        <m:r>
                          <a:rPr lang="zh-CN" altLang="en-US" sz="1400" i="1">
                            <a:latin typeface="Cambria Math" panose="02040503050406030204" pitchFamily="18" charset="0"/>
                          </a:rPr>
                          <m:t>𝑟</m:t>
                        </m:r>
                      </m:sub>
                    </m:sSub>
                    <m:r>
                      <a:rPr lang="zh-CN" altLang="en-US" sz="1400" i="1">
                        <a:latin typeface="Cambria Math" panose="02040503050406030204" pitchFamily="18" charset="0"/>
                      </a:rPr>
                      <m:t> </m:t>
                    </m:r>
                  </m:oMath>
                </a14:m>
                <a:r>
                  <a:rPr lang="zh-CN" altLang="en-GB" sz="1400" i="1" dirty="0">
                    <a:latin typeface="Cambria Math" panose="02040503050406030204" pitchFamily="18" charset="0"/>
                  </a:rPr>
                  <a:t>−  </a:t>
                </a:r>
                <a:r>
                  <a:rPr lang="en-GB" altLang="zh-CN" sz="1400" i="1" dirty="0">
                    <a:latin typeface="Cambria Math" panose="02040503050406030204" pitchFamily="18" charset="0"/>
                  </a:rPr>
                  <a:t>Filling ratio </a:t>
                </a:r>
                <a:r>
                  <a:rPr lang="en-US" altLang="zh-CN" sz="1400" i="1" dirty="0">
                    <a:latin typeface="Cambria Math" panose="02040503050406030204" pitchFamily="18" charset="0"/>
                  </a:rPr>
                  <a:t>of Aluminum and  air</a:t>
                </a:r>
              </a:p>
              <a:p>
                <a14:m>
                  <m:oMath xmlns:m="http://schemas.openxmlformats.org/officeDocument/2006/math">
                    <m:r>
                      <a:rPr lang="zh-CN" altLang="en-US" sz="1400" i="1" smtClean="0">
                        <a:latin typeface="Cambria Math" panose="02040503050406030204" pitchFamily="18" charset="0"/>
                      </a:rPr>
                      <m:t>𝛽</m:t>
                    </m:r>
                  </m:oMath>
                </a14:m>
                <a:r>
                  <a:rPr lang="zh-CN" altLang="en-GB" sz="1400" i="1" dirty="0">
                    <a:latin typeface="Cambria Math" panose="02040503050406030204" pitchFamily="18" charset="0"/>
                  </a:rPr>
                  <a:t>  −  </a:t>
                </a:r>
                <a:r>
                  <a:rPr lang="en-US" altLang="zh-CN" sz="1400" i="1" dirty="0">
                    <a:latin typeface="Cambria Math" panose="02040503050406030204" pitchFamily="18" charset="0"/>
                  </a:rPr>
                  <a:t>Effective bulk modulus </a:t>
                </a:r>
                <a:endParaRPr lang="zh-CN" altLang="en-US" sz="1400" i="1"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0EC66A35-505D-5BFD-0788-77642918FA8C}"/>
                  </a:ext>
                </a:extLst>
              </p:cNvPr>
              <p:cNvSpPr txBox="1">
                <a:spLocks noRot="1" noChangeAspect="1" noMove="1" noResize="1" noEditPoints="1" noAdjustHandles="1" noChangeArrowheads="1" noChangeShapeType="1" noTextEdit="1"/>
              </p:cNvSpPr>
              <p:nvPr/>
            </p:nvSpPr>
            <p:spPr>
              <a:xfrm>
                <a:off x="7982595" y="4136307"/>
                <a:ext cx="4175740" cy="2462213"/>
              </a:xfrm>
              <a:prstGeom prst="rect">
                <a:avLst/>
              </a:prstGeom>
              <a:blipFill>
                <a:blip r:embed="rId4"/>
                <a:stretch>
                  <a:fillRect b="-14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7D2AC78-695F-37B7-BE25-15BE9667F67C}"/>
                  </a:ext>
                </a:extLst>
              </p:cNvPr>
              <p:cNvSpPr txBox="1"/>
              <p:nvPr/>
            </p:nvSpPr>
            <p:spPr>
              <a:xfrm>
                <a:off x="-13546" y="1551881"/>
                <a:ext cx="6471822" cy="1053558"/>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Base on linear Euler’s equation, Newton’s Law:</a:t>
                </a:r>
                <a14:m>
                  <m:oMath xmlns:m="http://schemas.openxmlformats.org/officeDocument/2006/math">
                    <m:r>
                      <a:rPr lang="en-US" altLang="zh-CN" b="0" i="0" smtClean="0">
                        <a:latin typeface="Cambria Math" panose="02040503050406030204" pitchFamily="18" charset="0"/>
                        <a:ea typeface="Cambria Math" panose="02040503050406030204" pitchFamily="18" charset="0"/>
                        <a:cs typeface="Times" panose="02020603050405020304" pitchFamily="18" charset="0"/>
                      </a:rPr>
                      <m:t>−</m:t>
                    </m:r>
                    <m:r>
                      <m:rPr>
                        <m:sty m:val="p"/>
                      </m:rPr>
                      <a:rPr lang="en-US" altLang="zh-CN"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𝑃</m:t>
                    </m:r>
                    <m:r>
                      <a:rPr lang="en-US" altLang="zh-CN" b="0" i="1" smtClean="0">
                        <a:latin typeface="Cambria Math" panose="02040503050406030204" pitchFamily="18" charset="0"/>
                        <a:ea typeface="Cambria Math" panose="02040503050406030204" pitchFamily="18" charset="0"/>
                        <a:cs typeface="Times" panose="02020603050405020304" pitchFamily="18" charset="0"/>
                      </a:rPr>
                      <m:t>=</m:t>
                    </m:r>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num>
                      <m:den>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𝑡</m:t>
                        </m:r>
                      </m:den>
                    </m:f>
                  </m:oMath>
                </a14:m>
                <a:r>
                  <a:rPr lang="en-US" altLang="zh-CN" dirty="0">
                    <a:latin typeface="Times" panose="02020603050405020304" pitchFamily="18" charset="0"/>
                    <a:cs typeface="Times" panose="02020603050405020304" pitchFamily="18" charset="0"/>
                  </a:rPr>
                  <a:t>, in our 2D case, deriving the medium particle velocity along </a:t>
                </a:r>
                <a:r>
                  <a:rPr lang="en-US" altLang="zh-CN" i="1" dirty="0">
                    <a:latin typeface="Times" panose="02020603050405020304" pitchFamily="18" charset="0"/>
                    <a:cs typeface="Times" panose="02020603050405020304" pitchFamily="18" charset="0"/>
                  </a:rPr>
                  <a:t>z</a:t>
                </a:r>
                <a:r>
                  <a:rPr lang="en-US" altLang="zh-CN" dirty="0">
                    <a:latin typeface="Times" panose="02020603050405020304" pitchFamily="18" charset="0"/>
                    <a:cs typeface="Times" panose="02020603050405020304" pitchFamily="18" charset="0"/>
                  </a:rPr>
                  <a:t>-axis and along </a:t>
                </a:r>
                <a:r>
                  <a:rPr lang="en-US" altLang="zh-CN" i="1" dirty="0">
                    <a:latin typeface="Times" panose="02020603050405020304" pitchFamily="18" charset="0"/>
                    <a:cs typeface="Times" panose="02020603050405020304" pitchFamily="18" charset="0"/>
                  </a:rPr>
                  <a:t>x</a:t>
                </a:r>
                <a:r>
                  <a:rPr lang="en-US" altLang="zh-CN" dirty="0">
                    <a:latin typeface="Times" panose="02020603050405020304" pitchFamily="18" charset="0"/>
                    <a:cs typeface="Times" panose="02020603050405020304" pitchFamily="18" charset="0"/>
                  </a:rPr>
                  <a:t>-axis :</a:t>
                </a:r>
                <a:endParaRPr lang="zh-CN" altLang="en-US" dirty="0">
                  <a:latin typeface="Times" panose="02020603050405020304" pitchFamily="18" charset="0"/>
                  <a:cs typeface="Times" panose="02020603050405020304" pitchFamily="18" charset="0"/>
                </a:endParaRPr>
              </a:p>
            </p:txBody>
          </p:sp>
        </mc:Choice>
        <mc:Fallback xmlns="">
          <p:sp>
            <p:nvSpPr>
              <p:cNvPr id="11" name="文本框 10">
                <a:extLst>
                  <a:ext uri="{FF2B5EF4-FFF2-40B4-BE49-F238E27FC236}">
                    <a16:creationId xmlns:a16="http://schemas.microsoft.com/office/drawing/2014/main" id="{E7D2AC78-695F-37B7-BE25-15BE9667F67C}"/>
                  </a:ext>
                </a:extLst>
              </p:cNvPr>
              <p:cNvSpPr txBox="1">
                <a:spLocks noRot="1" noChangeAspect="1" noMove="1" noResize="1" noEditPoints="1" noAdjustHandles="1" noChangeArrowheads="1" noChangeShapeType="1" noTextEdit="1"/>
              </p:cNvSpPr>
              <p:nvPr/>
            </p:nvSpPr>
            <p:spPr>
              <a:xfrm>
                <a:off x="-13546" y="1551881"/>
                <a:ext cx="6471822" cy="1053558"/>
              </a:xfrm>
              <a:prstGeom prst="rect">
                <a:avLst/>
              </a:prstGeom>
              <a:blipFill>
                <a:blip r:embed="rId5"/>
                <a:stretch>
                  <a:fillRect l="-848" r="-848" b="-8721"/>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93558308-0779-9EBC-0A31-DDE973B5F2E7}"/>
              </a:ext>
            </a:extLst>
          </p:cNvPr>
          <p:cNvSpPr txBox="1"/>
          <p:nvPr/>
        </p:nvSpPr>
        <p:spPr>
          <a:xfrm>
            <a:off x="33665" y="4447628"/>
            <a:ext cx="6471822" cy="369332"/>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By integrating both side of (2), (3), we got:</a:t>
            </a:r>
            <a:endParaRPr lang="zh-CN" altLang="en-US" dirty="0">
              <a:latin typeface="Times" panose="02020603050405020304" pitchFamily="18" charset="0"/>
              <a:cs typeface="Times" panose="02020603050405020304" pitchFamily="18" charset="0"/>
            </a:endParaRPr>
          </a:p>
        </p:txBody>
      </p:sp>
      <p:grpSp>
        <p:nvGrpSpPr>
          <p:cNvPr id="22" name="组合 21">
            <a:extLst>
              <a:ext uri="{FF2B5EF4-FFF2-40B4-BE49-F238E27FC236}">
                <a16:creationId xmlns:a16="http://schemas.microsoft.com/office/drawing/2014/main" id="{75607528-B76E-60EA-FB56-347B7C1C6EEF}"/>
              </a:ext>
            </a:extLst>
          </p:cNvPr>
          <p:cNvGrpSpPr/>
          <p:nvPr/>
        </p:nvGrpSpPr>
        <p:grpSpPr>
          <a:xfrm>
            <a:off x="1219788" y="795605"/>
            <a:ext cx="5394073" cy="369332"/>
            <a:chOff x="1219788" y="480400"/>
            <a:chExt cx="5394073" cy="369332"/>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C0F77E0-E592-50A4-59E7-9F658B4E96AE}"/>
                    </a:ext>
                  </a:extLst>
                </p:cNvPr>
                <p:cNvSpPr txBox="1"/>
                <p:nvPr/>
              </p:nvSpPr>
              <p:spPr>
                <a:xfrm>
                  <a:off x="1219788" y="520828"/>
                  <a:ext cx="4019305"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000" i="1" smtClean="0">
                            <a:latin typeface="Cambria Math" panose="02040503050406030204" pitchFamily="18" charset="0"/>
                          </a:rPr>
                          <m:t>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zh-CN" altLang="en-US" sz="2000" i="0">
                            <a:latin typeface="Cambria Math" panose="02040503050406030204" pitchFamily="18" charset="0"/>
                          </a:rPr>
                          <m:t>=</m:t>
                        </m:r>
                        <m:func>
                          <m:funcPr>
                            <m:ctrlPr>
                              <a:rPr lang="zh-CN" altLang="en-US" sz="2000" i="1">
                                <a:latin typeface="Cambria Math" panose="02040503050406030204" pitchFamily="18" charset="0"/>
                              </a:rPr>
                            </m:ctrlPr>
                          </m:funcPr>
                          <m:fNa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0</m:t>
                                </m:r>
                              </m:sub>
                            </m:sSub>
                            <m:r>
                              <a:rPr lang="zh-CN" altLang="en-US" sz="2000" i="1" smtClean="0">
                                <a:latin typeface="Cambria Math" panose="02040503050406030204" pitchFamily="18" charset="0"/>
                              </a:rPr>
                              <m:t>∙</m:t>
                            </m:r>
                            <m:r>
                              <m:rPr>
                                <m:sty m:val="p"/>
                              </m:rPr>
                              <a:rPr lang="zh-CN" altLang="en-US" sz="2000" i="0">
                                <a:latin typeface="Cambria Math" panose="02040503050406030204" pitchFamily="18" charset="0"/>
                              </a:rPr>
                              <m:t>cos</m:t>
                            </m:r>
                          </m:fName>
                          <m:e>
                            <m:sSup>
                              <m:sSupPr>
                                <m:ctrlPr>
                                  <a:rPr lang="en-US" altLang="zh-CN" sz="2000" i="1" smtClean="0">
                                    <a:latin typeface="Cambria Math" panose="02040503050406030204" pitchFamily="18" charset="0"/>
                                  </a:rPr>
                                </m:ctrlPr>
                              </m:sSupPr>
                              <m:e>
                                <m:d>
                                  <m:dPr>
                                    <m:ctrlPr>
                                      <a:rPr lang="zh-CN" altLang="en-US" sz="2000" i="1" smtClean="0">
                                        <a:solidFill>
                                          <a:schemeClr val="tx1"/>
                                        </a:solidFill>
                                        <a:latin typeface="Cambria Math" panose="02040503050406030204" pitchFamily="18" charset="0"/>
                                      </a:rPr>
                                    </m:ctrlPr>
                                  </m:dPr>
                                  <m:e>
                                    <m:sSub>
                                      <m:sSubPr>
                                        <m:ctrlPr>
                                          <a:rPr lang="en-US" altLang="zh-CN" sz="200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𝑘</m:t>
                                        </m:r>
                                      </m:e>
                                      <m:sub>
                                        <m:r>
                                          <a:rPr lang="en-US" altLang="zh-CN" sz="2000" b="0" i="1" smtClean="0">
                                            <a:solidFill>
                                              <a:schemeClr val="tx1"/>
                                            </a:solidFill>
                                            <a:latin typeface="Cambria Math" panose="02040503050406030204" pitchFamily="18" charset="0"/>
                                          </a:rPr>
                                          <m:t>𝑧</m:t>
                                        </m:r>
                                      </m:sub>
                                    </m:sSub>
                                    <m:r>
                                      <a:rPr lang="en-US" altLang="zh-CN" sz="2000" b="0" i="1" smtClean="0">
                                        <a:solidFill>
                                          <a:schemeClr val="tx1"/>
                                        </a:solidFill>
                                        <a:latin typeface="Cambria Math" panose="02040503050406030204" pitchFamily="18" charset="0"/>
                                      </a:rPr>
                                      <m:t>𝑧</m:t>
                                    </m:r>
                                  </m:e>
                                </m:d>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𝜔</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𝑘</m:t>
                                    </m:r>
                                  </m:e>
                                  <m:sub>
                                    <m:r>
                                      <a:rPr lang="en-US" altLang="zh-CN" sz="2000" b="0" i="1" smtClean="0">
                                        <a:latin typeface="Cambria Math" panose="02040503050406030204" pitchFamily="18" charset="0"/>
                                      </a:rPr>
                                      <m:t>𝑥</m:t>
                                    </m:r>
                                  </m:sub>
                                </m:sSub>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up>
                            </m:sSup>
                          </m:e>
                        </m:func>
                      </m:oMath>
                    </m:oMathPara>
                  </a14:m>
                  <a:endParaRPr lang="zh-CN" altLang="en-US" sz="2000" dirty="0"/>
                </a:p>
              </p:txBody>
            </p:sp>
          </mc:Choice>
          <mc:Fallback xmlns="">
            <p:sp>
              <p:nvSpPr>
                <p:cNvPr id="8" name="文本框 7">
                  <a:extLst>
                    <a:ext uri="{FF2B5EF4-FFF2-40B4-BE49-F238E27FC236}">
                      <a16:creationId xmlns:a16="http://schemas.microsoft.com/office/drawing/2014/main" id="{FC0F77E0-E592-50A4-59E7-9F658B4E96AE}"/>
                    </a:ext>
                  </a:extLst>
                </p:cNvPr>
                <p:cNvSpPr txBox="1">
                  <a:spLocks noRot="1" noChangeAspect="1" noMove="1" noResize="1" noEditPoints="1" noAdjustHandles="1" noChangeArrowheads="1" noChangeShapeType="1" noTextEdit="1"/>
                </p:cNvSpPr>
                <p:nvPr/>
              </p:nvSpPr>
              <p:spPr>
                <a:xfrm>
                  <a:off x="1219788" y="520828"/>
                  <a:ext cx="4019305" cy="320601"/>
                </a:xfrm>
                <a:prstGeom prst="rect">
                  <a:avLst/>
                </a:prstGeom>
                <a:blipFill>
                  <a:blip r:embed="rId6"/>
                  <a:stretch>
                    <a:fillRect l="-759" t="-7547" r="-759" b="-320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EC8EE07-76F5-4D30-8F93-4E8819A45C99}"/>
                    </a:ext>
                  </a:extLst>
                </p:cNvPr>
                <p:cNvSpPr txBox="1"/>
                <p:nvPr/>
              </p:nvSpPr>
              <p:spPr>
                <a:xfrm>
                  <a:off x="5766045" y="480400"/>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m:t>
                        </m:r>
                      </m:oMath>
                    </m:oMathPara>
                  </a14:m>
                  <a:endParaRPr lang="zh-CN" altLang="en-US" dirty="0"/>
                </a:p>
              </p:txBody>
            </p:sp>
          </mc:Choice>
          <mc:Fallback xmlns="">
            <p:sp>
              <p:nvSpPr>
                <p:cNvPr id="21" name="文本框 20">
                  <a:extLst>
                    <a:ext uri="{FF2B5EF4-FFF2-40B4-BE49-F238E27FC236}">
                      <a16:creationId xmlns:a16="http://schemas.microsoft.com/office/drawing/2014/main" id="{3EC8EE07-76F5-4D30-8F93-4E8819A45C99}"/>
                    </a:ext>
                  </a:extLst>
                </p:cNvPr>
                <p:cNvSpPr txBox="1">
                  <a:spLocks noRot="1" noChangeAspect="1" noMove="1" noResize="1" noEditPoints="1" noAdjustHandles="1" noChangeArrowheads="1" noChangeShapeType="1" noTextEdit="1"/>
                </p:cNvSpPr>
                <p:nvPr/>
              </p:nvSpPr>
              <p:spPr>
                <a:xfrm>
                  <a:off x="5766045" y="480400"/>
                  <a:ext cx="847816" cy="369332"/>
                </a:xfrm>
                <a:prstGeom prst="rect">
                  <a:avLst/>
                </a:prstGeom>
                <a:blipFill>
                  <a:blip r:embed="rId7"/>
                  <a:stretch>
                    <a:fillRect b="-13333"/>
                  </a:stretch>
                </a:blipFill>
              </p:spPr>
              <p:txBody>
                <a:bodyPr/>
                <a:lstStyle/>
                <a:p>
                  <a:r>
                    <a:rPr lang="zh-CN" altLang="en-US">
                      <a:noFill/>
                    </a:rPr>
                    <a:t> </a:t>
                  </a:r>
                </a:p>
              </p:txBody>
            </p:sp>
          </mc:Fallback>
        </mc:AlternateContent>
      </p:grpSp>
      <p:grpSp>
        <p:nvGrpSpPr>
          <p:cNvPr id="35" name="组合 34">
            <a:extLst>
              <a:ext uri="{FF2B5EF4-FFF2-40B4-BE49-F238E27FC236}">
                <a16:creationId xmlns:a16="http://schemas.microsoft.com/office/drawing/2014/main" id="{959DADE9-3D2E-01EF-C022-4BEF32B2FCDB}"/>
              </a:ext>
            </a:extLst>
          </p:cNvPr>
          <p:cNvGrpSpPr/>
          <p:nvPr/>
        </p:nvGrpSpPr>
        <p:grpSpPr>
          <a:xfrm>
            <a:off x="696026" y="2605439"/>
            <a:ext cx="5877656" cy="1363066"/>
            <a:chOff x="696026" y="2605439"/>
            <a:chExt cx="5877656" cy="1363066"/>
          </a:xfrm>
        </p:grpSpPr>
        <p:grpSp>
          <p:nvGrpSpPr>
            <p:cNvPr id="26" name="组合 25">
              <a:extLst>
                <a:ext uri="{FF2B5EF4-FFF2-40B4-BE49-F238E27FC236}">
                  <a16:creationId xmlns:a16="http://schemas.microsoft.com/office/drawing/2014/main" id="{A596FCE3-1206-78A2-4D46-A84C5EF9DF62}"/>
                </a:ext>
              </a:extLst>
            </p:cNvPr>
            <p:cNvGrpSpPr/>
            <p:nvPr/>
          </p:nvGrpSpPr>
          <p:grpSpPr>
            <a:xfrm>
              <a:off x="696026" y="2605439"/>
              <a:ext cx="5877656" cy="619016"/>
              <a:chOff x="674062" y="1933885"/>
              <a:chExt cx="5877656" cy="619016"/>
            </a:xfrm>
          </p:grpSpPr>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42AE87A2-48D4-5E00-7B52-FD4F15F3BBCF}"/>
                      </a:ext>
                    </a:extLst>
                  </p:cNvPr>
                  <p:cNvSpPr txBox="1"/>
                  <p:nvPr/>
                </p:nvSpPr>
                <p:spPr>
                  <a:xfrm>
                    <a:off x="674062" y="1933885"/>
                    <a:ext cx="4518736" cy="6190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0" smtClean="0">
                              <a:latin typeface="Cambria Math" panose="02040503050406030204" pitchFamily="18" charset="0"/>
                              <a:ea typeface="Cambria Math" panose="02040503050406030204" pitchFamily="18" charset="0"/>
                              <a:cs typeface="Times" panose="02020603050405020304" pitchFamily="18" charset="0"/>
                            </a:rPr>
                            <m:t>−</m:t>
                          </m:r>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num>
                            <m:den>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𝑧</m:t>
                              </m:r>
                            </m:den>
                          </m:f>
                          <m:r>
                            <a:rPr lang="en-US" altLang="zh-CN" b="0" i="1" smtClean="0">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i="1" smtClean="0">
                                      <a:solidFill>
                                        <a:schemeClr val="tx1"/>
                                      </a:solidFill>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b="0" i="1" smtClean="0">
                                      <a:solidFill>
                                        <a:schemeClr val="tx1"/>
                                      </a:solidFill>
                                      <a:latin typeface="Cambria Math" panose="02040503050406030204" pitchFamily="18" charset="0"/>
                                    </a:rPr>
                                    <m:t>𝑧</m:t>
                                  </m:r>
                                </m:sub>
                              </m:sSub>
                            </m:num>
                            <m:den>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𝑡</m:t>
                              </m:r>
                            </m:den>
                          </m:f>
                        </m:oMath>
                      </m:oMathPara>
                    </a14:m>
                    <a:endParaRPr lang="zh-CN" altLang="en-US" dirty="0"/>
                  </a:p>
                </p:txBody>
              </p:sp>
            </mc:Choice>
            <mc:Fallback xmlns="">
              <p:sp>
                <p:nvSpPr>
                  <p:cNvPr id="17" name="文本框 16">
                    <a:extLst>
                      <a:ext uri="{FF2B5EF4-FFF2-40B4-BE49-F238E27FC236}">
                        <a16:creationId xmlns:a16="http://schemas.microsoft.com/office/drawing/2014/main" id="{42AE87A2-48D4-5E00-7B52-FD4F15F3BBCF}"/>
                      </a:ext>
                    </a:extLst>
                  </p:cNvPr>
                  <p:cNvSpPr txBox="1">
                    <a:spLocks noRot="1" noChangeAspect="1" noMove="1" noResize="1" noEditPoints="1" noAdjustHandles="1" noChangeArrowheads="1" noChangeShapeType="1" noTextEdit="1"/>
                  </p:cNvSpPr>
                  <p:nvPr/>
                </p:nvSpPr>
                <p:spPr>
                  <a:xfrm>
                    <a:off x="674062" y="1933885"/>
                    <a:ext cx="4518736" cy="619016"/>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C9A25A39-4FF0-BAAF-8752-3574145BD3B5}"/>
                      </a:ext>
                    </a:extLst>
                  </p:cNvPr>
                  <p:cNvSpPr txBox="1"/>
                  <p:nvPr/>
                </p:nvSpPr>
                <p:spPr>
                  <a:xfrm>
                    <a:off x="5828188" y="2121244"/>
                    <a:ext cx="723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2</m:t>
                          </m:r>
                          <m:r>
                            <a:rPr lang="en-US" altLang="zh-CN" sz="1800" b="0" i="1" smtClean="0">
                              <a:latin typeface="Cambria Math" panose="02040503050406030204" pitchFamily="18" charset="0"/>
                            </a:rPr>
                            <m:t>)</m:t>
                          </m:r>
                        </m:oMath>
                      </m:oMathPara>
                    </a14:m>
                    <a:endParaRPr lang="zh-CN" altLang="en-US" dirty="0"/>
                  </a:p>
                </p:txBody>
              </p:sp>
            </mc:Choice>
            <mc:Fallback xmlns="">
              <p:sp>
                <p:nvSpPr>
                  <p:cNvPr id="24" name="文本框 23">
                    <a:extLst>
                      <a:ext uri="{FF2B5EF4-FFF2-40B4-BE49-F238E27FC236}">
                        <a16:creationId xmlns:a16="http://schemas.microsoft.com/office/drawing/2014/main" id="{C9A25A39-4FF0-BAAF-8752-3574145BD3B5}"/>
                      </a:ext>
                    </a:extLst>
                  </p:cNvPr>
                  <p:cNvSpPr txBox="1">
                    <a:spLocks noRot="1" noChangeAspect="1" noMove="1" noResize="1" noEditPoints="1" noAdjustHandles="1" noChangeArrowheads="1" noChangeShapeType="1" noTextEdit="1"/>
                  </p:cNvSpPr>
                  <p:nvPr/>
                </p:nvSpPr>
                <p:spPr>
                  <a:xfrm>
                    <a:off x="5828188" y="2121244"/>
                    <a:ext cx="723530" cy="369332"/>
                  </a:xfrm>
                  <a:prstGeom prst="rect">
                    <a:avLst/>
                  </a:prstGeom>
                  <a:blipFill>
                    <a:blip r:embed="rId9"/>
                    <a:stretch>
                      <a:fillRect b="-13115"/>
                    </a:stretch>
                  </a:blipFill>
                </p:spPr>
                <p:txBody>
                  <a:bodyPr/>
                  <a:lstStyle/>
                  <a:p>
                    <a:r>
                      <a:rPr lang="zh-CN" altLang="en-US">
                        <a:noFill/>
                      </a:rPr>
                      <a:t> </a:t>
                    </a:r>
                  </a:p>
                </p:txBody>
              </p:sp>
            </mc:Fallback>
          </mc:AlternateContent>
        </p:grpSp>
        <p:grpSp>
          <p:nvGrpSpPr>
            <p:cNvPr id="27" name="组合 26">
              <a:extLst>
                <a:ext uri="{FF2B5EF4-FFF2-40B4-BE49-F238E27FC236}">
                  <a16:creationId xmlns:a16="http://schemas.microsoft.com/office/drawing/2014/main" id="{78B85081-2F85-A532-F37C-C64BEE6BD4CC}"/>
                </a:ext>
              </a:extLst>
            </p:cNvPr>
            <p:cNvGrpSpPr/>
            <p:nvPr/>
          </p:nvGrpSpPr>
          <p:grpSpPr>
            <a:xfrm>
              <a:off x="696026" y="3349489"/>
              <a:ext cx="5877656" cy="619016"/>
              <a:chOff x="674062" y="2677935"/>
              <a:chExt cx="5877656" cy="619016"/>
            </a:xfrm>
          </p:grpSpPr>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C5DA14B6-7DB5-3B44-E29E-B2087B2ED950}"/>
                      </a:ext>
                    </a:extLst>
                  </p:cNvPr>
                  <p:cNvSpPr txBox="1"/>
                  <p:nvPr/>
                </p:nvSpPr>
                <p:spPr>
                  <a:xfrm>
                    <a:off x="674062" y="2677935"/>
                    <a:ext cx="4518736" cy="61901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0" i="0" smtClean="0">
                              <a:latin typeface="Cambria Math" panose="02040503050406030204" pitchFamily="18" charset="0"/>
                              <a:ea typeface="Cambria Math" panose="02040503050406030204" pitchFamily="18" charset="0"/>
                              <a:cs typeface="Times" panose="02020603050405020304" pitchFamily="18" charset="0"/>
                            </a:rPr>
                            <m:t>−</m:t>
                          </m:r>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num>
                            <m:den>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𝑥</m:t>
                              </m:r>
                            </m:den>
                          </m:f>
                          <m:r>
                            <a:rPr lang="en-US" altLang="zh-CN" b="0" i="1" smtClean="0">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latin typeface="Cambria Math" panose="02040503050406030204" pitchFamily="18" charset="0"/>
                                  <a:ea typeface="Cambria Math" panose="02040503050406030204" pitchFamily="18" charset="0"/>
                                  <a:cs typeface="Times" panose="02020603050405020304" pitchFamily="18" charset="0"/>
                                </a:rPr>
                                <m:t>𝑥</m:t>
                              </m:r>
                            </m:sub>
                          </m:sSub>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i="1" smtClean="0">
                                      <a:solidFill>
                                        <a:schemeClr val="tx1"/>
                                      </a:solidFill>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b="0" i="1" smtClean="0">
                                      <a:solidFill>
                                        <a:schemeClr val="tx1"/>
                                      </a:solidFill>
                                      <a:latin typeface="Cambria Math" panose="02040503050406030204" pitchFamily="18" charset="0"/>
                                    </a:rPr>
                                    <m:t>𝑥</m:t>
                                  </m:r>
                                </m:sub>
                              </m:sSub>
                            </m:num>
                            <m:den>
                              <m:r>
                                <a:rPr lang="zh-CN" altLang="en-US"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𝑡</m:t>
                              </m:r>
                            </m:den>
                          </m:f>
                        </m:oMath>
                      </m:oMathPara>
                    </a14:m>
                    <a:endParaRPr lang="zh-CN" altLang="en-US" dirty="0"/>
                  </a:p>
                </p:txBody>
              </p:sp>
            </mc:Choice>
            <mc:Fallback xmlns="">
              <p:sp>
                <p:nvSpPr>
                  <p:cNvPr id="18" name="文本框 17">
                    <a:extLst>
                      <a:ext uri="{FF2B5EF4-FFF2-40B4-BE49-F238E27FC236}">
                        <a16:creationId xmlns:a16="http://schemas.microsoft.com/office/drawing/2014/main" id="{C5DA14B6-7DB5-3B44-E29E-B2087B2ED950}"/>
                      </a:ext>
                    </a:extLst>
                  </p:cNvPr>
                  <p:cNvSpPr txBox="1">
                    <a:spLocks noRot="1" noChangeAspect="1" noMove="1" noResize="1" noEditPoints="1" noAdjustHandles="1" noChangeArrowheads="1" noChangeShapeType="1" noTextEdit="1"/>
                  </p:cNvSpPr>
                  <p:nvPr/>
                </p:nvSpPr>
                <p:spPr>
                  <a:xfrm>
                    <a:off x="674062" y="2677935"/>
                    <a:ext cx="4518736" cy="619016"/>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27009028-9304-8EA4-F0B5-ACF4AF7EBED4}"/>
                      </a:ext>
                    </a:extLst>
                  </p:cNvPr>
                  <p:cNvSpPr txBox="1"/>
                  <p:nvPr/>
                </p:nvSpPr>
                <p:spPr>
                  <a:xfrm>
                    <a:off x="5828188" y="2784161"/>
                    <a:ext cx="723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3</m:t>
                          </m:r>
                          <m:r>
                            <a:rPr lang="en-US" altLang="zh-CN" sz="1800" b="0" i="1" smtClean="0">
                              <a:latin typeface="Cambria Math" panose="02040503050406030204" pitchFamily="18" charset="0"/>
                            </a:rPr>
                            <m:t>)</m:t>
                          </m:r>
                        </m:oMath>
                      </m:oMathPara>
                    </a14:m>
                    <a:endParaRPr lang="zh-CN" altLang="en-US" dirty="0"/>
                  </a:p>
                </p:txBody>
              </p:sp>
            </mc:Choice>
            <mc:Fallback xmlns="">
              <p:sp>
                <p:nvSpPr>
                  <p:cNvPr id="25" name="文本框 24">
                    <a:extLst>
                      <a:ext uri="{FF2B5EF4-FFF2-40B4-BE49-F238E27FC236}">
                        <a16:creationId xmlns:a16="http://schemas.microsoft.com/office/drawing/2014/main" id="{27009028-9304-8EA4-F0B5-ACF4AF7EBED4}"/>
                      </a:ext>
                    </a:extLst>
                  </p:cNvPr>
                  <p:cNvSpPr txBox="1">
                    <a:spLocks noRot="1" noChangeAspect="1" noMove="1" noResize="1" noEditPoints="1" noAdjustHandles="1" noChangeArrowheads="1" noChangeShapeType="1" noTextEdit="1"/>
                  </p:cNvSpPr>
                  <p:nvPr/>
                </p:nvSpPr>
                <p:spPr>
                  <a:xfrm>
                    <a:off x="5828188" y="2784161"/>
                    <a:ext cx="723530" cy="369332"/>
                  </a:xfrm>
                  <a:prstGeom prst="rect">
                    <a:avLst/>
                  </a:prstGeom>
                  <a:blipFill>
                    <a:blip r:embed="rId11"/>
                    <a:stretch>
                      <a:fillRect b="-13333"/>
                    </a:stretch>
                  </a:blipFill>
                </p:spPr>
                <p:txBody>
                  <a:bodyPr/>
                  <a:lstStyle/>
                  <a:p>
                    <a:r>
                      <a:rPr lang="zh-CN" altLang="en-US">
                        <a:noFill/>
                      </a:rPr>
                      <a:t> </a:t>
                    </a:r>
                  </a:p>
                </p:txBody>
              </p:sp>
            </mc:Fallback>
          </mc:AlternateContent>
        </p:grpSp>
      </p:grpSp>
      <p:grpSp>
        <p:nvGrpSpPr>
          <p:cNvPr id="36" name="组合 35">
            <a:extLst>
              <a:ext uri="{FF2B5EF4-FFF2-40B4-BE49-F238E27FC236}">
                <a16:creationId xmlns:a16="http://schemas.microsoft.com/office/drawing/2014/main" id="{995A4AF8-9E0D-71EA-21FD-716D7AA4E01A}"/>
              </a:ext>
            </a:extLst>
          </p:cNvPr>
          <p:cNvGrpSpPr/>
          <p:nvPr/>
        </p:nvGrpSpPr>
        <p:grpSpPr>
          <a:xfrm>
            <a:off x="1332993" y="5094335"/>
            <a:ext cx="5227603" cy="1086267"/>
            <a:chOff x="1332993" y="5094335"/>
            <a:chExt cx="5227603" cy="1086267"/>
          </a:xfrm>
        </p:grpSpPr>
        <p:grpSp>
          <p:nvGrpSpPr>
            <p:cNvPr id="33" name="组合 32">
              <a:extLst>
                <a:ext uri="{FF2B5EF4-FFF2-40B4-BE49-F238E27FC236}">
                  <a16:creationId xmlns:a16="http://schemas.microsoft.com/office/drawing/2014/main" id="{217831DF-C4ED-C763-6B10-EA027C59DBC8}"/>
                </a:ext>
              </a:extLst>
            </p:cNvPr>
            <p:cNvGrpSpPr/>
            <p:nvPr/>
          </p:nvGrpSpPr>
          <p:grpSpPr>
            <a:xfrm>
              <a:off x="1332993" y="5094335"/>
              <a:ext cx="5227603" cy="574492"/>
              <a:chOff x="1324115" y="3744126"/>
              <a:chExt cx="5227603" cy="574492"/>
            </a:xfrm>
          </p:grpSpPr>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F0B6DCAD-FC00-0357-CB2B-8182E2474F27}"/>
                      </a:ext>
                    </a:extLst>
                  </p:cNvPr>
                  <p:cNvSpPr txBox="1"/>
                  <p:nvPr/>
                </p:nvSpPr>
                <p:spPr>
                  <a:xfrm>
                    <a:off x="1324115" y="3774879"/>
                    <a:ext cx="4055753" cy="543739"/>
                  </a:xfrm>
                  <a:prstGeom prst="rect">
                    <a:avLst/>
                  </a:prstGeom>
                  <a:noFill/>
                </p:spPr>
                <p:txBody>
                  <a:bodyPr wrap="square">
                    <a:spAutoFit/>
                  </a:bodyPr>
                  <a:lstStyle/>
                  <a:p>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b="0" i="1" smtClean="0">
                                <a:solidFill>
                                  <a:schemeClr val="tx1"/>
                                </a:solidFill>
                                <a:latin typeface="Cambria Math" panose="02040503050406030204" pitchFamily="18" charset="0"/>
                              </a:rPr>
                              <m:t>𝑧</m:t>
                            </m:r>
                          </m:sub>
                        </m:sSub>
                      </m:oMath>
                    </a14:m>
                    <a:r>
                      <a:rPr lang="en-US" altLang="zh-CN" dirty="0"/>
                      <a:t>(</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oMath>
                    </a14:m>
                    <a:r>
                      <a:rPr lang="en-US" altLang="zh-CN" dirty="0"/>
                      <a:t>)= </a:t>
                    </a:r>
                    <a14:m>
                      <m:oMath xmlns:m="http://schemas.openxmlformats.org/officeDocument/2006/math">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𝑧</m:t>
                                </m:r>
                              </m:sub>
                            </m:sSub>
                          </m:num>
                          <m:den>
                            <m:r>
                              <a:rPr lang="en-US" altLang="zh-CN" b="0" i="1" smtClean="0">
                                <a:latin typeface="Cambria Math" panose="02040503050406030204" pitchFamily="18" charset="0"/>
                              </a:rPr>
                              <m:t>𝑖</m:t>
                            </m:r>
                            <m:r>
                              <a:rPr lang="zh-CN" altLang="en-US" i="1">
                                <a:latin typeface="Cambria Math" panose="02040503050406030204" pitchFamily="18" charset="0"/>
                              </a:rPr>
                              <m:t>𝜔</m:t>
                            </m:r>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den>
                        </m:f>
                        <m:func>
                          <m:funcPr>
                            <m:ctrlPr>
                              <a:rPr lang="zh-CN" altLang="en-US" i="1">
                                <a:latin typeface="Cambria Math" panose="02040503050406030204" pitchFamily="18" charset="0"/>
                              </a:rPr>
                            </m:ctrlPr>
                          </m:funcPr>
                          <m:fName>
                            <m:r>
                              <m:rPr>
                                <m:sty m:val="p"/>
                              </m:rPr>
                              <a:rPr lang="en-US" altLang="zh-CN" b="0" i="0" smtClean="0">
                                <a:latin typeface="Cambria Math" panose="02040503050406030204" pitchFamily="18" charset="0"/>
                              </a:rPr>
                              <m:t>sin</m:t>
                            </m:r>
                          </m:fName>
                          <m:e>
                            <m:sSup>
                              <m:sSupPr>
                                <m:ctrlPr>
                                  <a:rPr lang="en-US" altLang="zh-CN"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𝑧</m:t>
                                        </m:r>
                                      </m:sub>
                                    </m:sSub>
                                    <m:r>
                                      <a:rPr lang="en-US" altLang="zh-CN" i="1">
                                        <a:latin typeface="Cambria Math" panose="02040503050406030204" pitchFamily="18" charset="0"/>
                                      </a:rPr>
                                      <m:t>𝑧</m:t>
                                    </m:r>
                                  </m:e>
                                </m:d>
                                <m:r>
                                  <a:rPr lang="zh-CN" altLang="en-US" i="1">
                                    <a:latin typeface="Cambria Math" panose="02040503050406030204" pitchFamily="18" charset="0"/>
                                  </a:rPr>
                                  <m:t>∙</m:t>
                                </m:r>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𝑥</m:t>
                                    </m:r>
                                  </m:sub>
                                </m:sSub>
                                <m:r>
                                  <a:rPr lang="en-US" altLang="zh-CN" i="1">
                                    <a:latin typeface="Cambria Math" panose="02040503050406030204" pitchFamily="18" charset="0"/>
                                  </a:rPr>
                                  <m:t>𝑥</m:t>
                                </m:r>
                                <m:r>
                                  <a:rPr lang="en-US" altLang="zh-CN" i="1">
                                    <a:latin typeface="Cambria Math" panose="02040503050406030204" pitchFamily="18" charset="0"/>
                                  </a:rPr>
                                  <m:t>)</m:t>
                                </m:r>
                              </m:sup>
                            </m:sSup>
                          </m:e>
                        </m:func>
                      </m:oMath>
                    </a14:m>
                    <a:endParaRPr lang="zh-CN" altLang="en-US" dirty="0"/>
                  </a:p>
                </p:txBody>
              </p:sp>
            </mc:Choice>
            <mc:Fallback xmlns="">
              <p:sp>
                <p:nvSpPr>
                  <p:cNvPr id="29" name="文本框 28">
                    <a:extLst>
                      <a:ext uri="{FF2B5EF4-FFF2-40B4-BE49-F238E27FC236}">
                        <a16:creationId xmlns:a16="http://schemas.microsoft.com/office/drawing/2014/main" id="{F0B6DCAD-FC00-0357-CB2B-8182E2474F27}"/>
                      </a:ext>
                    </a:extLst>
                  </p:cNvPr>
                  <p:cNvSpPr txBox="1">
                    <a:spLocks noRot="1" noChangeAspect="1" noMove="1" noResize="1" noEditPoints="1" noAdjustHandles="1" noChangeArrowheads="1" noChangeShapeType="1" noTextEdit="1"/>
                  </p:cNvSpPr>
                  <p:nvPr/>
                </p:nvSpPr>
                <p:spPr>
                  <a:xfrm>
                    <a:off x="1324115" y="3774879"/>
                    <a:ext cx="4055753" cy="54373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03973545-B1A8-C2C0-6E12-10076BD1011F}"/>
                      </a:ext>
                    </a:extLst>
                  </p:cNvPr>
                  <p:cNvSpPr txBox="1"/>
                  <p:nvPr/>
                </p:nvSpPr>
                <p:spPr>
                  <a:xfrm>
                    <a:off x="5828188" y="3744126"/>
                    <a:ext cx="723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4</m:t>
                          </m:r>
                          <m:r>
                            <a:rPr lang="en-US" altLang="zh-CN" sz="1800" b="0" i="1" smtClean="0">
                              <a:latin typeface="Cambria Math" panose="02040503050406030204" pitchFamily="18" charset="0"/>
                            </a:rPr>
                            <m:t>)</m:t>
                          </m:r>
                        </m:oMath>
                      </m:oMathPara>
                    </a14:m>
                    <a:endParaRPr lang="zh-CN" altLang="en-US" dirty="0"/>
                  </a:p>
                </p:txBody>
              </p:sp>
            </mc:Choice>
            <mc:Fallback xmlns="">
              <p:sp>
                <p:nvSpPr>
                  <p:cNvPr id="31" name="文本框 30">
                    <a:extLst>
                      <a:ext uri="{FF2B5EF4-FFF2-40B4-BE49-F238E27FC236}">
                        <a16:creationId xmlns:a16="http://schemas.microsoft.com/office/drawing/2014/main" id="{03973545-B1A8-C2C0-6E12-10076BD1011F}"/>
                      </a:ext>
                    </a:extLst>
                  </p:cNvPr>
                  <p:cNvSpPr txBox="1">
                    <a:spLocks noRot="1" noChangeAspect="1" noMove="1" noResize="1" noEditPoints="1" noAdjustHandles="1" noChangeArrowheads="1" noChangeShapeType="1" noTextEdit="1"/>
                  </p:cNvSpPr>
                  <p:nvPr/>
                </p:nvSpPr>
                <p:spPr>
                  <a:xfrm>
                    <a:off x="5828188" y="3744126"/>
                    <a:ext cx="723530" cy="369332"/>
                  </a:xfrm>
                  <a:prstGeom prst="rect">
                    <a:avLst/>
                  </a:prstGeom>
                  <a:blipFill>
                    <a:blip r:embed="rId13"/>
                    <a:stretch>
                      <a:fillRect b="-13333"/>
                    </a:stretch>
                  </a:blipFill>
                </p:spPr>
                <p:txBody>
                  <a:bodyPr/>
                  <a:lstStyle/>
                  <a:p>
                    <a:r>
                      <a:rPr lang="zh-CN" altLang="en-US">
                        <a:noFill/>
                      </a:rPr>
                      <a:t> </a:t>
                    </a:r>
                  </a:p>
                </p:txBody>
              </p:sp>
            </mc:Fallback>
          </mc:AlternateContent>
        </p:grpSp>
        <p:grpSp>
          <p:nvGrpSpPr>
            <p:cNvPr id="34" name="组合 33">
              <a:extLst>
                <a:ext uri="{FF2B5EF4-FFF2-40B4-BE49-F238E27FC236}">
                  <a16:creationId xmlns:a16="http://schemas.microsoft.com/office/drawing/2014/main" id="{22D8E517-9DD8-B538-AA7F-4C986253E90F}"/>
                </a:ext>
              </a:extLst>
            </p:cNvPr>
            <p:cNvGrpSpPr/>
            <p:nvPr/>
          </p:nvGrpSpPr>
          <p:grpSpPr>
            <a:xfrm>
              <a:off x="1332993" y="5651033"/>
              <a:ext cx="5227603" cy="529569"/>
              <a:chOff x="1324115" y="4212123"/>
              <a:chExt cx="5227603" cy="529569"/>
            </a:xfrm>
          </p:grpSpPr>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07C82D4D-9DE2-B167-58BC-F9F4D20B50AE}"/>
                      </a:ext>
                    </a:extLst>
                  </p:cNvPr>
                  <p:cNvSpPr txBox="1"/>
                  <p:nvPr/>
                </p:nvSpPr>
                <p:spPr>
                  <a:xfrm>
                    <a:off x="1324115" y="4212123"/>
                    <a:ext cx="4055753" cy="529569"/>
                  </a:xfrm>
                  <a:prstGeom prst="rect">
                    <a:avLst/>
                  </a:prstGeom>
                  <a:noFill/>
                </p:spPr>
                <p:txBody>
                  <a:bodyPr wrap="square">
                    <a:spAutoFit/>
                  </a:bodyPr>
                  <a:lstStyle/>
                  <a:p>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en-US" altLang="zh-CN" dirty="0"/>
                      <a:t>(</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oMath>
                    </a14:m>
                    <a:r>
                      <a:rPr lang="en-US" altLang="zh-CN" dirty="0"/>
                      <a:t>)= </a:t>
                    </a:r>
                    <a14:m>
                      <m:oMath xmlns:m="http://schemas.openxmlformats.org/officeDocument/2006/math">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𝑥</m:t>
                                </m:r>
                              </m:sub>
                            </m:sSub>
                          </m:num>
                          <m:den>
                            <m:r>
                              <a:rPr lang="zh-CN" altLang="en-US" i="1">
                                <a:latin typeface="Cambria Math" panose="02040503050406030204" pitchFamily="18" charset="0"/>
                              </a:rPr>
                              <m:t>𝜔</m:t>
                            </m:r>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latin typeface="Cambria Math" panose="02040503050406030204" pitchFamily="18" charset="0"/>
                                    <a:ea typeface="Cambria Math" panose="02040503050406030204" pitchFamily="18" charset="0"/>
                                    <a:cs typeface="Times" panose="02020603050405020304" pitchFamily="18" charset="0"/>
                                  </a:rPr>
                                  <m:t>𝑥</m:t>
                                </m:r>
                              </m:sub>
                            </m:sSub>
                          </m:den>
                        </m:f>
                        <m:func>
                          <m:funcPr>
                            <m:ctrlPr>
                              <a:rPr lang="zh-CN" altLang="en-US" i="1">
                                <a:latin typeface="Cambria Math" panose="02040503050406030204" pitchFamily="18" charset="0"/>
                              </a:rPr>
                            </m:ctrlPr>
                          </m:funcPr>
                          <m:fName>
                            <m:r>
                              <m:rPr>
                                <m:sty m:val="p"/>
                              </m:rPr>
                              <a:rPr lang="en-US" altLang="zh-CN" b="0" i="0" smtClean="0">
                                <a:latin typeface="Cambria Math" panose="02040503050406030204" pitchFamily="18" charset="0"/>
                              </a:rPr>
                              <m:t>cos</m:t>
                            </m:r>
                          </m:fName>
                          <m:e>
                            <m:sSup>
                              <m:sSupPr>
                                <m:ctrlPr>
                                  <a:rPr lang="en-US" altLang="zh-CN"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𝑥</m:t>
                                    </m:r>
                                  </m:e>
                                </m:d>
                                <m:r>
                                  <a:rPr lang="zh-CN" altLang="en-US" i="1">
                                    <a:latin typeface="Cambria Math" panose="02040503050406030204" pitchFamily="18" charset="0"/>
                                  </a:rPr>
                                  <m:t>∙</m:t>
                                </m:r>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𝑥</m:t>
                                    </m:r>
                                  </m:sub>
                                </m:sSub>
                                <m:r>
                                  <a:rPr lang="en-US" altLang="zh-CN" i="1">
                                    <a:latin typeface="Cambria Math" panose="02040503050406030204" pitchFamily="18" charset="0"/>
                                  </a:rPr>
                                  <m:t>𝑥</m:t>
                                </m:r>
                                <m:r>
                                  <a:rPr lang="en-US" altLang="zh-CN" i="1">
                                    <a:latin typeface="Cambria Math" panose="02040503050406030204" pitchFamily="18" charset="0"/>
                                  </a:rPr>
                                  <m:t>)</m:t>
                                </m:r>
                              </m:sup>
                            </m:sSup>
                          </m:e>
                        </m:func>
                      </m:oMath>
                    </a14:m>
                    <a:endParaRPr lang="zh-CN" altLang="en-US" dirty="0"/>
                  </a:p>
                </p:txBody>
              </p:sp>
            </mc:Choice>
            <mc:Fallback xmlns="">
              <p:sp>
                <p:nvSpPr>
                  <p:cNvPr id="30" name="文本框 29">
                    <a:extLst>
                      <a:ext uri="{FF2B5EF4-FFF2-40B4-BE49-F238E27FC236}">
                        <a16:creationId xmlns:a16="http://schemas.microsoft.com/office/drawing/2014/main" id="{07C82D4D-9DE2-B167-58BC-F9F4D20B50AE}"/>
                      </a:ext>
                    </a:extLst>
                  </p:cNvPr>
                  <p:cNvSpPr txBox="1">
                    <a:spLocks noRot="1" noChangeAspect="1" noMove="1" noResize="1" noEditPoints="1" noAdjustHandles="1" noChangeArrowheads="1" noChangeShapeType="1" noTextEdit="1"/>
                  </p:cNvSpPr>
                  <p:nvPr/>
                </p:nvSpPr>
                <p:spPr>
                  <a:xfrm>
                    <a:off x="1324115" y="4212123"/>
                    <a:ext cx="4055753" cy="529569"/>
                  </a:xfrm>
                  <a:prstGeom prst="rect">
                    <a:avLst/>
                  </a:prstGeom>
                  <a:blipFill>
                    <a:blip r:embed="rId14"/>
                    <a:stretch>
                      <a:fillRect b="-22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3DC0A060-40B3-C2AF-7B1F-625996F2A4F4}"/>
                      </a:ext>
                    </a:extLst>
                  </p:cNvPr>
                  <p:cNvSpPr txBox="1"/>
                  <p:nvPr/>
                </p:nvSpPr>
                <p:spPr>
                  <a:xfrm>
                    <a:off x="5828188" y="4229917"/>
                    <a:ext cx="723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5</m:t>
                          </m:r>
                          <m:r>
                            <a:rPr lang="en-US" altLang="zh-CN" sz="1800" b="0" i="1" smtClean="0">
                              <a:latin typeface="Cambria Math" panose="02040503050406030204" pitchFamily="18" charset="0"/>
                            </a:rPr>
                            <m:t>)</m:t>
                          </m:r>
                        </m:oMath>
                      </m:oMathPara>
                    </a14:m>
                    <a:endParaRPr lang="zh-CN" altLang="en-US" dirty="0"/>
                  </a:p>
                </p:txBody>
              </p:sp>
            </mc:Choice>
            <mc:Fallback xmlns="">
              <p:sp>
                <p:nvSpPr>
                  <p:cNvPr id="32" name="文本框 31">
                    <a:extLst>
                      <a:ext uri="{FF2B5EF4-FFF2-40B4-BE49-F238E27FC236}">
                        <a16:creationId xmlns:a16="http://schemas.microsoft.com/office/drawing/2014/main" id="{3DC0A060-40B3-C2AF-7B1F-625996F2A4F4}"/>
                      </a:ext>
                    </a:extLst>
                  </p:cNvPr>
                  <p:cNvSpPr txBox="1">
                    <a:spLocks noRot="1" noChangeAspect="1" noMove="1" noResize="1" noEditPoints="1" noAdjustHandles="1" noChangeArrowheads="1" noChangeShapeType="1" noTextEdit="1"/>
                  </p:cNvSpPr>
                  <p:nvPr/>
                </p:nvSpPr>
                <p:spPr>
                  <a:xfrm>
                    <a:off x="5828188" y="4229917"/>
                    <a:ext cx="723530" cy="369332"/>
                  </a:xfrm>
                  <a:prstGeom prst="rect">
                    <a:avLst/>
                  </a:prstGeom>
                  <a:blipFill>
                    <a:blip r:embed="rId15"/>
                    <a:stretch>
                      <a:fillRect b="-11475"/>
                    </a:stretch>
                  </a:blipFill>
                </p:spPr>
                <p:txBody>
                  <a:bodyPr/>
                  <a:lstStyle/>
                  <a:p>
                    <a:r>
                      <a:rPr lang="zh-CN" altLang="en-US">
                        <a:noFill/>
                      </a:rPr>
                      <a:t> </a:t>
                    </a:r>
                  </a:p>
                </p:txBody>
              </p:sp>
            </mc:Fallback>
          </mc:AlternateContent>
        </p:grpSp>
      </p:grpSp>
      <p:sp>
        <p:nvSpPr>
          <p:cNvPr id="46" name="箭头: 下 45">
            <a:extLst>
              <a:ext uri="{FF2B5EF4-FFF2-40B4-BE49-F238E27FC236}">
                <a16:creationId xmlns:a16="http://schemas.microsoft.com/office/drawing/2014/main" id="{FF443E3A-D219-91EE-A68C-DCEBA98BEB79}"/>
              </a:ext>
            </a:extLst>
          </p:cNvPr>
          <p:cNvSpPr/>
          <p:nvPr/>
        </p:nvSpPr>
        <p:spPr>
          <a:xfrm rot="11594421">
            <a:off x="9522865" y="2208373"/>
            <a:ext cx="100684" cy="455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46">
            <a:extLst>
              <a:ext uri="{FF2B5EF4-FFF2-40B4-BE49-F238E27FC236}">
                <a16:creationId xmlns:a16="http://schemas.microsoft.com/office/drawing/2014/main" id="{A9D98924-53EB-7453-D76A-E03B9E066359}"/>
              </a:ext>
            </a:extLst>
          </p:cNvPr>
          <p:cNvSpPr/>
          <p:nvPr/>
        </p:nvSpPr>
        <p:spPr>
          <a:xfrm>
            <a:off x="7883371" y="3968505"/>
            <a:ext cx="4181382" cy="280515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9" name="组合 48">
            <a:extLst>
              <a:ext uri="{FF2B5EF4-FFF2-40B4-BE49-F238E27FC236}">
                <a16:creationId xmlns:a16="http://schemas.microsoft.com/office/drawing/2014/main" id="{0B485129-C3D8-DB44-3880-E03F440B4AC5}"/>
              </a:ext>
            </a:extLst>
          </p:cNvPr>
          <p:cNvGrpSpPr/>
          <p:nvPr/>
        </p:nvGrpSpPr>
        <p:grpSpPr>
          <a:xfrm>
            <a:off x="7950940" y="2761999"/>
            <a:ext cx="3923717" cy="1116887"/>
            <a:chOff x="7950940" y="2761999"/>
            <a:chExt cx="3923717" cy="1116887"/>
          </a:xfrm>
        </p:grpSpPr>
        <p:grpSp>
          <p:nvGrpSpPr>
            <p:cNvPr id="37" name="组合 36">
              <a:extLst>
                <a:ext uri="{FF2B5EF4-FFF2-40B4-BE49-F238E27FC236}">
                  <a16:creationId xmlns:a16="http://schemas.microsoft.com/office/drawing/2014/main" id="{FDD0DF8B-E1DE-BBF6-0553-51C1F94AEFE9}"/>
                </a:ext>
              </a:extLst>
            </p:cNvPr>
            <p:cNvGrpSpPr/>
            <p:nvPr/>
          </p:nvGrpSpPr>
          <p:grpSpPr>
            <a:xfrm>
              <a:off x="7950940" y="2761999"/>
              <a:ext cx="3923717" cy="1116887"/>
              <a:chOff x="-193770" y="1411959"/>
              <a:chExt cx="3923717" cy="1116887"/>
            </a:xfrm>
          </p:grpSpPr>
          <p:sp>
            <p:nvSpPr>
              <p:cNvPr id="38" name="右大括号 37">
                <a:extLst>
                  <a:ext uri="{FF2B5EF4-FFF2-40B4-BE49-F238E27FC236}">
                    <a16:creationId xmlns:a16="http://schemas.microsoft.com/office/drawing/2014/main" id="{2E8D2A5B-5572-0A80-23BC-E5C0C6F757E8}"/>
                  </a:ext>
                </a:extLst>
              </p:cNvPr>
              <p:cNvSpPr/>
              <p:nvPr/>
            </p:nvSpPr>
            <p:spPr>
              <a:xfrm flipH="1">
                <a:off x="1102424" y="1559492"/>
                <a:ext cx="181268" cy="8287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9" name="组合 38">
                <a:extLst>
                  <a:ext uri="{FF2B5EF4-FFF2-40B4-BE49-F238E27FC236}">
                    <a16:creationId xmlns:a16="http://schemas.microsoft.com/office/drawing/2014/main" id="{EEB9808E-A07D-C34D-F691-1E47481CFE8D}"/>
                  </a:ext>
                </a:extLst>
              </p:cNvPr>
              <p:cNvGrpSpPr/>
              <p:nvPr/>
            </p:nvGrpSpPr>
            <p:grpSpPr>
              <a:xfrm>
                <a:off x="1030670" y="1411959"/>
                <a:ext cx="2699277" cy="1116887"/>
                <a:chOff x="550104" y="2063611"/>
                <a:chExt cx="2699277" cy="1116887"/>
              </a:xfrm>
            </p:grpSpPr>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2F48D40A-8A32-C5DA-6546-962546FA4FB8}"/>
                        </a:ext>
                      </a:extLst>
                    </p:cNvPr>
                    <p:cNvSpPr txBox="1"/>
                    <p:nvPr/>
                  </p:nvSpPr>
                  <p:spPr>
                    <a:xfrm>
                      <a:off x="831270" y="2063611"/>
                      <a:ext cx="2149004"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100" i="1" smtClean="0">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𝑥</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d>
                              <m:dPr>
                                <m:ctrlPr>
                                  <a:rPr lang="zh-CN" altLang="en-US" sz="1100" i="1">
                                    <a:latin typeface="Cambria Math" panose="02040503050406030204" pitchFamily="18" charset="0"/>
                                  </a:rPr>
                                </m:ctrlPr>
                              </m:dPr>
                              <m:e>
                                <m:r>
                                  <a:rPr lang="zh-CN" altLang="en-US" sz="1100" i="0">
                                    <a:latin typeface="Cambria Math" panose="02040503050406030204" pitchFamily="18" charset="0"/>
                                  </a:rPr>
                                  <m:t>1+</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e>
                            </m:d>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𝑎𝑖𝑟</m:t>
                                </m:r>
                              </m:sub>
                            </m:sSub>
                          </m:oMath>
                        </m:oMathPara>
                      </a14:m>
                      <a:endParaRPr lang="zh-CN" altLang="en-US" sz="1100" dirty="0"/>
                    </a:p>
                  </p:txBody>
                </p:sp>
              </mc:Choice>
              <mc:Fallback xmlns="">
                <p:sp>
                  <p:nvSpPr>
                    <p:cNvPr id="40" name="文本框 39">
                      <a:extLst>
                        <a:ext uri="{FF2B5EF4-FFF2-40B4-BE49-F238E27FC236}">
                          <a16:creationId xmlns:a16="http://schemas.microsoft.com/office/drawing/2014/main" id="{CD048FFD-A43D-57D4-0E7D-45B587077D94}"/>
                        </a:ext>
                      </a:extLst>
                    </p:cNvPr>
                    <p:cNvSpPr txBox="1">
                      <a:spLocks noRot="1" noChangeAspect="1" noMove="1" noResize="1" noEditPoints="1" noAdjustHandles="1" noChangeArrowheads="1" noChangeShapeType="1" noTextEdit="1"/>
                    </p:cNvSpPr>
                    <p:nvPr/>
                  </p:nvSpPr>
                  <p:spPr>
                    <a:xfrm>
                      <a:off x="831270" y="2063611"/>
                      <a:ext cx="2149004" cy="261610"/>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787FBA4A-DF06-BC1B-10BB-0B62A5F9794D}"/>
                        </a:ext>
                      </a:extLst>
                    </p:cNvPr>
                    <p:cNvSpPr txBox="1"/>
                    <p:nvPr/>
                  </p:nvSpPr>
                  <p:spPr>
                    <a:xfrm>
                      <a:off x="572589" y="2319821"/>
                      <a:ext cx="2672135" cy="4108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100" i="1" smtClean="0">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𝑧</m:t>
                                </m:r>
                              </m:sub>
                            </m:sSub>
                            <m:r>
                              <a:rPr lang="zh-CN" altLang="en-US" sz="1100" i="0">
                                <a:latin typeface="Cambria Math" panose="02040503050406030204" pitchFamily="18" charset="0"/>
                              </a:rPr>
                              <m:t>=</m:t>
                            </m:r>
                            <m:f>
                              <m:fPr>
                                <m:ctrlPr>
                                  <a:rPr lang="zh-CN" altLang="en-US" sz="1100" i="1">
                                    <a:solidFill>
                                      <a:srgbClr val="836967"/>
                                    </a:solidFill>
                                    <a:latin typeface="Cambria Math" panose="02040503050406030204" pitchFamily="18" charset="0"/>
                                  </a:rPr>
                                </m:ctrlPr>
                              </m:fPr>
                              <m:num>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𝑎𝑖𝑟</m:t>
                                    </m:r>
                                  </m:sub>
                                </m:sSub>
                              </m:num>
                              <m:den>
                                <m:sSub>
                                  <m:sSubPr>
                                    <m:ctrlPr>
                                      <a:rPr lang="zh-CN" altLang="en-US" sz="1100" i="1">
                                        <a:solidFill>
                                          <a:srgbClr val="836967"/>
                                        </a:solidFill>
                                        <a:latin typeface="Cambria Math" panose="02040503050406030204" pitchFamily="18" charset="0"/>
                                      </a:rPr>
                                    </m:ctrlPr>
                                  </m:sSubPr>
                                  <m:e>
                                    <m:d>
                                      <m:dPr>
                                        <m:ctrlPr>
                                          <a:rPr lang="zh-CN" altLang="en-US" sz="1100" i="1">
                                            <a:latin typeface="Cambria Math" panose="02040503050406030204" pitchFamily="18" charset="0"/>
                                          </a:rPr>
                                        </m:ctrlPr>
                                      </m:dPr>
                                      <m:e>
                                        <m:r>
                                          <a:rPr lang="zh-CN" altLang="en-US" sz="1100" i="0">
                                            <a:latin typeface="Cambria Math" panose="02040503050406030204" pitchFamily="18" charset="0"/>
                                          </a:rPr>
                                          <m:t>1−</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e>
                                    </m:d>
                                    <m:r>
                                      <a:rPr lang="zh-CN" altLang="en-US" sz="1100" i="1">
                                        <a:latin typeface="Cambria Math" panose="02040503050406030204" pitchFamily="18" charset="0"/>
                                      </a:rPr>
                                      <m:t>𝜌</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𝑎𝑖𝑟</m:t>
                                    </m:r>
                                  </m:sub>
                                </m:sSub>
                              </m:den>
                            </m:f>
                          </m:oMath>
                        </m:oMathPara>
                      </a14:m>
                      <a:endParaRPr lang="zh-CN" altLang="en-US" sz="1100" dirty="0"/>
                    </a:p>
                  </p:txBody>
                </p:sp>
              </mc:Choice>
              <mc:Fallback xmlns="">
                <p:sp>
                  <p:nvSpPr>
                    <p:cNvPr id="42" name="文本框 41">
                      <a:extLst>
                        <a:ext uri="{FF2B5EF4-FFF2-40B4-BE49-F238E27FC236}">
                          <a16:creationId xmlns:a16="http://schemas.microsoft.com/office/drawing/2014/main" id="{D3394F6B-191B-32C2-B6F5-17F4027A81F8}"/>
                        </a:ext>
                      </a:extLst>
                    </p:cNvPr>
                    <p:cNvSpPr txBox="1">
                      <a:spLocks noRot="1" noChangeAspect="1" noMove="1" noResize="1" noEditPoints="1" noAdjustHandles="1" noChangeArrowheads="1" noChangeShapeType="1" noTextEdit="1"/>
                    </p:cNvSpPr>
                    <p:nvPr/>
                  </p:nvSpPr>
                  <p:spPr>
                    <a:xfrm>
                      <a:off x="572589" y="2319821"/>
                      <a:ext cx="2672135" cy="410818"/>
                    </a:xfrm>
                    <a:prstGeom prst="rect">
                      <a:avLst/>
                    </a:prstGeom>
                    <a:blipFill>
                      <a:blip r:embed="rId17"/>
                      <a:stretch>
                        <a:fillRect b="-14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31D01208-F413-387B-C1B8-958D14CE9F9C}"/>
                        </a:ext>
                      </a:extLst>
                    </p:cNvPr>
                    <p:cNvSpPr txBox="1"/>
                    <p:nvPr/>
                  </p:nvSpPr>
                  <p:spPr>
                    <a:xfrm>
                      <a:off x="550104" y="2738069"/>
                      <a:ext cx="2699277" cy="442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100" i="1" smtClean="0">
                                <a:latin typeface="Cambria Math" panose="02040503050406030204" pitchFamily="18" charset="0"/>
                              </a:rPr>
                              <m:t>𝛽</m:t>
                            </m:r>
                            <m:r>
                              <a:rPr lang="zh-CN" altLang="en-US" sz="1100" i="0">
                                <a:latin typeface="Cambria Math" panose="02040503050406030204" pitchFamily="18" charset="0"/>
                              </a:rPr>
                              <m:t>=</m:t>
                            </m:r>
                            <m:f>
                              <m:fPr>
                                <m:ctrlPr>
                                  <a:rPr lang="zh-CN" altLang="en-US" sz="1100" i="1">
                                    <a:solidFill>
                                      <a:srgbClr val="836967"/>
                                    </a:solidFill>
                                    <a:latin typeface="Cambria Math" panose="02040503050406030204" pitchFamily="18" charset="0"/>
                                  </a:rPr>
                                </m:ctrlPr>
                              </m:fPr>
                              <m:num>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𝛽</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𝛽</m:t>
                                    </m:r>
                                  </m:e>
                                  <m:sub>
                                    <m:r>
                                      <a:rPr lang="zh-CN" altLang="en-US" sz="1100" i="1">
                                        <a:latin typeface="Cambria Math" panose="02040503050406030204" pitchFamily="18" charset="0"/>
                                      </a:rPr>
                                      <m:t>𝑎𝑖𝑟</m:t>
                                    </m:r>
                                  </m:sub>
                                </m:sSub>
                              </m:num>
                              <m:den>
                                <m:sSub>
                                  <m:sSubPr>
                                    <m:ctrlPr>
                                      <a:rPr lang="zh-CN" altLang="en-US" sz="1100" i="1">
                                        <a:solidFill>
                                          <a:srgbClr val="836967"/>
                                        </a:solidFill>
                                        <a:latin typeface="Cambria Math" panose="02040503050406030204" pitchFamily="18" charset="0"/>
                                      </a:rPr>
                                    </m:ctrlPr>
                                  </m:sSubPr>
                                  <m:e>
                                    <m:d>
                                      <m:dPr>
                                        <m:ctrlPr>
                                          <a:rPr lang="zh-CN" altLang="en-US" sz="1100" i="1">
                                            <a:latin typeface="Cambria Math" panose="02040503050406030204" pitchFamily="18" charset="0"/>
                                          </a:rPr>
                                        </m:ctrlPr>
                                      </m:dPr>
                                      <m:e>
                                        <m:r>
                                          <a:rPr lang="zh-CN" altLang="en-US" sz="1100" i="0">
                                            <a:latin typeface="Cambria Math" panose="02040503050406030204" pitchFamily="18" charset="0"/>
                                          </a:rPr>
                                          <m:t>1−</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e>
                                    </m:d>
                                    <m:r>
                                      <a:rPr lang="zh-CN" altLang="en-US" sz="1100" i="1">
                                        <a:latin typeface="Cambria Math" panose="02040503050406030204" pitchFamily="18" charset="0"/>
                                      </a:rPr>
                                      <m:t>𝛽</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𝛽</m:t>
                                    </m:r>
                                  </m:e>
                                  <m:sub>
                                    <m:r>
                                      <a:rPr lang="zh-CN" altLang="en-US" sz="1100" i="1">
                                        <a:latin typeface="Cambria Math" panose="02040503050406030204" pitchFamily="18" charset="0"/>
                                      </a:rPr>
                                      <m:t>𝑎𝑖𝑟</m:t>
                                    </m:r>
                                  </m:sub>
                                </m:sSub>
                              </m:den>
                            </m:f>
                          </m:oMath>
                        </m:oMathPara>
                      </a14:m>
                      <a:endParaRPr lang="zh-CN" altLang="en-US" sz="1100" dirty="0"/>
                    </a:p>
                  </p:txBody>
                </p:sp>
              </mc:Choice>
              <mc:Fallback xmlns="">
                <p:sp>
                  <p:nvSpPr>
                    <p:cNvPr id="45" name="文本框 44">
                      <a:extLst>
                        <a:ext uri="{FF2B5EF4-FFF2-40B4-BE49-F238E27FC236}">
                          <a16:creationId xmlns:a16="http://schemas.microsoft.com/office/drawing/2014/main" id="{31D01208-F413-387B-C1B8-958D14CE9F9C}"/>
                        </a:ext>
                      </a:extLst>
                    </p:cNvPr>
                    <p:cNvSpPr txBox="1">
                      <a:spLocks noRot="1" noChangeAspect="1" noMove="1" noResize="1" noEditPoints="1" noAdjustHandles="1" noChangeArrowheads="1" noChangeShapeType="1" noTextEdit="1"/>
                    </p:cNvSpPr>
                    <p:nvPr/>
                  </p:nvSpPr>
                  <p:spPr>
                    <a:xfrm>
                      <a:off x="550104" y="2738069"/>
                      <a:ext cx="2699277" cy="442429"/>
                    </a:xfrm>
                    <a:prstGeom prst="rect">
                      <a:avLst/>
                    </a:prstGeom>
                    <a:blipFill>
                      <a:blip r:embed="rId18"/>
                      <a:stretch>
                        <a:fillRect b="-4167"/>
                      </a:stretch>
                    </a:blipFill>
                  </p:spPr>
                  <p:txBody>
                    <a:bodyPr/>
                    <a:lstStyle/>
                    <a:p>
                      <a:r>
                        <a:rPr lang="zh-CN" altLang="en-US">
                          <a:noFill/>
                        </a:rPr>
                        <a:t> </a:t>
                      </a:r>
                    </a:p>
                  </p:txBody>
                </p:sp>
              </mc:Fallback>
            </mc:AlternateContent>
          </p:grpSp>
          <p:grpSp>
            <p:nvGrpSpPr>
              <p:cNvPr id="40" name="组合 39">
                <a:extLst>
                  <a:ext uri="{FF2B5EF4-FFF2-40B4-BE49-F238E27FC236}">
                    <a16:creationId xmlns:a16="http://schemas.microsoft.com/office/drawing/2014/main" id="{63FD8C1B-2F48-6D5E-849D-AB49EAF7E7C9}"/>
                  </a:ext>
                </a:extLst>
              </p:cNvPr>
              <p:cNvGrpSpPr/>
              <p:nvPr/>
            </p:nvGrpSpPr>
            <p:grpSpPr>
              <a:xfrm>
                <a:off x="-193770" y="1666230"/>
                <a:ext cx="1064438" cy="669414"/>
                <a:chOff x="-239774" y="1645284"/>
                <a:chExt cx="1064438" cy="669414"/>
              </a:xfrm>
            </p:grpSpPr>
            <p:sp>
              <p:nvSpPr>
                <p:cNvPr id="41" name="文本框 40">
                  <a:extLst>
                    <a:ext uri="{FF2B5EF4-FFF2-40B4-BE49-F238E27FC236}">
                      <a16:creationId xmlns:a16="http://schemas.microsoft.com/office/drawing/2014/main" id="{1FB19853-97B8-E48B-76B6-A1C85580F4D1}"/>
                    </a:ext>
                  </a:extLst>
                </p:cNvPr>
                <p:cNvSpPr txBox="1"/>
                <p:nvPr/>
              </p:nvSpPr>
              <p:spPr>
                <a:xfrm>
                  <a:off x="-239774" y="1645284"/>
                  <a:ext cx="1051698" cy="669414"/>
                </a:xfrm>
                <a:prstGeom prst="rect">
                  <a:avLst/>
                </a:prstGeom>
                <a:noFill/>
              </p:spPr>
              <p:txBody>
                <a:bodyPr wrap="square">
                  <a:spAutoFit/>
                </a:bodyPr>
                <a:lstStyle>
                  <a:defPPr>
                    <a:defRPr lang="en-US"/>
                  </a:defPPr>
                  <a:lvl1pPr algn="ctr">
                    <a:defRPr b="0" i="0">
                      <a:solidFill>
                        <a:srgbClr val="111111"/>
                      </a:solidFill>
                      <a:effectLst/>
                      <a:latin typeface="Times New Roman" panose="02020603050405020304" pitchFamily="18" charset="0"/>
                      <a:cs typeface="Times New Roman" panose="02020603050405020304" pitchFamily="18" charset="0"/>
                    </a:defRPr>
                  </a:lvl1pPr>
                </a:lstStyle>
                <a:p>
                  <a:pPr algn="l"/>
                  <a:r>
                    <a:rPr lang="en-GB" altLang="zh-CN" sz="1200" dirty="0"/>
                    <a:t>Equivalent </a:t>
                  </a:r>
                </a:p>
                <a:p>
                  <a:pPr algn="l"/>
                  <a:r>
                    <a:rPr lang="en-GB" altLang="zh-CN" sz="1200" dirty="0"/>
                    <a:t>constitutive </a:t>
                  </a:r>
                </a:p>
                <a:p>
                  <a:pPr algn="l"/>
                  <a:r>
                    <a:rPr lang="en-GB" altLang="zh-CN" sz="1200" dirty="0"/>
                    <a:t>Parameters</a:t>
                  </a:r>
                  <a:r>
                    <a:rPr lang="en-GB" altLang="zh-CN" sz="1200" baseline="50000" dirty="0"/>
                    <a:t>[3] </a:t>
                  </a:r>
                </a:p>
              </p:txBody>
            </p:sp>
            <p:sp>
              <p:nvSpPr>
                <p:cNvPr id="42" name="文本框 41">
                  <a:extLst>
                    <a:ext uri="{FF2B5EF4-FFF2-40B4-BE49-F238E27FC236}">
                      <a16:creationId xmlns:a16="http://schemas.microsoft.com/office/drawing/2014/main" id="{6B160012-EAF2-F93E-7CF6-BFF932A8D015}"/>
                    </a:ext>
                  </a:extLst>
                </p:cNvPr>
                <p:cNvSpPr txBox="1"/>
                <p:nvPr/>
              </p:nvSpPr>
              <p:spPr>
                <a:xfrm>
                  <a:off x="517831" y="1780555"/>
                  <a:ext cx="306833" cy="307777"/>
                </a:xfrm>
                <a:prstGeom prst="rect">
                  <a:avLst/>
                </a:prstGeom>
                <a:noFill/>
              </p:spPr>
              <p:txBody>
                <a:bodyPr wrap="square">
                  <a:spAutoFit/>
                </a:bodyPr>
                <a:lstStyle/>
                <a:p>
                  <a:pPr algn="ctr"/>
                  <a:r>
                    <a:rPr lang="en-GB" altLang="zh-CN" sz="1400" b="1" dirty="0">
                      <a:latin typeface="Times New Roman" panose="02020603050405020304" pitchFamily="18" charset="0"/>
                      <a:cs typeface="Times New Roman" panose="02020603050405020304" pitchFamily="18" charset="0"/>
                    </a:rPr>
                    <a:t>:</a:t>
                  </a:r>
                </a:p>
              </p:txBody>
            </p:sp>
          </p:grpSp>
        </p:gr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0E487378-C08C-FDA9-BFE2-D1F5A26134CD}"/>
                    </a:ext>
                  </a:extLst>
                </p:cNvPr>
                <p:cNvSpPr txBox="1"/>
                <p:nvPr/>
              </p:nvSpPr>
              <p:spPr>
                <a:xfrm>
                  <a:off x="8732748" y="3086383"/>
                  <a:ext cx="723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6</m:t>
                        </m:r>
                        <m:r>
                          <a:rPr lang="en-US" altLang="zh-CN" sz="1800" b="0" i="1" smtClean="0">
                            <a:latin typeface="Cambria Math" panose="02040503050406030204" pitchFamily="18" charset="0"/>
                          </a:rPr>
                          <m:t>)</m:t>
                        </m:r>
                      </m:oMath>
                    </m:oMathPara>
                  </a14:m>
                  <a:endParaRPr lang="zh-CN" altLang="en-US" dirty="0"/>
                </a:p>
              </p:txBody>
            </p:sp>
          </mc:Choice>
          <mc:Fallback xmlns="">
            <p:sp>
              <p:nvSpPr>
                <p:cNvPr id="48" name="文本框 47">
                  <a:extLst>
                    <a:ext uri="{FF2B5EF4-FFF2-40B4-BE49-F238E27FC236}">
                      <a16:creationId xmlns:a16="http://schemas.microsoft.com/office/drawing/2014/main" id="{0E487378-C08C-FDA9-BFE2-D1F5A26134CD}"/>
                    </a:ext>
                  </a:extLst>
                </p:cNvPr>
                <p:cNvSpPr txBox="1">
                  <a:spLocks noRot="1" noChangeAspect="1" noMove="1" noResize="1" noEditPoints="1" noAdjustHandles="1" noChangeArrowheads="1" noChangeShapeType="1" noTextEdit="1"/>
                </p:cNvSpPr>
                <p:nvPr/>
              </p:nvSpPr>
              <p:spPr>
                <a:xfrm>
                  <a:off x="8732748" y="3086383"/>
                  <a:ext cx="723530" cy="369332"/>
                </a:xfrm>
                <a:prstGeom prst="rect">
                  <a:avLst/>
                </a:prstGeom>
                <a:blipFill>
                  <a:blip r:embed="rId19"/>
                  <a:stretch>
                    <a:fillRect b="-13115"/>
                  </a:stretch>
                </a:blipFill>
              </p:spPr>
              <p:txBody>
                <a:bodyPr/>
                <a:lstStyle/>
                <a:p>
                  <a:r>
                    <a:rPr lang="zh-CN" altLang="en-US">
                      <a:noFill/>
                    </a:rPr>
                    <a:t> </a:t>
                  </a:r>
                </a:p>
              </p:txBody>
            </p:sp>
          </mc:Fallback>
        </mc:AlternateContent>
      </p:grpSp>
      <p:sp>
        <p:nvSpPr>
          <p:cNvPr id="51" name="文本框 50">
            <a:extLst>
              <a:ext uri="{FF2B5EF4-FFF2-40B4-BE49-F238E27FC236}">
                <a16:creationId xmlns:a16="http://schemas.microsoft.com/office/drawing/2014/main" id="{C5A84EF5-3797-9563-98A6-C1B6C3180129}"/>
              </a:ext>
            </a:extLst>
          </p:cNvPr>
          <p:cNvSpPr txBox="1"/>
          <p:nvPr/>
        </p:nvSpPr>
        <p:spPr>
          <a:xfrm>
            <a:off x="10688845" y="811667"/>
            <a:ext cx="1181155" cy="369332"/>
          </a:xfrm>
          <a:prstGeom prst="rect">
            <a:avLst/>
          </a:prstGeom>
          <a:noFill/>
        </p:spPr>
        <p:txBody>
          <a:bodyPr wrap="square">
            <a:spAutoFit/>
          </a:bodyPr>
          <a:lstStyle/>
          <a:p>
            <a:r>
              <a:rPr lang="en-US" altLang="zh-CN" b="1" dirty="0">
                <a:solidFill>
                  <a:srgbClr val="FFA6A6"/>
                </a:solidFill>
                <a:latin typeface="Times" panose="02020603050405020304" pitchFamily="18" charset="0"/>
                <a:cs typeface="Times" panose="02020603050405020304" pitchFamily="18" charset="0"/>
              </a:rPr>
              <a:t>Area 1</a:t>
            </a:r>
            <a:endParaRPr lang="zh-CN" altLang="en-US" dirty="0"/>
          </a:p>
        </p:txBody>
      </p:sp>
    </p:spTree>
    <p:extLst>
      <p:ext uri="{BB962C8B-B14F-4D97-AF65-F5344CB8AC3E}">
        <p14:creationId xmlns:p14="http://schemas.microsoft.com/office/powerpoint/2010/main" val="121763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74E348A-328A-1542-CDC2-2AD02CAA28CB}"/>
              </a:ext>
            </a:extLst>
          </p:cNvPr>
          <p:cNvPicPr>
            <a:picLocks noChangeAspect="1"/>
          </p:cNvPicPr>
          <p:nvPr/>
        </p:nvPicPr>
        <p:blipFill>
          <a:blip r:embed="rId3"/>
          <a:stretch>
            <a:fillRect/>
          </a:stretch>
        </p:blipFill>
        <p:spPr>
          <a:xfrm>
            <a:off x="6652544" y="404228"/>
            <a:ext cx="5711486" cy="2538438"/>
          </a:xfrm>
          <a:prstGeom prst="rect">
            <a:avLst/>
          </a:prstGeom>
        </p:spPr>
      </p:pic>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0EC66A35-505D-5BFD-0788-77642918FA8C}"/>
                  </a:ext>
                </a:extLst>
              </p:cNvPr>
              <p:cNvSpPr txBox="1"/>
              <p:nvPr/>
            </p:nvSpPr>
            <p:spPr>
              <a:xfrm>
                <a:off x="8384787" y="4063833"/>
                <a:ext cx="3917284" cy="2971647"/>
              </a:xfrm>
              <a:prstGeom prst="rect">
                <a:avLst/>
              </a:prstGeom>
              <a:noFill/>
            </p:spPr>
            <p:txBody>
              <a:bodyPr wrap="square">
                <a:spAutoFit/>
              </a:bodyPr>
              <a:lstStyle/>
              <a:p>
                <a14:m>
                  <m:oMath xmlns:m="http://schemas.openxmlformats.org/officeDocument/2006/math">
                    <m:acc>
                      <m:accPr>
                        <m:chr m:val="̂"/>
                        <m:ctrlPr>
                          <a:rPr lang="en-US" altLang="zh-CN" sz="1400" i="1" smtClean="0">
                            <a:solidFill>
                              <a:srgbClr val="F97311"/>
                            </a:solidFill>
                            <a:latin typeface="Cambria Math" panose="02040503050406030204" pitchFamily="18" charset="0"/>
                          </a:rPr>
                        </m:ctrlPr>
                      </m:accPr>
                      <m:e>
                        <m:r>
                          <a:rPr lang="en-US" altLang="zh-CN" sz="1400" b="0" i="1" smtClean="0">
                            <a:solidFill>
                              <a:srgbClr val="F97311"/>
                            </a:solidFill>
                            <a:latin typeface="Cambria Math" panose="02040503050406030204" pitchFamily="18" charset="0"/>
                          </a:rPr>
                          <m:t>𝑘</m:t>
                        </m:r>
                      </m:e>
                    </m:acc>
                  </m:oMath>
                </a14:m>
                <a:r>
                  <a:rPr lang="en-US" altLang="zh-CN" sz="1400" dirty="0"/>
                  <a:t> </a:t>
                </a:r>
                <a14:m>
                  <m:oMath xmlns:m="http://schemas.openxmlformats.org/officeDocument/2006/math">
                    <m:r>
                      <m:rPr>
                        <m:nor/>
                      </m:rPr>
                      <a:rPr lang="en-US" altLang="zh-CN" sz="1400" i="1" dirty="0">
                        <a:latin typeface="Cambria Math" panose="02040503050406030204" pitchFamily="18" charset="0"/>
                      </a:rPr>
                      <m:t>−</m:t>
                    </m:r>
                  </m:oMath>
                </a14:m>
                <a:r>
                  <a:rPr lang="en-US" altLang="zh-CN" sz="1400" i="1" dirty="0">
                    <a:latin typeface="Cambria Math" panose="02040503050406030204" pitchFamily="18" charset="0"/>
                  </a:rPr>
                  <a:t> Unit vector</a:t>
                </a:r>
                <a:r>
                  <a:rPr lang="en-US" altLang="zh-CN" sz="1400" dirty="0">
                    <a:latin typeface="Times" panose="02020603050405020304" pitchFamily="18" charset="0"/>
                    <a:cs typeface="Times" panose="02020603050405020304" pitchFamily="18" charset="0"/>
                  </a:rPr>
                  <a:t> in any arbitrary direction </a:t>
                </a:r>
                <a:endParaRPr lang="en-US" altLang="zh-CN" sz="1400" dirty="0"/>
              </a:p>
              <a:p>
                <a14:m>
                  <m:oMath xmlns:m="http://schemas.openxmlformats.org/officeDocument/2006/math">
                    <m:acc>
                      <m:accPr>
                        <m:chr m:val="̂"/>
                        <m:ctrlPr>
                          <a:rPr lang="en-US" altLang="zh-CN" sz="1400" i="1" smtClean="0">
                            <a:latin typeface="Cambria Math" panose="02040503050406030204" pitchFamily="18" charset="0"/>
                          </a:rPr>
                        </m:ctrlPr>
                      </m:accPr>
                      <m:e>
                        <m:r>
                          <a:rPr lang="en-US" altLang="zh-CN" sz="1400" b="0" i="1" smtClean="0">
                            <a:latin typeface="Cambria Math" panose="02040503050406030204" pitchFamily="18" charset="0"/>
                          </a:rPr>
                          <m:t>𝑥</m:t>
                        </m:r>
                      </m:e>
                    </m:acc>
                  </m:oMath>
                </a14:m>
                <a:r>
                  <a:rPr lang="en-US" altLang="zh-CN" sz="1400" dirty="0"/>
                  <a:t> </a:t>
                </a:r>
                <a14:m>
                  <m:oMath xmlns:m="http://schemas.openxmlformats.org/officeDocument/2006/math">
                    <m:r>
                      <m:rPr>
                        <m:nor/>
                      </m:rPr>
                      <a:rPr lang="en-US" altLang="zh-CN" sz="1400" i="1" dirty="0">
                        <a:latin typeface="Cambria Math" panose="02040503050406030204" pitchFamily="18" charset="0"/>
                      </a:rPr>
                      <m:t>−</m:t>
                    </m:r>
                  </m:oMath>
                </a14:m>
                <a:r>
                  <a:rPr lang="en-US" altLang="zh-CN" sz="1400" i="1" dirty="0">
                    <a:latin typeface="Cambria Math" panose="02040503050406030204" pitchFamily="18" charset="0"/>
                  </a:rPr>
                  <a:t> Unit vector  along x-axis</a:t>
                </a:r>
              </a:p>
              <a:p>
                <a:pPr/>
                <a14:m>
                  <m:oMathPara xmlns:m="http://schemas.openxmlformats.org/officeDocument/2006/math">
                    <m:oMathParaPr>
                      <m:jc m:val="left"/>
                    </m:oMathParaPr>
                    <m:oMath xmlns:m="http://schemas.openxmlformats.org/officeDocument/2006/math">
                      <m:acc>
                        <m:accPr>
                          <m:chr m:val="̂"/>
                          <m:ctrlPr>
                            <a:rPr lang="en-US" altLang="zh-CN" sz="1400" i="1" smtClean="0">
                              <a:latin typeface="Cambria Math" panose="02040503050406030204" pitchFamily="18" charset="0"/>
                            </a:rPr>
                          </m:ctrlPr>
                        </m:accPr>
                        <m:e>
                          <m:r>
                            <a:rPr lang="en-US" altLang="zh-CN" sz="1400" b="0" i="1" smtClean="0">
                              <a:latin typeface="Cambria Math" panose="02040503050406030204" pitchFamily="18" charset="0"/>
                            </a:rPr>
                            <m:t>𝑦</m:t>
                          </m:r>
                        </m:e>
                      </m:acc>
                      <m:r>
                        <m:rPr>
                          <m:nor/>
                        </m:rPr>
                        <a:rPr lang="en-US" altLang="zh-CN" sz="1400" dirty="0"/>
                        <m:t> </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Unit</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vector</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along</m:t>
                      </m:r>
                      <m:r>
                        <m:rPr>
                          <m:nor/>
                        </m:rPr>
                        <a:rPr lang="en-US" altLang="zh-CN" sz="1400" i="1" dirty="0">
                          <a:latin typeface="Cambria Math" panose="02040503050406030204" pitchFamily="18" charset="0"/>
                        </a:rPr>
                        <m:t> </m:t>
                      </m:r>
                      <m:r>
                        <m:rPr>
                          <m:nor/>
                        </m:rPr>
                        <a:rPr lang="en-US" altLang="zh-CN" sz="1400" b="0" i="1" dirty="0" smtClean="0">
                          <a:latin typeface="Cambria Math" panose="02040503050406030204" pitchFamily="18" charset="0"/>
                        </a:rPr>
                        <m:t>y</m:t>
                      </m:r>
                      <m:r>
                        <m:rPr>
                          <m:nor/>
                        </m:rPr>
                        <a:rPr lang="en-US" altLang="zh-CN" sz="1400" i="1" dirty="0">
                          <a:latin typeface="Cambria Math" panose="02040503050406030204" pitchFamily="18" charset="0"/>
                        </a:rPr>
                        <m:t>−</m:t>
                      </m:r>
                      <m:r>
                        <m:rPr>
                          <m:nor/>
                        </m:rPr>
                        <a:rPr lang="en-US" altLang="zh-CN" sz="1400" i="1" dirty="0">
                          <a:latin typeface="Cambria Math" panose="02040503050406030204" pitchFamily="18" charset="0"/>
                        </a:rPr>
                        <m:t>axis</m:t>
                      </m:r>
                    </m:oMath>
                  </m:oMathPara>
                </a14:m>
                <a:endParaRPr lang="en-US" altLang="zh-CN" sz="14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acc>
                        <m:accPr>
                          <m:chr m:val="̂"/>
                          <m:ctrlPr>
                            <a:rPr lang="en-US" altLang="zh-CN" sz="1400" i="1" smtClean="0">
                              <a:latin typeface="Cambria Math" panose="02040503050406030204" pitchFamily="18" charset="0"/>
                            </a:rPr>
                          </m:ctrlPr>
                        </m:accPr>
                        <m:e>
                          <m:r>
                            <a:rPr lang="en-US" altLang="zh-CN" sz="1400" b="0" i="1" smtClean="0">
                              <a:latin typeface="Cambria Math" panose="02040503050406030204" pitchFamily="18" charset="0"/>
                            </a:rPr>
                            <m:t>𝑧</m:t>
                          </m:r>
                        </m:e>
                      </m:acc>
                      <m:r>
                        <m:rPr>
                          <m:nor/>
                        </m:rPr>
                        <a:rPr lang="en-US" altLang="zh-CN" sz="1400" dirty="0"/>
                        <m:t> </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Unit</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vector</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along</m:t>
                      </m:r>
                      <m:r>
                        <m:rPr>
                          <m:nor/>
                        </m:rPr>
                        <a:rPr lang="en-US" altLang="zh-CN" sz="1400" i="1" dirty="0">
                          <a:latin typeface="Cambria Math" panose="02040503050406030204" pitchFamily="18" charset="0"/>
                        </a:rPr>
                        <m:t> </m:t>
                      </m:r>
                      <m:r>
                        <m:rPr>
                          <m:nor/>
                        </m:rPr>
                        <a:rPr lang="en-US" altLang="zh-CN" sz="1400" b="0" i="1" dirty="0" smtClean="0">
                          <a:latin typeface="Cambria Math" panose="02040503050406030204" pitchFamily="18" charset="0"/>
                        </a:rPr>
                        <m:t>z</m:t>
                      </m:r>
                      <m:r>
                        <m:rPr>
                          <m:nor/>
                        </m:rPr>
                        <a:rPr lang="en-US" altLang="zh-CN" sz="1400" i="1" dirty="0">
                          <a:latin typeface="Cambria Math" panose="02040503050406030204" pitchFamily="18" charset="0"/>
                        </a:rPr>
                        <m:t>−</m:t>
                      </m:r>
                      <m:r>
                        <m:rPr>
                          <m:nor/>
                        </m:rPr>
                        <a:rPr lang="en-US" altLang="zh-CN" sz="1400" i="1" dirty="0">
                          <a:latin typeface="Cambria Math" panose="02040503050406030204" pitchFamily="18" charset="0"/>
                        </a:rPr>
                        <m:t>axis</m:t>
                      </m:r>
                    </m:oMath>
                  </m:oMathPara>
                </a14:m>
                <a:endParaRPr lang="en-US" altLang="zh-CN" sz="1400" i="1" dirty="0">
                  <a:latin typeface="Cambria Math" panose="02040503050406030204" pitchFamily="18" charset="0"/>
                </a:endParaRPr>
              </a:p>
              <a:p>
                <a14:m>
                  <m:oMath xmlns:m="http://schemas.openxmlformats.org/officeDocument/2006/math">
                    <m:sSub>
                      <m:sSubPr>
                        <m:ctrlPr>
                          <a:rPr lang="en-US" altLang="zh-CN" sz="1400" i="1" smtClean="0">
                            <a:latin typeface="Cambria Math" panose="02040503050406030204" pitchFamily="18" charset="0"/>
                          </a:rPr>
                        </m:ctrlPr>
                      </m:sSubPr>
                      <m:e>
                        <m:r>
                          <a:rPr lang="en-US" altLang="zh-CN" sz="1400" i="1">
                            <a:latin typeface="Cambria Math" panose="02040503050406030204" pitchFamily="18" charset="0"/>
                          </a:rPr>
                          <m:t>𝑘</m:t>
                        </m:r>
                      </m:e>
                      <m:sub>
                        <m:r>
                          <a:rPr lang="en-US" altLang="zh-CN" sz="1400" b="0" i="1" smtClean="0">
                            <a:latin typeface="Cambria Math" panose="02040503050406030204" pitchFamily="18" charset="0"/>
                          </a:rPr>
                          <m:t>𝑦</m:t>
                        </m:r>
                      </m:sub>
                    </m:sSub>
                  </m:oMath>
                </a14:m>
                <a:r>
                  <a:rPr lang="en-US" altLang="zh-CN" sz="1400" i="1" dirty="0">
                    <a:latin typeface="Cambria Math" panose="02040503050406030204" pitchFamily="18" charset="0"/>
                  </a:rPr>
                  <a:t> </a:t>
                </a:r>
                <a14:m>
                  <m:oMath xmlns:m="http://schemas.openxmlformats.org/officeDocument/2006/math">
                    <m:r>
                      <m:rPr>
                        <m:nor/>
                      </m:rPr>
                      <a:rPr lang="en-US" altLang="zh-CN" sz="1400" i="1" dirty="0">
                        <a:latin typeface="Cambria Math" panose="02040503050406030204" pitchFamily="18" charset="0"/>
                      </a:rPr>
                      <m:t>− </m:t>
                    </m:r>
                    <m:r>
                      <m:rPr>
                        <m:nor/>
                      </m:rPr>
                      <a:rPr lang="en-US" altLang="zh-CN" sz="1400" b="0" i="1" dirty="0" smtClean="0">
                        <a:latin typeface="Cambria Math" panose="02040503050406030204" pitchFamily="18" charset="0"/>
                      </a:rPr>
                      <m:t>Wave</m:t>
                    </m:r>
                    <m:r>
                      <m:rPr>
                        <m:nor/>
                      </m:rPr>
                      <a:rPr lang="en-US" altLang="zh-CN" sz="1400" b="0" i="1" dirty="0" smtClean="0">
                        <a:latin typeface="Cambria Math" panose="02040503050406030204" pitchFamily="18" charset="0"/>
                      </a:rPr>
                      <m:t> </m:t>
                    </m:r>
                    <m:r>
                      <m:rPr>
                        <m:nor/>
                      </m:rPr>
                      <a:rPr lang="en-US" altLang="zh-CN" sz="1400" b="0" i="1" dirty="0" smtClean="0">
                        <a:latin typeface="Cambria Math" panose="02040503050406030204" pitchFamily="18" charset="0"/>
                      </a:rPr>
                      <m:t>number</m:t>
                    </m:r>
                    <m:r>
                      <m:rPr>
                        <m:nor/>
                      </m:rPr>
                      <a:rPr lang="en-US" altLang="zh-CN" sz="1400" b="0" i="1" dirty="0" smtClean="0">
                        <a:latin typeface="Cambria Math" panose="02040503050406030204" pitchFamily="18" charset="0"/>
                      </a:rPr>
                      <m:t> </m:t>
                    </m:r>
                    <m:r>
                      <m:rPr>
                        <m:nor/>
                      </m:rPr>
                      <a:rPr lang="en-US" altLang="zh-CN" sz="1400" i="1" dirty="0">
                        <a:latin typeface="Cambria Math" panose="02040503050406030204" pitchFamily="18" charset="0"/>
                      </a:rPr>
                      <m:t>along</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x</m:t>
                    </m:r>
                    <m:r>
                      <m:rPr>
                        <m:nor/>
                      </m:rPr>
                      <a:rPr lang="en-US" altLang="zh-CN" sz="1400" i="1" dirty="0">
                        <a:latin typeface="Cambria Math" panose="02040503050406030204" pitchFamily="18" charset="0"/>
                      </a:rPr>
                      <m:t>−</m:t>
                    </m:r>
                    <m:r>
                      <m:rPr>
                        <m:nor/>
                      </m:rPr>
                      <a:rPr lang="en-US" altLang="zh-CN" sz="1400" i="1" dirty="0">
                        <a:latin typeface="Cambria Math" panose="02040503050406030204" pitchFamily="18" charset="0"/>
                      </a:rPr>
                      <m:t>axis</m:t>
                    </m:r>
                  </m:oMath>
                </a14:m>
                <a:endParaRPr lang="en-US" altLang="zh-CN" sz="1400" i="1" dirty="0">
                  <a:latin typeface="Cambria Math" panose="02040503050406030204" pitchFamily="18" charset="0"/>
                </a:endParaRPr>
              </a:p>
              <a:p>
                <a14:m>
                  <m:oMath xmlns:m="http://schemas.openxmlformats.org/officeDocument/2006/math">
                    <m:r>
                      <m:rPr>
                        <m:sty m:val="p"/>
                      </m:rPr>
                      <a:rPr lang="en-US" altLang="zh-CN" sz="1400" i="1" smtClean="0">
                        <a:latin typeface="Cambria Math" panose="02040503050406030204" pitchFamily="18" charset="0"/>
                      </a:rPr>
                      <m:t>c</m:t>
                    </m:r>
                  </m:oMath>
                </a14:m>
                <a:r>
                  <a:rPr lang="en-US" altLang="zh-CN" sz="1400" dirty="0"/>
                  <a:t> </a:t>
                </a:r>
                <a14:m>
                  <m:oMath xmlns:m="http://schemas.openxmlformats.org/officeDocument/2006/math">
                    <m:r>
                      <m:rPr>
                        <m:nor/>
                      </m:rPr>
                      <a:rPr lang="en-US" altLang="zh-CN" sz="1400" i="1" dirty="0">
                        <a:latin typeface="Cambria Math" panose="02040503050406030204" pitchFamily="18" charset="0"/>
                      </a:rPr>
                      <m:t>−</m:t>
                    </m:r>
                  </m:oMath>
                </a14:m>
                <a:r>
                  <a:rPr lang="en-US" altLang="zh-CN" sz="1400" i="1" dirty="0">
                    <a:latin typeface="Cambria Math" panose="02040503050406030204" pitchFamily="18" charset="0"/>
                  </a:rPr>
                  <a:t>  Sound speed, 343m/s in room temperature</a:t>
                </a:r>
              </a:p>
              <a:p>
                <a14:m>
                  <m:oMath xmlns:m="http://schemas.openxmlformats.org/officeDocument/2006/math">
                    <m:r>
                      <a:rPr lang="zh-CN" altLang="en-US" sz="1400" i="1" smtClean="0">
                        <a:latin typeface="Cambria Math" panose="02040503050406030204" pitchFamily="18" charset="0"/>
                      </a:rPr>
                      <m:t>𝛽</m:t>
                    </m:r>
                  </m:oMath>
                </a14:m>
                <a:r>
                  <a:rPr lang="zh-CN" altLang="en-GB" sz="1400" i="1" dirty="0">
                    <a:latin typeface="Cambria Math" panose="02040503050406030204" pitchFamily="18" charset="0"/>
                  </a:rPr>
                  <a:t>  −  </a:t>
                </a:r>
                <a:r>
                  <a:rPr lang="en-US" altLang="zh-CN" sz="1400" i="1" dirty="0">
                    <a:latin typeface="Cambria Math" panose="02040503050406030204" pitchFamily="18" charset="0"/>
                  </a:rPr>
                  <a:t>Effective bulk modulus </a:t>
                </a:r>
              </a:p>
              <a:p>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𝑘</m:t>
                        </m:r>
                      </m:e>
                      <m:sub>
                        <m:r>
                          <a:rPr lang="en-US" altLang="zh-CN" sz="1400" i="1">
                            <a:latin typeface="Cambria Math" panose="02040503050406030204" pitchFamily="18" charset="0"/>
                          </a:rPr>
                          <m:t>𝑧</m:t>
                        </m:r>
                      </m:sub>
                    </m:sSub>
                  </m:oMath>
                </a14:m>
                <a:r>
                  <a:rPr lang="en-US" altLang="zh-CN" sz="1400" i="1" dirty="0">
                    <a:latin typeface="Cambria Math" panose="02040503050406030204" pitchFamily="18" charset="0"/>
                  </a:rPr>
                  <a:t> </a:t>
                </a:r>
                <a14:m>
                  <m:oMath xmlns:m="http://schemas.openxmlformats.org/officeDocument/2006/math">
                    <m: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m:t>
                    </m:r>
                    <m:r>
                      <a:rPr lang="en-US" altLang="zh-CN" sz="1400" i="1" dirty="0">
                        <a:latin typeface="Cambria Math" panose="02040503050406030204" pitchFamily="18" charset="0"/>
                      </a:rPr>
                      <m:t> </m:t>
                    </m:r>
                  </m:oMath>
                </a14:m>
                <a:r>
                  <a:rPr lang="en-US" altLang="zh-CN" sz="1400" i="1" dirty="0">
                    <a:latin typeface="Cambria Math" panose="02040503050406030204" pitchFamily="18" charset="0"/>
                  </a:rPr>
                  <a:t>Wave number along z-axis</a:t>
                </a:r>
              </a:p>
              <a:p>
                <a14:m>
                  <m:oMath xmlns:m="http://schemas.openxmlformats.org/officeDocument/2006/math">
                    <m:r>
                      <a:rPr lang="zh-CN" altLang="en-US" sz="1400" i="1">
                        <a:latin typeface="Cambria Math" panose="02040503050406030204" pitchFamily="18" charset="0"/>
                      </a:rPr>
                      <m:t>𝜔</m:t>
                    </m:r>
                    <m:r>
                      <m:rPr>
                        <m:nor/>
                      </m:rPr>
                      <a:rPr lang="en-US" altLang="zh-CN" sz="1400" i="1">
                        <a:latin typeface="Cambria Math" panose="02040503050406030204" pitchFamily="18" charset="0"/>
                      </a:rPr>
                      <m:t>   </m:t>
                    </m:r>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Angular frequency</a:t>
                </a:r>
              </a:p>
              <a:p>
                <a14:m>
                  <m:oMath xmlns:m="http://schemas.openxmlformats.org/officeDocument/2006/math">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𝑘</m:t>
                        </m:r>
                      </m:e>
                      <m:sub>
                        <m:r>
                          <a:rPr lang="en-US" altLang="zh-CN" sz="1400" i="1">
                            <a:latin typeface="Cambria Math" panose="02040503050406030204" pitchFamily="18" charset="0"/>
                          </a:rPr>
                          <m:t>𝑥</m:t>
                        </m:r>
                      </m:sub>
                    </m:sSub>
                  </m:oMath>
                </a14:m>
                <a:r>
                  <a:rPr lang="en-US" altLang="zh-CN" sz="1400" i="1" dirty="0">
                    <a:latin typeface="Cambria Math" panose="02040503050406030204" pitchFamily="18" charset="0"/>
                  </a:rPr>
                  <a:t> </a:t>
                </a:r>
                <a14:m>
                  <m:oMath xmlns:m="http://schemas.openxmlformats.org/officeDocument/2006/math">
                    <m: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m:t>
                    </m:r>
                    <m:r>
                      <a:rPr lang="en-US" altLang="zh-CN" sz="1400" i="1" dirty="0">
                        <a:latin typeface="Cambria Math" panose="02040503050406030204" pitchFamily="18" charset="0"/>
                      </a:rPr>
                      <m:t> </m:t>
                    </m:r>
                  </m:oMath>
                </a14:m>
                <a:r>
                  <a:rPr lang="en-US" altLang="zh-CN" sz="1400" i="1" dirty="0">
                    <a:latin typeface="Cambria Math" panose="02040503050406030204" pitchFamily="18" charset="0"/>
                  </a:rPr>
                  <a:t>Wave number along x-axis</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zh-CN" altLang="en-US" sz="1400"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sz="1400" b="0" i="1" smtClean="0">
                            <a:solidFill>
                              <a:schemeClr val="tx1"/>
                            </a:solidFill>
                            <a:latin typeface="Cambria Math" panose="02040503050406030204" pitchFamily="18" charset="0"/>
                          </a:rPr>
                          <m:t>𝑧</m:t>
                        </m:r>
                      </m:sub>
                    </m:sSub>
                  </m:oMath>
                </a14:m>
                <a:r>
                  <a:rPr lang="en-US" altLang="zh-CN" sz="1400" dirty="0"/>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density  of  z-axis</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zh-CN" altLang="en-US" sz="1400"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en-US" altLang="zh-CN" sz="1400" dirty="0"/>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density  of  x-axis</a:t>
                </a:r>
              </a:p>
              <a:p>
                <a:endParaRPr lang="en-US" altLang="zh-CN" sz="1400" i="1" dirty="0">
                  <a:latin typeface="Cambria Math" panose="02040503050406030204" pitchFamily="18" charset="0"/>
                </a:endParaRPr>
              </a:p>
            </p:txBody>
          </p:sp>
        </mc:Choice>
        <mc:Fallback>
          <p:sp>
            <p:nvSpPr>
              <p:cNvPr id="10" name="文本框 9">
                <a:extLst>
                  <a:ext uri="{FF2B5EF4-FFF2-40B4-BE49-F238E27FC236}">
                    <a16:creationId xmlns:a16="http://schemas.microsoft.com/office/drawing/2014/main" id="{0EC66A35-505D-5BFD-0788-77642918FA8C}"/>
                  </a:ext>
                </a:extLst>
              </p:cNvPr>
              <p:cNvSpPr txBox="1">
                <a:spLocks noRot="1" noChangeAspect="1" noMove="1" noResize="1" noEditPoints="1" noAdjustHandles="1" noChangeArrowheads="1" noChangeShapeType="1" noTextEdit="1"/>
              </p:cNvSpPr>
              <p:nvPr/>
            </p:nvSpPr>
            <p:spPr>
              <a:xfrm>
                <a:off x="8384787" y="4063833"/>
                <a:ext cx="3917284" cy="2971647"/>
              </a:xfrm>
              <a:prstGeom prst="rect">
                <a:avLst/>
              </a:prstGeom>
              <a:blipFill>
                <a:blip r:embed="rId4"/>
                <a:stretch>
                  <a:fillRect t="-411"/>
                </a:stretch>
              </a:blipFill>
            </p:spPr>
            <p:txBody>
              <a:bodyPr/>
              <a:lstStyle/>
              <a:p>
                <a:r>
                  <a:rPr lang="zh-CN" altLang="en-US">
                    <a:noFill/>
                  </a:rPr>
                  <a:t> </a:t>
                </a:r>
              </a:p>
            </p:txBody>
          </p:sp>
        </mc:Fallback>
      </mc:AlternateContent>
      <p:sp>
        <p:nvSpPr>
          <p:cNvPr id="45" name="文本框 44">
            <a:extLst>
              <a:ext uri="{FF2B5EF4-FFF2-40B4-BE49-F238E27FC236}">
                <a16:creationId xmlns:a16="http://schemas.microsoft.com/office/drawing/2014/main" id="{7340DF8C-EBDF-DC94-0B5C-AC30E686BF41}"/>
              </a:ext>
            </a:extLst>
          </p:cNvPr>
          <p:cNvSpPr txBox="1"/>
          <p:nvPr/>
        </p:nvSpPr>
        <p:spPr>
          <a:xfrm>
            <a:off x="33664" y="87162"/>
            <a:ext cx="8744575" cy="369332"/>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Besides, wave vector </a:t>
            </a:r>
            <a:r>
              <a:rPr lang="en-US" altLang="zh-CN" i="1" dirty="0">
                <a:solidFill>
                  <a:srgbClr val="F97311"/>
                </a:solidFill>
                <a:latin typeface="Times" panose="02020603050405020304" pitchFamily="18" charset="0"/>
                <a:cs typeface="Times" panose="02020603050405020304" pitchFamily="18" charset="0"/>
              </a:rPr>
              <a:t>k</a:t>
            </a:r>
            <a:r>
              <a:rPr lang="en-US" altLang="zh-CN" dirty="0">
                <a:latin typeface="Times" panose="02020603050405020304" pitchFamily="18" charset="0"/>
                <a:cs typeface="Times" panose="02020603050405020304" pitchFamily="18" charset="0"/>
              </a:rPr>
              <a:t> of  any arbitrary direction in acoustic field satisfied:  </a:t>
            </a:r>
            <a:endParaRPr lang="zh-CN" altLang="en-US" dirty="0">
              <a:latin typeface="Times" panose="02020603050405020304" pitchFamily="18" charset="0"/>
              <a:cs typeface="Times" panose="02020603050405020304" pitchFamily="18" charset="0"/>
            </a:endParaRPr>
          </a:p>
        </p:txBody>
      </p:sp>
      <p:grpSp>
        <p:nvGrpSpPr>
          <p:cNvPr id="72" name="组合 71">
            <a:extLst>
              <a:ext uri="{FF2B5EF4-FFF2-40B4-BE49-F238E27FC236}">
                <a16:creationId xmlns:a16="http://schemas.microsoft.com/office/drawing/2014/main" id="{220F1877-F01D-BC33-47D8-520D5A21D420}"/>
              </a:ext>
            </a:extLst>
          </p:cNvPr>
          <p:cNvGrpSpPr/>
          <p:nvPr/>
        </p:nvGrpSpPr>
        <p:grpSpPr>
          <a:xfrm>
            <a:off x="2326816" y="711037"/>
            <a:ext cx="1189462" cy="1192853"/>
            <a:chOff x="6103991" y="945"/>
            <a:chExt cx="1189462" cy="1192853"/>
          </a:xfrm>
        </p:grpSpPr>
        <p:grpSp>
          <p:nvGrpSpPr>
            <p:cNvPr id="69" name="组合 68">
              <a:extLst>
                <a:ext uri="{FF2B5EF4-FFF2-40B4-BE49-F238E27FC236}">
                  <a16:creationId xmlns:a16="http://schemas.microsoft.com/office/drawing/2014/main" id="{B34EFA30-CF06-4CC2-C4F5-25FF1326091D}"/>
                </a:ext>
              </a:extLst>
            </p:cNvPr>
            <p:cNvGrpSpPr/>
            <p:nvPr/>
          </p:nvGrpSpPr>
          <p:grpSpPr>
            <a:xfrm>
              <a:off x="6103991" y="945"/>
              <a:ext cx="1132603" cy="1192853"/>
              <a:chOff x="6103991" y="945"/>
              <a:chExt cx="1132603" cy="1192853"/>
            </a:xfrm>
          </p:grpSpPr>
          <p:grpSp>
            <p:nvGrpSpPr>
              <p:cNvPr id="60" name="组合 59">
                <a:extLst>
                  <a:ext uri="{FF2B5EF4-FFF2-40B4-BE49-F238E27FC236}">
                    <a16:creationId xmlns:a16="http://schemas.microsoft.com/office/drawing/2014/main" id="{7F961C8F-8AEB-2253-8B16-24FFB27A96C8}"/>
                  </a:ext>
                </a:extLst>
              </p:cNvPr>
              <p:cNvGrpSpPr/>
              <p:nvPr/>
            </p:nvGrpSpPr>
            <p:grpSpPr>
              <a:xfrm>
                <a:off x="6103991" y="945"/>
                <a:ext cx="1132603" cy="1192853"/>
                <a:chOff x="5612674" y="-130262"/>
                <a:chExt cx="1132603" cy="1192853"/>
              </a:xfrm>
              <a:scene3d>
                <a:camera prst="orthographicFront">
                  <a:rot lat="0" lon="0" rev="0"/>
                </a:camera>
                <a:lightRig rig="threePt" dir="t"/>
              </a:scene3d>
            </p:grpSpPr>
            <p:grpSp>
              <p:nvGrpSpPr>
                <p:cNvPr id="46" name="组合 45">
                  <a:extLst>
                    <a:ext uri="{FF2B5EF4-FFF2-40B4-BE49-F238E27FC236}">
                      <a16:creationId xmlns:a16="http://schemas.microsoft.com/office/drawing/2014/main" id="{77931AAC-DA62-E5E6-BB80-8D41CD30529B}"/>
                    </a:ext>
                  </a:extLst>
                </p:cNvPr>
                <p:cNvGrpSpPr/>
                <p:nvPr/>
              </p:nvGrpSpPr>
              <p:grpSpPr>
                <a:xfrm>
                  <a:off x="5980224" y="-130262"/>
                  <a:ext cx="765053" cy="997414"/>
                  <a:chOff x="3630365" y="3862355"/>
                  <a:chExt cx="1635825" cy="1508562"/>
                </a:xfrm>
              </p:grpSpPr>
              <p:grpSp>
                <p:nvGrpSpPr>
                  <p:cNvPr id="47" name="组合 46">
                    <a:extLst>
                      <a:ext uri="{FF2B5EF4-FFF2-40B4-BE49-F238E27FC236}">
                        <a16:creationId xmlns:a16="http://schemas.microsoft.com/office/drawing/2014/main" id="{0CA4AA87-A039-D94D-5A9E-23016A028A36}"/>
                      </a:ext>
                    </a:extLst>
                  </p:cNvPr>
                  <p:cNvGrpSpPr/>
                  <p:nvPr/>
                </p:nvGrpSpPr>
                <p:grpSpPr>
                  <a:xfrm>
                    <a:off x="3970487" y="4233905"/>
                    <a:ext cx="1287451" cy="874004"/>
                    <a:chOff x="3970487" y="4233905"/>
                    <a:chExt cx="1287451" cy="874004"/>
                  </a:xfrm>
                </p:grpSpPr>
                <p:cxnSp>
                  <p:nvCxnSpPr>
                    <p:cNvPr id="50" name="直接箭头连接符 49">
                      <a:extLst>
                        <a:ext uri="{FF2B5EF4-FFF2-40B4-BE49-F238E27FC236}">
                          <a16:creationId xmlns:a16="http://schemas.microsoft.com/office/drawing/2014/main" id="{8F7BA2E1-9154-C2B8-9464-26CA7E2853E1}"/>
                        </a:ext>
                      </a:extLst>
                    </p:cNvPr>
                    <p:cNvCxnSpPr/>
                    <p:nvPr/>
                  </p:nvCxnSpPr>
                  <p:spPr>
                    <a:xfrm>
                      <a:off x="3970487" y="5097354"/>
                      <a:ext cx="128745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6DAB39EF-3CA1-F703-36CD-8AA639E90D02}"/>
                        </a:ext>
                      </a:extLst>
                    </p:cNvPr>
                    <p:cNvCxnSpPr>
                      <a:cxnSpLocks/>
                    </p:cNvCxnSpPr>
                    <p:nvPr/>
                  </p:nvCxnSpPr>
                  <p:spPr>
                    <a:xfrm flipV="1">
                      <a:off x="3982016" y="4233905"/>
                      <a:ext cx="0" cy="8740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8" name="文本框 47">
                    <a:extLst>
                      <a:ext uri="{FF2B5EF4-FFF2-40B4-BE49-F238E27FC236}">
                        <a16:creationId xmlns:a16="http://schemas.microsoft.com/office/drawing/2014/main" id="{897B8BC7-08F0-673E-1EE8-A65512B80576}"/>
                      </a:ext>
                    </a:extLst>
                  </p:cNvPr>
                  <p:cNvSpPr txBox="1"/>
                  <p:nvPr/>
                </p:nvSpPr>
                <p:spPr>
                  <a:xfrm>
                    <a:off x="4978239" y="5001585"/>
                    <a:ext cx="287951" cy="369332"/>
                  </a:xfrm>
                  <a:prstGeom prst="rect">
                    <a:avLst/>
                  </a:prstGeom>
                  <a:noFill/>
                </p:spPr>
                <p:txBody>
                  <a:bodyPr wrap="square">
                    <a:spAutoFit/>
                  </a:bodyPr>
                  <a:lstStyle/>
                  <a:p>
                    <a:r>
                      <a:rPr lang="en-GB" altLang="zh-CN" i="1" dirty="0">
                        <a:latin typeface="Times" panose="02020603050405020304" pitchFamily="18" charset="0"/>
                        <a:cs typeface="Times" panose="02020603050405020304" pitchFamily="18" charset="0"/>
                      </a:rPr>
                      <a:t>x</a:t>
                    </a:r>
                    <a:endParaRPr lang="zh-CN" altLang="en-US" i="1" dirty="0">
                      <a:latin typeface="Times" panose="02020603050405020304" pitchFamily="18" charset="0"/>
                      <a:cs typeface="Times" panose="02020603050405020304" pitchFamily="18" charset="0"/>
                    </a:endParaRPr>
                  </a:p>
                </p:txBody>
              </p:sp>
              <p:sp>
                <p:nvSpPr>
                  <p:cNvPr id="49" name="文本框 48">
                    <a:extLst>
                      <a:ext uri="{FF2B5EF4-FFF2-40B4-BE49-F238E27FC236}">
                        <a16:creationId xmlns:a16="http://schemas.microsoft.com/office/drawing/2014/main" id="{53AC0FBA-4F9C-0772-693E-BFC2FAA2A887}"/>
                      </a:ext>
                    </a:extLst>
                  </p:cNvPr>
                  <p:cNvSpPr txBox="1"/>
                  <p:nvPr/>
                </p:nvSpPr>
                <p:spPr>
                  <a:xfrm>
                    <a:off x="3630365" y="3862355"/>
                    <a:ext cx="287950" cy="624142"/>
                  </a:xfrm>
                  <a:prstGeom prst="rect">
                    <a:avLst/>
                  </a:prstGeom>
                  <a:noFill/>
                </p:spPr>
                <p:txBody>
                  <a:bodyPr wrap="square">
                    <a:spAutoFit/>
                  </a:bodyPr>
                  <a:lstStyle/>
                  <a:p>
                    <a:r>
                      <a:rPr lang="en-GB" altLang="zh-CN" i="1" dirty="0">
                        <a:latin typeface="Times" panose="02020603050405020304" pitchFamily="18" charset="0"/>
                        <a:cs typeface="Times" panose="02020603050405020304" pitchFamily="18" charset="0"/>
                      </a:rPr>
                      <a:t>z</a:t>
                    </a:r>
                    <a:endParaRPr lang="zh-CN" altLang="en-US" i="1" dirty="0">
                      <a:latin typeface="Times" panose="02020603050405020304" pitchFamily="18" charset="0"/>
                      <a:cs typeface="Times" panose="02020603050405020304" pitchFamily="18" charset="0"/>
                    </a:endParaRPr>
                  </a:p>
                </p:txBody>
              </p:sp>
            </p:grpSp>
            <p:cxnSp>
              <p:nvCxnSpPr>
                <p:cNvPr id="52" name="直接箭头连接符 51">
                  <a:extLst>
                    <a:ext uri="{FF2B5EF4-FFF2-40B4-BE49-F238E27FC236}">
                      <a16:creationId xmlns:a16="http://schemas.microsoft.com/office/drawing/2014/main" id="{503A11A7-1273-7E8B-3B31-9BEF718AEBCA}"/>
                    </a:ext>
                  </a:extLst>
                </p:cNvPr>
                <p:cNvCxnSpPr>
                  <a:cxnSpLocks/>
                </p:cNvCxnSpPr>
                <p:nvPr/>
              </p:nvCxnSpPr>
              <p:spPr>
                <a:xfrm flipH="1">
                  <a:off x="5782055" y="686280"/>
                  <a:ext cx="362631" cy="2338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文本框 52">
                  <a:extLst>
                    <a:ext uri="{FF2B5EF4-FFF2-40B4-BE49-F238E27FC236}">
                      <a16:creationId xmlns:a16="http://schemas.microsoft.com/office/drawing/2014/main" id="{A09EA9FE-20F8-A848-797A-D2CE3C5D7F53}"/>
                    </a:ext>
                  </a:extLst>
                </p:cNvPr>
                <p:cNvSpPr txBox="1"/>
                <p:nvPr/>
              </p:nvSpPr>
              <p:spPr>
                <a:xfrm>
                  <a:off x="5612674" y="693259"/>
                  <a:ext cx="134671" cy="369332"/>
                </a:xfrm>
                <a:prstGeom prst="rect">
                  <a:avLst/>
                </a:prstGeom>
                <a:noFill/>
              </p:spPr>
              <p:txBody>
                <a:bodyPr wrap="square">
                  <a:spAutoFit/>
                </a:bodyPr>
                <a:lstStyle/>
                <a:p>
                  <a:r>
                    <a:rPr lang="en-GB" altLang="zh-CN" i="1" dirty="0">
                      <a:latin typeface="Times" panose="02020603050405020304" pitchFamily="18" charset="0"/>
                      <a:cs typeface="Times" panose="02020603050405020304" pitchFamily="18" charset="0"/>
                    </a:rPr>
                    <a:t>y</a:t>
                  </a:r>
                  <a:endParaRPr lang="zh-CN" altLang="en-US" i="1" dirty="0">
                    <a:latin typeface="Times" panose="02020603050405020304" pitchFamily="18" charset="0"/>
                    <a:cs typeface="Times" panose="02020603050405020304" pitchFamily="18" charset="0"/>
                  </a:endParaRPr>
                </a:p>
              </p:txBody>
            </p:sp>
            <p:cxnSp>
              <p:nvCxnSpPr>
                <p:cNvPr id="56" name="直接连接符 55">
                  <a:extLst>
                    <a:ext uri="{FF2B5EF4-FFF2-40B4-BE49-F238E27FC236}">
                      <a16:creationId xmlns:a16="http://schemas.microsoft.com/office/drawing/2014/main" id="{7C417A13-9BF6-C0C0-75E0-65F4F0E2B0DB}"/>
                    </a:ext>
                  </a:extLst>
                </p:cNvPr>
                <p:cNvCxnSpPr>
                  <a:cxnSpLocks/>
                </p:cNvCxnSpPr>
                <p:nvPr/>
              </p:nvCxnSpPr>
              <p:spPr>
                <a:xfrm flipV="1">
                  <a:off x="5828501" y="590811"/>
                  <a:ext cx="476212" cy="294814"/>
                </a:xfrm>
                <a:prstGeom prst="line">
                  <a:avLst/>
                </a:prstGeom>
                <a:ln w="31750">
                  <a:prstDash val="sysDot"/>
                </a:ln>
              </p:spPr>
              <p:style>
                <a:lnRef idx="1">
                  <a:schemeClr val="accent1"/>
                </a:lnRef>
                <a:fillRef idx="0">
                  <a:schemeClr val="accent1"/>
                </a:fillRef>
                <a:effectRef idx="0">
                  <a:schemeClr val="accent1"/>
                </a:effectRef>
                <a:fontRef idx="minor">
                  <a:schemeClr val="tx1"/>
                </a:fontRef>
              </p:style>
            </p:cxnSp>
          </p:grpSp>
          <p:cxnSp>
            <p:nvCxnSpPr>
              <p:cNvPr id="62" name="直接箭头连接符 61">
                <a:extLst>
                  <a:ext uri="{FF2B5EF4-FFF2-40B4-BE49-F238E27FC236}">
                    <a16:creationId xmlns:a16="http://schemas.microsoft.com/office/drawing/2014/main" id="{D9B156EB-308C-FE86-3510-8E03DC0BCD93}"/>
                  </a:ext>
                </a:extLst>
              </p:cNvPr>
              <p:cNvCxnSpPr>
                <a:cxnSpLocks/>
              </p:cNvCxnSpPr>
              <p:nvPr/>
            </p:nvCxnSpPr>
            <p:spPr>
              <a:xfrm flipV="1">
                <a:off x="6630611" y="207276"/>
                <a:ext cx="415775" cy="610211"/>
              </a:xfrm>
              <a:prstGeom prst="straightConnector1">
                <a:avLst/>
              </a:prstGeom>
              <a:ln w="31750">
                <a:solidFill>
                  <a:schemeClr val="accent2">
                    <a:lumMod val="75000"/>
                  </a:schemeClr>
                </a:solidFill>
                <a:tailEnd type="triangle"/>
              </a:ln>
              <a:effectLst>
                <a:glow rad="50800">
                  <a:schemeClr val="accent1">
                    <a:alpha val="40000"/>
                  </a:schemeClr>
                </a:glow>
              </a:effectLst>
              <a:scene3d>
                <a:camera prst="orthographicFront">
                  <a:rot lat="0" lon="0" rev="0"/>
                </a:camera>
                <a:lightRig rig="sunrise" dir="t"/>
              </a:scene3d>
              <a:sp3d prstMaterial="matte">
                <a:bevelT/>
              </a:sp3d>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39FEB6AA-79B7-ADEF-92AF-527BE219DB1D}"/>
                    </a:ext>
                  </a:extLst>
                </p:cNvPr>
                <p:cNvSpPr txBox="1"/>
                <p:nvPr/>
              </p:nvSpPr>
              <p:spPr>
                <a:xfrm>
                  <a:off x="6959345" y="35386"/>
                  <a:ext cx="334108" cy="29790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1100" b="1" i="1" smtClean="0">
                                <a:solidFill>
                                  <a:srgbClr val="F97311"/>
                                </a:solidFill>
                                <a:latin typeface="Cambria Math" panose="02040503050406030204" pitchFamily="18" charset="0"/>
                              </a:rPr>
                            </m:ctrlPr>
                          </m:accPr>
                          <m:e>
                            <m:r>
                              <a:rPr lang="en-US" altLang="zh-CN" sz="1100" b="1" i="1">
                                <a:solidFill>
                                  <a:srgbClr val="F97311"/>
                                </a:solidFill>
                                <a:latin typeface="Cambria Math" panose="02040503050406030204" pitchFamily="18" charset="0"/>
                              </a:rPr>
                              <m:t>𝒌</m:t>
                            </m:r>
                          </m:e>
                        </m:acc>
                      </m:oMath>
                    </m:oMathPara>
                  </a14:m>
                  <a:endParaRPr lang="zh-CN" altLang="en-US" sz="1100" b="1" dirty="0"/>
                </a:p>
              </p:txBody>
            </p:sp>
          </mc:Choice>
          <mc:Fallback xmlns="">
            <p:sp>
              <p:nvSpPr>
                <p:cNvPr id="71" name="文本框 70">
                  <a:extLst>
                    <a:ext uri="{FF2B5EF4-FFF2-40B4-BE49-F238E27FC236}">
                      <a16:creationId xmlns:a16="http://schemas.microsoft.com/office/drawing/2014/main" id="{39FEB6AA-79B7-ADEF-92AF-527BE219DB1D}"/>
                    </a:ext>
                  </a:extLst>
                </p:cNvPr>
                <p:cNvSpPr txBox="1">
                  <a:spLocks noRot="1" noChangeAspect="1" noMove="1" noResize="1" noEditPoints="1" noAdjustHandles="1" noChangeArrowheads="1" noChangeShapeType="1" noTextEdit="1"/>
                </p:cNvSpPr>
                <p:nvPr/>
              </p:nvSpPr>
              <p:spPr>
                <a:xfrm>
                  <a:off x="6959345" y="35386"/>
                  <a:ext cx="334108" cy="297902"/>
                </a:xfrm>
                <a:prstGeom prst="rect">
                  <a:avLst/>
                </a:prstGeom>
                <a:blipFill>
                  <a:blip r:embed="rId5"/>
                  <a:stretch>
                    <a:fillRect/>
                  </a:stretch>
                </a:blipFill>
              </p:spPr>
              <p:txBody>
                <a:bodyPr/>
                <a:lstStyle/>
                <a:p>
                  <a:r>
                    <a:rPr lang="zh-CN" altLang="en-US">
                      <a:noFill/>
                    </a:rPr>
                    <a:t> </a:t>
                  </a:r>
                </a:p>
              </p:txBody>
            </p:sp>
          </mc:Fallback>
        </mc:AlternateContent>
      </p:grpSp>
      <p:grpSp>
        <p:nvGrpSpPr>
          <p:cNvPr id="109" name="组合 108">
            <a:extLst>
              <a:ext uri="{FF2B5EF4-FFF2-40B4-BE49-F238E27FC236}">
                <a16:creationId xmlns:a16="http://schemas.microsoft.com/office/drawing/2014/main" id="{30E277A0-9DC2-BFDE-CB9D-B3EE1CF1F030}"/>
              </a:ext>
            </a:extLst>
          </p:cNvPr>
          <p:cNvGrpSpPr/>
          <p:nvPr/>
        </p:nvGrpSpPr>
        <p:grpSpPr>
          <a:xfrm>
            <a:off x="135449" y="618153"/>
            <a:ext cx="4313795" cy="402482"/>
            <a:chOff x="168101" y="618153"/>
            <a:chExt cx="4313795" cy="402482"/>
          </a:xfrm>
        </p:grpSpPr>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321F8633-FB05-2175-BB3B-96F9E814B65F}"/>
                    </a:ext>
                  </a:extLst>
                </p:cNvPr>
                <p:cNvSpPr txBox="1"/>
                <p:nvPr/>
              </p:nvSpPr>
              <p:spPr>
                <a:xfrm>
                  <a:off x="168101" y="618153"/>
                  <a:ext cx="2556772" cy="402482"/>
                </a:xfrm>
                <a:prstGeom prst="rect">
                  <a:avLst/>
                </a:prstGeom>
                <a:noFill/>
              </p:spPr>
              <p:txBody>
                <a:bodyPr wrap="square">
                  <a:spAutoFit/>
                </a:bodyPr>
                <a:lstStyle/>
                <a:p>
                  <a14:m>
                    <m:oMath xmlns:m="http://schemas.openxmlformats.org/officeDocument/2006/math">
                      <m:r>
                        <a:rPr lang="en-US" altLang="zh-CN" i="1" smtClean="0">
                          <a:solidFill>
                            <a:srgbClr val="F97311"/>
                          </a:solidFill>
                          <a:latin typeface="Cambria Math" panose="02040503050406030204" pitchFamily="18" charset="0"/>
                        </a:rPr>
                        <m:t>𝑘</m:t>
                      </m:r>
                      <m:acc>
                        <m:accPr>
                          <m:chr m:val="̂"/>
                          <m:ctrlPr>
                            <a:rPr lang="en-US" altLang="zh-CN" i="1" smtClean="0">
                              <a:solidFill>
                                <a:srgbClr val="F97311"/>
                              </a:solidFill>
                              <a:latin typeface="Cambria Math" panose="02040503050406030204" pitchFamily="18" charset="0"/>
                            </a:rPr>
                          </m:ctrlPr>
                        </m:accPr>
                        <m:e>
                          <m:r>
                            <a:rPr lang="en-US" altLang="zh-CN" b="0" i="1" smtClean="0">
                              <a:solidFill>
                                <a:srgbClr val="F97311"/>
                              </a:solidFill>
                              <a:latin typeface="Cambria Math" panose="02040503050406030204" pitchFamily="18" charset="0"/>
                            </a:rPr>
                            <m:t>𝑘</m:t>
                          </m:r>
                        </m:e>
                      </m:acc>
                    </m:oMath>
                  </a14:m>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𝑥</m:t>
                          </m:r>
                        </m:sub>
                      </m:sSub>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𝑥</m:t>
                          </m:r>
                        </m:e>
                      </m:acc>
                    </m:oMath>
                  </a14:m>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𝑦</m:t>
                          </m:r>
                        </m:sub>
                      </m:sSub>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𝑦</m:t>
                          </m:r>
                        </m:e>
                      </m:acc>
                    </m:oMath>
                  </a14:m>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𝑧</m:t>
                          </m:r>
                        </m:sub>
                      </m:sSub>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𝑧</m:t>
                          </m:r>
                        </m:e>
                      </m:acc>
                    </m:oMath>
                  </a14:m>
                  <a:endParaRPr lang="zh-CN" altLang="en-US" dirty="0"/>
                </a:p>
              </p:txBody>
            </p:sp>
          </mc:Choice>
          <mc:Fallback xmlns="">
            <p:sp>
              <p:nvSpPr>
                <p:cNvPr id="44" name="文本框 43">
                  <a:extLst>
                    <a:ext uri="{FF2B5EF4-FFF2-40B4-BE49-F238E27FC236}">
                      <a16:creationId xmlns:a16="http://schemas.microsoft.com/office/drawing/2014/main" id="{321F8633-FB05-2175-BB3B-96F9E814B65F}"/>
                    </a:ext>
                  </a:extLst>
                </p:cNvPr>
                <p:cNvSpPr txBox="1">
                  <a:spLocks noRot="1" noChangeAspect="1" noMove="1" noResize="1" noEditPoints="1" noAdjustHandles="1" noChangeArrowheads="1" noChangeShapeType="1" noTextEdit="1"/>
                </p:cNvSpPr>
                <p:nvPr/>
              </p:nvSpPr>
              <p:spPr>
                <a:xfrm>
                  <a:off x="168101" y="618153"/>
                  <a:ext cx="2556772" cy="402482"/>
                </a:xfrm>
                <a:prstGeom prst="rect">
                  <a:avLst/>
                </a:prstGeom>
                <a:blipFill>
                  <a:blip r:embed="rId6"/>
                  <a:stretch>
                    <a:fillRect t="-6061"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FA1D70EC-4C8A-E2F2-CBC6-DF45C611EEBE}"/>
                    </a:ext>
                  </a:extLst>
                </p:cNvPr>
                <p:cNvSpPr txBox="1"/>
                <p:nvPr/>
              </p:nvSpPr>
              <p:spPr>
                <a:xfrm>
                  <a:off x="3758366" y="659298"/>
                  <a:ext cx="72353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m:t>
                        </m:r>
                        <m:r>
                          <a:rPr lang="en-US" altLang="zh-CN" sz="1600" b="0" i="1" smtClean="0">
                            <a:latin typeface="Cambria Math" panose="02040503050406030204" pitchFamily="18" charset="0"/>
                          </a:rPr>
                          <m:t>7)</m:t>
                        </m:r>
                      </m:oMath>
                    </m:oMathPara>
                  </a14:m>
                  <a:endParaRPr lang="zh-CN" altLang="en-US" sz="1600" dirty="0"/>
                </a:p>
              </p:txBody>
            </p:sp>
          </mc:Choice>
          <mc:Fallback xmlns="">
            <p:sp>
              <p:nvSpPr>
                <p:cNvPr id="83" name="文本框 82">
                  <a:extLst>
                    <a:ext uri="{FF2B5EF4-FFF2-40B4-BE49-F238E27FC236}">
                      <a16:creationId xmlns:a16="http://schemas.microsoft.com/office/drawing/2014/main" id="{FA1D70EC-4C8A-E2F2-CBC6-DF45C611EEBE}"/>
                    </a:ext>
                  </a:extLst>
                </p:cNvPr>
                <p:cNvSpPr txBox="1">
                  <a:spLocks noRot="1" noChangeAspect="1" noMove="1" noResize="1" noEditPoints="1" noAdjustHandles="1" noChangeArrowheads="1" noChangeShapeType="1" noTextEdit="1"/>
                </p:cNvSpPr>
                <p:nvPr/>
              </p:nvSpPr>
              <p:spPr>
                <a:xfrm>
                  <a:off x="3758366" y="659298"/>
                  <a:ext cx="723530" cy="338554"/>
                </a:xfrm>
                <a:prstGeom prst="rect">
                  <a:avLst/>
                </a:prstGeom>
                <a:blipFill>
                  <a:blip r:embed="rId7"/>
                  <a:stretch>
                    <a:fillRect b="-8929"/>
                  </a:stretch>
                </a:blipFill>
              </p:spPr>
              <p:txBody>
                <a:bodyPr/>
                <a:lstStyle/>
                <a:p>
                  <a:r>
                    <a:rPr lang="zh-CN" altLang="en-US">
                      <a:noFill/>
                    </a:rPr>
                    <a:t> </a:t>
                  </a:r>
                </a:p>
              </p:txBody>
            </p:sp>
          </mc:Fallback>
        </mc:AlternateContent>
      </p:grpSp>
      <p:grpSp>
        <p:nvGrpSpPr>
          <p:cNvPr id="105" name="组合 104">
            <a:extLst>
              <a:ext uri="{FF2B5EF4-FFF2-40B4-BE49-F238E27FC236}">
                <a16:creationId xmlns:a16="http://schemas.microsoft.com/office/drawing/2014/main" id="{F072F6CE-3C76-11CA-CCB6-C54B1BC689B7}"/>
              </a:ext>
            </a:extLst>
          </p:cNvPr>
          <p:cNvGrpSpPr/>
          <p:nvPr/>
        </p:nvGrpSpPr>
        <p:grpSpPr>
          <a:xfrm>
            <a:off x="135449" y="1447461"/>
            <a:ext cx="4309692" cy="495264"/>
            <a:chOff x="172204" y="1480567"/>
            <a:chExt cx="4309692" cy="495264"/>
          </a:xfrm>
        </p:grpSpPr>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06BF7AC5-30B5-386A-64DD-BE6D329CF175}"/>
                    </a:ext>
                  </a:extLst>
                </p:cNvPr>
                <p:cNvSpPr txBox="1"/>
                <p:nvPr/>
              </p:nvSpPr>
              <p:spPr>
                <a:xfrm>
                  <a:off x="172204" y="1480567"/>
                  <a:ext cx="1992189" cy="495264"/>
                </a:xfrm>
                <a:prstGeom prst="rect">
                  <a:avLst/>
                </a:prstGeom>
                <a:noFill/>
              </p:spPr>
              <p:txBody>
                <a:bodyPr wrap="square">
                  <a:spAutoFit/>
                </a:bodyPr>
                <a:lstStyle/>
                <a:p>
                  <a14:m>
                    <m:oMath xmlns:m="http://schemas.openxmlformats.org/officeDocument/2006/math">
                      <m:r>
                        <a:rPr lang="en-US" altLang="zh-CN" i="1" smtClean="0">
                          <a:solidFill>
                            <a:srgbClr val="F97311"/>
                          </a:solidFill>
                          <a:latin typeface="Cambria Math" panose="02040503050406030204" pitchFamily="18" charset="0"/>
                        </a:rPr>
                        <m:t>𝑘</m:t>
                      </m:r>
                    </m:oMath>
                  </a14:m>
                  <a:r>
                    <a:rPr lang="en-US" altLang="zh-CN" dirty="0"/>
                    <a:t>=</a:t>
                  </a:r>
                  <a:r>
                    <a:rPr lang="en-US" altLang="zh-CN" b="0" dirty="0">
                      <a:ea typeface="Cambria Math" panose="02040503050406030204" pitchFamily="18" charset="0"/>
                      <a:cs typeface="Times" panose="02020603050405020304" pitchFamily="18" charset="0"/>
                    </a:rPr>
                    <a:t> </a:t>
                  </a:r>
                  <a14:m>
                    <m:oMath xmlns:m="http://schemas.openxmlformats.org/officeDocument/2006/math">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r>
                            <a:rPr lang="zh-CN" altLang="en-US" i="1" smtClean="0">
                              <a:latin typeface="Cambria Math" panose="02040503050406030204" pitchFamily="18" charset="0"/>
                            </a:rPr>
                            <m:t>𝜔</m:t>
                          </m:r>
                        </m:num>
                        <m:den>
                          <m:r>
                            <m:rPr>
                              <m:sty m:val="p"/>
                            </m:rPr>
                            <a:rPr lang="en-US" altLang="zh-CN" i="1">
                              <a:latin typeface="Cambria Math" panose="02040503050406030204" pitchFamily="18" charset="0"/>
                            </a:rPr>
                            <m:t>c</m:t>
                          </m:r>
                        </m:den>
                      </m:f>
                      <m:r>
                        <a:rPr lang="en-US" altLang="zh-CN" b="0" i="1" smtClean="0">
                          <a:solidFill>
                            <a:schemeClr val="tx1"/>
                          </a:solidFill>
                          <a:latin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r>
                            <a:rPr lang="en-US" altLang="zh-CN" b="0" i="1" smtClean="0">
                              <a:latin typeface="Cambria Math" panose="02040503050406030204" pitchFamily="18" charset="0"/>
                            </a:rPr>
                            <m:t>2</m:t>
                          </m:r>
                          <m:r>
                            <a:rPr lang="zh-CN" altLang="en-US" i="1" smtClean="0">
                              <a:latin typeface="Cambria Math" panose="02040503050406030204" pitchFamily="18" charset="0"/>
                            </a:rPr>
                            <m:t>𝜋</m:t>
                          </m:r>
                        </m:num>
                        <m:den>
                          <m:r>
                            <a:rPr lang="zh-CN" altLang="en-US" i="1" smtClean="0">
                              <a:latin typeface="Cambria Math" panose="02040503050406030204" pitchFamily="18" charset="0"/>
                            </a:rPr>
                            <m:t>𝜆</m:t>
                          </m:r>
                        </m:den>
                      </m:f>
                    </m:oMath>
                  </a14:m>
                  <a:endParaRPr lang="zh-CN" altLang="en-US" dirty="0"/>
                </a:p>
              </p:txBody>
            </p:sp>
          </mc:Choice>
          <mc:Fallback xmlns="">
            <p:sp>
              <p:nvSpPr>
                <p:cNvPr id="74" name="文本框 73">
                  <a:extLst>
                    <a:ext uri="{FF2B5EF4-FFF2-40B4-BE49-F238E27FC236}">
                      <a16:creationId xmlns:a16="http://schemas.microsoft.com/office/drawing/2014/main" id="{06BF7AC5-30B5-386A-64DD-BE6D329CF175}"/>
                    </a:ext>
                  </a:extLst>
                </p:cNvPr>
                <p:cNvSpPr txBox="1">
                  <a:spLocks noRot="1" noChangeAspect="1" noMove="1" noResize="1" noEditPoints="1" noAdjustHandles="1" noChangeArrowheads="1" noChangeShapeType="1" noTextEdit="1"/>
                </p:cNvSpPr>
                <p:nvPr/>
              </p:nvSpPr>
              <p:spPr>
                <a:xfrm>
                  <a:off x="172204" y="1480567"/>
                  <a:ext cx="1992189" cy="495264"/>
                </a:xfrm>
                <a:prstGeom prst="rect">
                  <a:avLst/>
                </a:prstGeom>
                <a:blipFill>
                  <a:blip r:embed="rId8"/>
                  <a:stretch>
                    <a:fillRect b="-48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95B3E2B6-16F4-F537-BD2A-EC2CA43E036F}"/>
                    </a:ext>
                  </a:extLst>
                </p:cNvPr>
                <p:cNvSpPr txBox="1"/>
                <p:nvPr/>
              </p:nvSpPr>
              <p:spPr>
                <a:xfrm>
                  <a:off x="3758366" y="1556264"/>
                  <a:ext cx="72353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m:t>
                        </m:r>
                        <m:r>
                          <a:rPr lang="en-US" altLang="zh-CN" sz="1600" b="0" i="1" smtClean="0">
                            <a:latin typeface="Cambria Math" panose="02040503050406030204" pitchFamily="18" charset="0"/>
                          </a:rPr>
                          <m:t>9)</m:t>
                        </m:r>
                      </m:oMath>
                    </m:oMathPara>
                  </a14:m>
                  <a:endParaRPr lang="zh-CN" altLang="en-US" sz="1600" dirty="0"/>
                </a:p>
              </p:txBody>
            </p:sp>
          </mc:Choice>
          <mc:Fallback xmlns="">
            <p:sp>
              <p:nvSpPr>
                <p:cNvPr id="85" name="文本框 84">
                  <a:extLst>
                    <a:ext uri="{FF2B5EF4-FFF2-40B4-BE49-F238E27FC236}">
                      <a16:creationId xmlns:a16="http://schemas.microsoft.com/office/drawing/2014/main" id="{95B3E2B6-16F4-F537-BD2A-EC2CA43E036F}"/>
                    </a:ext>
                  </a:extLst>
                </p:cNvPr>
                <p:cNvSpPr txBox="1">
                  <a:spLocks noRot="1" noChangeAspect="1" noMove="1" noResize="1" noEditPoints="1" noAdjustHandles="1" noChangeArrowheads="1" noChangeShapeType="1" noTextEdit="1"/>
                </p:cNvSpPr>
                <p:nvPr/>
              </p:nvSpPr>
              <p:spPr>
                <a:xfrm>
                  <a:off x="3758366" y="1556264"/>
                  <a:ext cx="723530" cy="338554"/>
                </a:xfrm>
                <a:prstGeom prst="rect">
                  <a:avLst/>
                </a:prstGeom>
                <a:blipFill>
                  <a:blip r:embed="rId9"/>
                  <a:stretch>
                    <a:fillRect b="-10909"/>
                  </a:stretch>
                </a:blipFill>
              </p:spPr>
              <p:txBody>
                <a:bodyPr/>
                <a:lstStyle/>
                <a:p>
                  <a:r>
                    <a:rPr lang="zh-CN" altLang="en-US">
                      <a:noFill/>
                    </a:rPr>
                    <a:t> </a:t>
                  </a:r>
                </a:p>
              </p:txBody>
            </p:sp>
          </mc:Fallback>
        </mc:AlternateContent>
      </p:grpSp>
      <p:grpSp>
        <p:nvGrpSpPr>
          <p:cNvPr id="108" name="组合 107">
            <a:extLst>
              <a:ext uri="{FF2B5EF4-FFF2-40B4-BE49-F238E27FC236}">
                <a16:creationId xmlns:a16="http://schemas.microsoft.com/office/drawing/2014/main" id="{20061629-55CE-1A9A-6F46-DE3AD8C95166}"/>
              </a:ext>
            </a:extLst>
          </p:cNvPr>
          <p:cNvGrpSpPr/>
          <p:nvPr/>
        </p:nvGrpSpPr>
        <p:grpSpPr>
          <a:xfrm>
            <a:off x="135449" y="1059995"/>
            <a:ext cx="4315848" cy="348106"/>
            <a:chOff x="172205" y="1130613"/>
            <a:chExt cx="4315848" cy="348106"/>
          </a:xfrm>
        </p:grpSpPr>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FC04D818-4C6C-85BF-AFD5-1AC836557F2C}"/>
                    </a:ext>
                  </a:extLst>
                </p:cNvPr>
                <p:cNvSpPr txBox="1"/>
                <p:nvPr/>
              </p:nvSpPr>
              <p:spPr>
                <a:xfrm>
                  <a:off x="3764523" y="1140165"/>
                  <a:ext cx="72353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m:t>
                        </m:r>
                        <m:r>
                          <a:rPr lang="en-US" altLang="zh-CN" sz="1600" b="0" i="1" smtClean="0">
                            <a:latin typeface="Cambria Math" panose="02040503050406030204" pitchFamily="18" charset="0"/>
                          </a:rPr>
                          <m:t>8)</m:t>
                        </m:r>
                      </m:oMath>
                    </m:oMathPara>
                  </a14:m>
                  <a:endParaRPr lang="zh-CN" altLang="en-US" sz="1600" dirty="0"/>
                </a:p>
              </p:txBody>
            </p:sp>
          </mc:Choice>
          <mc:Fallback xmlns="">
            <p:sp>
              <p:nvSpPr>
                <p:cNvPr id="84" name="文本框 83">
                  <a:extLst>
                    <a:ext uri="{FF2B5EF4-FFF2-40B4-BE49-F238E27FC236}">
                      <a16:creationId xmlns:a16="http://schemas.microsoft.com/office/drawing/2014/main" id="{FC04D818-4C6C-85BF-AFD5-1AC836557F2C}"/>
                    </a:ext>
                  </a:extLst>
                </p:cNvPr>
                <p:cNvSpPr txBox="1">
                  <a:spLocks noRot="1" noChangeAspect="1" noMove="1" noResize="1" noEditPoints="1" noAdjustHandles="1" noChangeArrowheads="1" noChangeShapeType="1" noTextEdit="1"/>
                </p:cNvSpPr>
                <p:nvPr/>
              </p:nvSpPr>
              <p:spPr>
                <a:xfrm>
                  <a:off x="3764523" y="1140165"/>
                  <a:ext cx="723530" cy="338554"/>
                </a:xfrm>
                <a:prstGeom prst="rect">
                  <a:avLst/>
                </a:prstGeom>
                <a:blipFill>
                  <a:blip r:embed="rId10"/>
                  <a:stretch>
                    <a:fillRect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F3DB3DEB-8EC6-1B26-B540-4727590A93F2}"/>
                    </a:ext>
                  </a:extLst>
                </p:cNvPr>
                <p:cNvSpPr txBox="1"/>
                <p:nvPr/>
              </p:nvSpPr>
              <p:spPr>
                <a:xfrm>
                  <a:off x="172205" y="1130613"/>
                  <a:ext cx="1992189" cy="3044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solidFill>
                                  <a:srgbClr val="F97311"/>
                                </a:solidFill>
                                <a:latin typeface="Cambria Math" panose="02040503050406030204" pitchFamily="18" charset="0"/>
                              </a:rPr>
                              <m:t>𝑘</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𝑥</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𝑧</m:t>
                            </m:r>
                          </m:sub>
                          <m:sup>
                            <m:r>
                              <a:rPr lang="en-US" altLang="zh-CN" b="0" i="1" smtClean="0">
                                <a:latin typeface="Cambria Math" panose="02040503050406030204" pitchFamily="18" charset="0"/>
                              </a:rPr>
                              <m:t>2</m:t>
                            </m:r>
                          </m:sup>
                        </m:sSubSup>
                      </m:oMath>
                    </m:oMathPara>
                  </a14:m>
                  <a:endParaRPr lang="zh-CN" altLang="en-US" dirty="0"/>
                </a:p>
              </p:txBody>
            </p:sp>
          </mc:Choice>
          <mc:Fallback xmlns="">
            <p:sp>
              <p:nvSpPr>
                <p:cNvPr id="98" name="文本框 97">
                  <a:extLst>
                    <a:ext uri="{FF2B5EF4-FFF2-40B4-BE49-F238E27FC236}">
                      <a16:creationId xmlns:a16="http://schemas.microsoft.com/office/drawing/2014/main" id="{F3DB3DEB-8EC6-1B26-B540-4727590A93F2}"/>
                    </a:ext>
                  </a:extLst>
                </p:cNvPr>
                <p:cNvSpPr txBox="1">
                  <a:spLocks noRot="1" noChangeAspect="1" noMove="1" noResize="1" noEditPoints="1" noAdjustHandles="1" noChangeArrowheads="1" noChangeShapeType="1" noTextEdit="1"/>
                </p:cNvSpPr>
                <p:nvPr/>
              </p:nvSpPr>
              <p:spPr>
                <a:xfrm>
                  <a:off x="172205" y="1130613"/>
                  <a:ext cx="1992189" cy="304442"/>
                </a:xfrm>
                <a:prstGeom prst="rect">
                  <a:avLst/>
                </a:prstGeom>
                <a:blipFill>
                  <a:blip r:embed="rId11"/>
                  <a:stretch>
                    <a:fillRect b="-20000"/>
                  </a:stretch>
                </a:blipFill>
              </p:spPr>
              <p:txBody>
                <a:bodyPr/>
                <a:lstStyle/>
                <a:p>
                  <a:r>
                    <a:rPr lang="zh-CN" altLang="en-US">
                      <a:noFill/>
                    </a:rPr>
                    <a:t> </a:t>
                  </a:r>
                </a:p>
              </p:txBody>
            </p:sp>
          </mc:Fallback>
        </mc:AlternateContent>
      </p:grpSp>
      <p:grpSp>
        <p:nvGrpSpPr>
          <p:cNvPr id="104" name="组合 103">
            <a:extLst>
              <a:ext uri="{FF2B5EF4-FFF2-40B4-BE49-F238E27FC236}">
                <a16:creationId xmlns:a16="http://schemas.microsoft.com/office/drawing/2014/main" id="{D522C17C-3BA4-5A04-0FD5-5DE0F05B5807}"/>
              </a:ext>
            </a:extLst>
          </p:cNvPr>
          <p:cNvGrpSpPr/>
          <p:nvPr/>
        </p:nvGrpSpPr>
        <p:grpSpPr>
          <a:xfrm>
            <a:off x="135449" y="1950782"/>
            <a:ext cx="4309692" cy="415639"/>
            <a:chOff x="135449" y="1950782"/>
            <a:chExt cx="4309692" cy="415639"/>
          </a:xfrm>
        </p:grpSpPr>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1DDF6CAC-2440-77D2-CDF1-B184548EA035}"/>
                    </a:ext>
                  </a:extLst>
                </p:cNvPr>
                <p:cNvSpPr txBox="1"/>
                <p:nvPr/>
              </p:nvSpPr>
              <p:spPr>
                <a:xfrm>
                  <a:off x="135449" y="1997089"/>
                  <a:ext cx="1984760"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altLang="zh-CN" i="1" smtClean="0">
                            <a:latin typeface="Cambria Math" panose="02040503050406030204" pitchFamily="18" charset="0"/>
                          </a:rPr>
                          <m:t>c</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r>
                                  <a:rPr lang="zh-CN" altLang="en-US" i="1">
                                    <a:latin typeface="Cambria Math" panose="02040503050406030204" pitchFamily="18" charset="0"/>
                                  </a:rPr>
                                  <m:t>𝛽</m:t>
                                </m:r>
                              </m:num>
                              <m:den>
                                <m:r>
                                  <a:rPr lang="zh-CN" altLang="en-US" i="1">
                                    <a:latin typeface="Cambria Math" panose="02040503050406030204" pitchFamily="18" charset="0"/>
                                    <a:ea typeface="Cambria Math" panose="02040503050406030204" pitchFamily="18" charset="0"/>
                                    <a:cs typeface="Times" panose="02020603050405020304" pitchFamily="18" charset="0"/>
                                  </a:rPr>
                                  <m:t>𝜌</m:t>
                                </m:r>
                              </m:den>
                            </m:f>
                            <m:r>
                              <a:rPr lang="en-US" altLang="zh-CN" b="0" i="1" smtClean="0">
                                <a:latin typeface="Cambria Math" panose="02040503050406030204" pitchFamily="18" charset="0"/>
                              </a:rPr>
                              <m:t>)</m:t>
                            </m:r>
                          </m:e>
                          <m:sup>
                            <m:r>
                              <a:rPr lang="en-US" altLang="zh-CN" b="0" i="1" smtClean="0">
                                <a:latin typeface="Cambria Math" panose="02040503050406030204" pitchFamily="18" charset="0"/>
                              </a:rPr>
                              <m:t>0.5</m:t>
                            </m:r>
                          </m:sup>
                        </m:sSup>
                      </m:oMath>
                    </m:oMathPara>
                  </a14:m>
                  <a:endParaRPr lang="zh-CN" altLang="en-US" dirty="0"/>
                </a:p>
              </p:txBody>
            </p:sp>
          </mc:Choice>
          <mc:Fallback xmlns="">
            <p:sp>
              <p:nvSpPr>
                <p:cNvPr id="76" name="文本框 75">
                  <a:extLst>
                    <a:ext uri="{FF2B5EF4-FFF2-40B4-BE49-F238E27FC236}">
                      <a16:creationId xmlns:a16="http://schemas.microsoft.com/office/drawing/2014/main" id="{1DDF6CAC-2440-77D2-CDF1-B184548EA035}"/>
                    </a:ext>
                  </a:extLst>
                </p:cNvPr>
                <p:cNvSpPr txBox="1">
                  <a:spLocks noRot="1" noChangeAspect="1" noMove="1" noResize="1" noEditPoints="1" noAdjustHandles="1" noChangeArrowheads="1" noChangeShapeType="1" noTextEdit="1"/>
                </p:cNvSpPr>
                <p:nvPr/>
              </p:nvSpPr>
              <p:spPr>
                <a:xfrm>
                  <a:off x="135449" y="1997089"/>
                  <a:ext cx="1984760" cy="369332"/>
                </a:xfrm>
                <a:prstGeom prst="rect">
                  <a:avLst/>
                </a:prstGeom>
                <a:blipFill>
                  <a:blip r:embed="rId12"/>
                  <a:stretch>
                    <a:fillRect t="-116667" b="-181667"/>
                  </a:stretch>
                </a:blipFill>
              </p:spPr>
              <p:txBody>
                <a:bodyPr/>
                <a:lstStyle/>
                <a:p>
                  <a:r>
                    <a:rPr lang="zh-CN" altLang="en-US">
                      <a:noFill/>
                    </a:rPr>
                    <a:t> </a:t>
                  </a:r>
                </a:p>
              </p:txBody>
            </p:sp>
          </mc:Fallback>
        </mc:AlternateContent>
        <p:sp>
          <p:nvSpPr>
            <p:cNvPr id="80" name="文本框 79">
              <a:extLst>
                <a:ext uri="{FF2B5EF4-FFF2-40B4-BE49-F238E27FC236}">
                  <a16:creationId xmlns:a16="http://schemas.microsoft.com/office/drawing/2014/main" id="{B0E0743E-FEFF-D4CF-801B-E72C5EFC2B5F}"/>
                </a:ext>
              </a:extLst>
            </p:cNvPr>
            <p:cNvSpPr txBox="1"/>
            <p:nvPr/>
          </p:nvSpPr>
          <p:spPr>
            <a:xfrm>
              <a:off x="1370320" y="2044558"/>
              <a:ext cx="1874035" cy="276999"/>
            </a:xfrm>
            <a:prstGeom prst="rect">
              <a:avLst/>
            </a:prstGeom>
            <a:noFill/>
          </p:spPr>
          <p:txBody>
            <a:bodyPr wrap="square">
              <a:spAutoFit/>
            </a:bodyPr>
            <a:lstStyle/>
            <a:p>
              <a:pPr algn="ctr"/>
              <a:r>
                <a:rPr lang="en-US" altLang="zh-CN" sz="1200" dirty="0">
                  <a:latin typeface="Times" panose="02020603050405020304" pitchFamily="18" charset="0"/>
                  <a:cs typeface="Times" panose="02020603050405020304" pitchFamily="18" charset="0"/>
                </a:rPr>
                <a:t>(Constitutive relation)</a:t>
              </a:r>
              <a:endParaRPr lang="zh-CN" altLang="en-US" sz="1200" dirty="0"/>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F8A36E47-5A8B-1AF6-733C-D1E41AD9286B}"/>
                    </a:ext>
                  </a:extLst>
                </p:cNvPr>
                <p:cNvSpPr txBox="1"/>
                <p:nvPr/>
              </p:nvSpPr>
              <p:spPr>
                <a:xfrm>
                  <a:off x="3721611" y="1950782"/>
                  <a:ext cx="72353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m:t>
                        </m:r>
                        <m:r>
                          <a:rPr lang="en-US" altLang="zh-CN" sz="1600" b="0" i="1" smtClean="0">
                            <a:latin typeface="Cambria Math" panose="02040503050406030204" pitchFamily="18" charset="0"/>
                          </a:rPr>
                          <m:t>10)</m:t>
                        </m:r>
                      </m:oMath>
                    </m:oMathPara>
                  </a14:m>
                  <a:endParaRPr lang="zh-CN" altLang="en-US" sz="1600" dirty="0"/>
                </a:p>
              </p:txBody>
            </p:sp>
          </mc:Choice>
          <mc:Fallback xmlns="">
            <p:sp>
              <p:nvSpPr>
                <p:cNvPr id="99" name="文本框 98">
                  <a:extLst>
                    <a:ext uri="{FF2B5EF4-FFF2-40B4-BE49-F238E27FC236}">
                      <a16:creationId xmlns:a16="http://schemas.microsoft.com/office/drawing/2014/main" id="{F8A36E47-5A8B-1AF6-733C-D1E41AD9286B}"/>
                    </a:ext>
                  </a:extLst>
                </p:cNvPr>
                <p:cNvSpPr txBox="1">
                  <a:spLocks noRot="1" noChangeAspect="1" noMove="1" noResize="1" noEditPoints="1" noAdjustHandles="1" noChangeArrowheads="1" noChangeShapeType="1" noTextEdit="1"/>
                </p:cNvSpPr>
                <p:nvPr/>
              </p:nvSpPr>
              <p:spPr>
                <a:xfrm>
                  <a:off x="3721611" y="1950782"/>
                  <a:ext cx="723530" cy="338554"/>
                </a:xfrm>
                <a:prstGeom prst="rect">
                  <a:avLst/>
                </a:prstGeom>
                <a:blipFill>
                  <a:blip r:embed="rId13"/>
                  <a:stretch>
                    <a:fillRect b="-8929"/>
                  </a:stretch>
                </a:blipFill>
              </p:spPr>
              <p:txBody>
                <a:bodyPr/>
                <a:lstStyle/>
                <a:p>
                  <a:r>
                    <a:rPr lang="zh-CN" altLang="en-US">
                      <a:noFill/>
                    </a:rPr>
                    <a:t> </a:t>
                  </a:r>
                </a:p>
              </p:txBody>
            </p:sp>
          </mc:Fallback>
        </mc:AlternateContent>
      </p:grpSp>
      <p:grpSp>
        <p:nvGrpSpPr>
          <p:cNvPr id="112" name="组合 111">
            <a:extLst>
              <a:ext uri="{FF2B5EF4-FFF2-40B4-BE49-F238E27FC236}">
                <a16:creationId xmlns:a16="http://schemas.microsoft.com/office/drawing/2014/main" id="{D29BEBA5-AC88-A26C-9AF7-AB4DE116C49F}"/>
              </a:ext>
            </a:extLst>
          </p:cNvPr>
          <p:cNvGrpSpPr/>
          <p:nvPr/>
        </p:nvGrpSpPr>
        <p:grpSpPr>
          <a:xfrm>
            <a:off x="0" y="2468031"/>
            <a:ext cx="7521659" cy="2752115"/>
            <a:chOff x="-3936" y="2339280"/>
            <a:chExt cx="7521659" cy="2752115"/>
          </a:xfrm>
        </p:grpSpPr>
        <p:sp>
          <p:nvSpPr>
            <p:cNvPr id="7" name="文本框 6">
              <a:extLst>
                <a:ext uri="{FF2B5EF4-FFF2-40B4-BE49-F238E27FC236}">
                  <a16:creationId xmlns:a16="http://schemas.microsoft.com/office/drawing/2014/main" id="{9E7E5C9E-BFED-65ED-1930-F1F5C8A099A1}"/>
                </a:ext>
              </a:extLst>
            </p:cNvPr>
            <p:cNvSpPr txBox="1"/>
            <p:nvPr/>
          </p:nvSpPr>
          <p:spPr>
            <a:xfrm>
              <a:off x="-3936" y="2339280"/>
              <a:ext cx="6202767"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So , </a:t>
              </a:r>
              <a:r>
                <a:rPr lang="en-US" altLang="zh-CN" dirty="0">
                  <a:solidFill>
                    <a:srgbClr val="FF0000"/>
                  </a:solidFill>
                  <a:latin typeface="Times" panose="02020603050405020304" pitchFamily="18" charset="0"/>
                  <a:cs typeface="Times" panose="02020603050405020304" pitchFamily="18" charset="0"/>
                </a:rPr>
                <a:t>In our case</a:t>
              </a:r>
              <a:r>
                <a:rPr lang="en-US" altLang="zh-CN" dirty="0">
                  <a:latin typeface="Times" panose="02020603050405020304" pitchFamily="18" charset="0"/>
                  <a:cs typeface="Times" panose="02020603050405020304" pitchFamily="18" charset="0"/>
                </a:rPr>
                <a:t>, area 1, the TSAM, according to (6)~(9) above:</a:t>
              </a:r>
              <a:endParaRPr lang="zh-CN" altLang="en-US" dirty="0">
                <a:latin typeface="Times" panose="02020603050405020304" pitchFamily="18" charset="0"/>
                <a:cs typeface="Times" panose="02020603050405020304" pitchFamily="18" charset="0"/>
              </a:endParaRPr>
            </a:p>
          </p:txBody>
        </p:sp>
        <p:grpSp>
          <p:nvGrpSpPr>
            <p:cNvPr id="103" name="组合 102">
              <a:extLst>
                <a:ext uri="{FF2B5EF4-FFF2-40B4-BE49-F238E27FC236}">
                  <a16:creationId xmlns:a16="http://schemas.microsoft.com/office/drawing/2014/main" id="{3CE66845-9DF1-A60B-2A53-028B48B511BB}"/>
                </a:ext>
              </a:extLst>
            </p:cNvPr>
            <p:cNvGrpSpPr/>
            <p:nvPr/>
          </p:nvGrpSpPr>
          <p:grpSpPr>
            <a:xfrm>
              <a:off x="131513" y="2748813"/>
              <a:ext cx="4387636" cy="2342582"/>
              <a:chOff x="51297" y="2829826"/>
              <a:chExt cx="4387636" cy="2342582"/>
            </a:xfrm>
          </p:grpSpPr>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5967B735-322D-F84E-2AA5-781A98CCD24D}"/>
                      </a:ext>
                    </a:extLst>
                  </p:cNvPr>
                  <p:cNvSpPr txBox="1"/>
                  <p:nvPr/>
                </p:nvSpPr>
                <p:spPr>
                  <a:xfrm>
                    <a:off x="51297" y="4243933"/>
                    <a:ext cx="4387636" cy="384144"/>
                  </a:xfrm>
                  <a:prstGeom prst="rect">
                    <a:avLst/>
                  </a:prstGeom>
                  <a:noFill/>
                </p:spPr>
                <p:txBody>
                  <a:bodyPr wrap="square">
                    <a:spAutoFit/>
                  </a:bodyPr>
                  <a:lstStyle/>
                  <a:p>
                    <a14:m>
                      <m:oMath xmlns:m="http://schemas.openxmlformats.org/officeDocument/2006/math">
                        <m:r>
                          <a:rPr lang="zh-CN" altLang="en-US" i="1" smtClean="0">
                            <a:solidFill>
                              <a:schemeClr val="tx1"/>
                            </a:solidFill>
                            <a:latin typeface="Cambria Math" panose="02040503050406030204" pitchFamily="18" charset="0"/>
                          </a:rPr>
                          <m:t>𝜔</m:t>
                        </m:r>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𝑘</m:t>
                            </m:r>
                          </m:e>
                        </m:acc>
                      </m:oMath>
                    </a14:m>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𝑘</m:t>
                            </m:r>
                          </m:e>
                          <m:sub>
                            <m:r>
                              <a:rPr lang="en-US" altLang="zh-CN" i="1">
                                <a:solidFill>
                                  <a:schemeClr val="tx1"/>
                                </a:solidFill>
                                <a:latin typeface="Cambria Math" panose="02040503050406030204" pitchFamily="18" charset="0"/>
                              </a:rPr>
                              <m:t>𝑥</m:t>
                            </m:r>
                          </m:sub>
                        </m:sSub>
                        <m:sSup>
                          <m:sSupPr>
                            <m:ctrlPr>
                              <a:rPr lang="en-US" altLang="zh-CN" b="0" i="1" smtClean="0">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m:t>
                            </m:r>
                            <m:f>
                              <m:fPr>
                                <m:type m:val="lin"/>
                                <m:ctrlPr>
                                  <a:rPr lang="en-US" altLang="zh-CN" b="0" i="1" smtClean="0">
                                    <a:solidFill>
                                      <a:schemeClr val="tx1"/>
                                    </a:solidFill>
                                    <a:latin typeface="Cambria Math" panose="02040503050406030204" pitchFamily="18" charset="0"/>
                                  </a:rPr>
                                </m:ctrlPr>
                              </m:fPr>
                              <m:num>
                                <m:r>
                                  <a:rPr lang="zh-CN" altLang="en-US" i="1" smtClean="0">
                                    <a:solidFill>
                                      <a:schemeClr val="tx1"/>
                                    </a:solidFill>
                                    <a:latin typeface="Cambria Math" panose="02040503050406030204" pitchFamily="18" charset="0"/>
                                  </a:rPr>
                                  <m:t>𝛽</m:t>
                                </m:r>
                              </m:num>
                              <m:den>
                                <m:sSub>
                                  <m:sSubPr>
                                    <m:ctrlPr>
                                      <a:rPr lang="en-US" altLang="zh-CN"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𝑥</m:t>
                                    </m:r>
                                  </m:sub>
                                </m:sSub>
                              </m:den>
                            </m:f>
                            <m:r>
                              <a:rPr lang="en-US" altLang="zh-CN" b="0" i="1" smtClean="0">
                                <a:solidFill>
                                  <a:schemeClr val="tx1"/>
                                </a:solidFill>
                                <a:latin typeface="Cambria Math" panose="02040503050406030204" pitchFamily="18" charset="0"/>
                              </a:rPr>
                              <m:t>)</m:t>
                            </m:r>
                          </m:e>
                          <m:sup>
                            <m:r>
                              <a:rPr lang="en-US" altLang="zh-CN" b="0" i="1" smtClean="0">
                                <a:solidFill>
                                  <a:schemeClr val="tx1"/>
                                </a:solidFill>
                                <a:latin typeface="Cambria Math" panose="02040503050406030204" pitchFamily="18" charset="0"/>
                              </a:rPr>
                              <m:t>0.5</m:t>
                            </m:r>
                          </m:sup>
                        </m:sSup>
                        <m:r>
                          <a:rPr lang="zh-CN" altLang="en-US" i="1">
                            <a:solidFill>
                              <a:schemeClr val="tx1"/>
                            </a:solidFill>
                            <a:latin typeface="Cambria Math" panose="02040503050406030204" pitchFamily="18" charset="0"/>
                          </a:rPr>
                          <m:t>∙</m:t>
                        </m:r>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𝑥</m:t>
                            </m:r>
                          </m:e>
                        </m:acc>
                      </m:oMath>
                    </a14:m>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𝑘</m:t>
                            </m:r>
                          </m:e>
                          <m:sub>
                            <m:r>
                              <a:rPr lang="en-US" altLang="zh-CN" b="0" i="1" smtClean="0">
                                <a:solidFill>
                                  <a:schemeClr val="tx1"/>
                                </a:solidFill>
                                <a:latin typeface="Cambria Math" panose="02040503050406030204" pitchFamily="18" charset="0"/>
                              </a:rPr>
                              <m:t>𝑧</m:t>
                            </m:r>
                          </m:sub>
                        </m:sSub>
                        <m:sSup>
                          <m:sSupPr>
                            <m:ctrlPr>
                              <a:rPr lang="en-US" altLang="zh-CN" b="0" i="1" smtClean="0">
                                <a:solidFill>
                                  <a:schemeClr val="tx1"/>
                                </a:solidFill>
                                <a:latin typeface="Cambria Math" panose="02040503050406030204" pitchFamily="18" charset="0"/>
                              </a:rPr>
                            </m:ctrlPr>
                          </m:sSupPr>
                          <m:e>
                            <m:r>
                              <a:rPr lang="zh-CN" altLang="en-US" i="1">
                                <a:solidFill>
                                  <a:schemeClr val="tx1"/>
                                </a:solidFill>
                                <a:latin typeface="Cambria Math" panose="02040503050406030204" pitchFamily="18" charset="0"/>
                              </a:rPr>
                              <m:t>∙</m:t>
                            </m:r>
                            <m:r>
                              <a:rPr lang="en-US" altLang="zh-CN" b="0" i="1" smtClean="0">
                                <a:solidFill>
                                  <a:schemeClr val="tx1"/>
                                </a:solidFill>
                                <a:latin typeface="Cambria Math" panose="02040503050406030204" pitchFamily="18" charset="0"/>
                              </a:rPr>
                              <m:t>(</m:t>
                            </m:r>
                            <m:f>
                              <m:fPr>
                                <m:type m:val="lin"/>
                                <m:ctrlPr>
                                  <a:rPr lang="en-US" altLang="zh-CN" b="0" i="1" smtClean="0">
                                    <a:solidFill>
                                      <a:schemeClr val="tx1"/>
                                    </a:solidFill>
                                    <a:latin typeface="Cambria Math" panose="02040503050406030204" pitchFamily="18" charset="0"/>
                                  </a:rPr>
                                </m:ctrlPr>
                              </m:fPr>
                              <m:num>
                                <m:r>
                                  <a:rPr lang="zh-CN" altLang="en-US" i="1" smtClean="0">
                                    <a:solidFill>
                                      <a:schemeClr val="tx1"/>
                                    </a:solidFill>
                                    <a:latin typeface="Cambria Math" panose="02040503050406030204" pitchFamily="18" charset="0"/>
                                  </a:rPr>
                                  <m:t>𝛽</m:t>
                                </m:r>
                              </m:num>
                              <m:den>
                                <m:sSub>
                                  <m:sSubPr>
                                    <m:ctrlPr>
                                      <a:rPr lang="en-US" altLang="zh-CN"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den>
                            </m:f>
                            <m:r>
                              <a:rPr lang="en-US" altLang="zh-CN" b="0" i="1" smtClean="0">
                                <a:solidFill>
                                  <a:schemeClr val="tx1"/>
                                </a:solidFill>
                                <a:latin typeface="Cambria Math" panose="02040503050406030204" pitchFamily="18" charset="0"/>
                              </a:rPr>
                              <m:t>)</m:t>
                            </m:r>
                          </m:e>
                          <m:sup>
                            <m:r>
                              <a:rPr lang="en-US" altLang="zh-CN" b="0" i="1" smtClean="0">
                                <a:solidFill>
                                  <a:schemeClr val="tx1"/>
                                </a:solidFill>
                                <a:latin typeface="Cambria Math" panose="02040503050406030204" pitchFamily="18" charset="0"/>
                              </a:rPr>
                              <m:t>0.5</m:t>
                            </m:r>
                          </m:sup>
                        </m:sSup>
                        <m:r>
                          <a:rPr lang="zh-CN" altLang="en-US" i="1">
                            <a:solidFill>
                              <a:schemeClr val="tx1"/>
                            </a:solidFill>
                            <a:latin typeface="Cambria Math" panose="02040503050406030204" pitchFamily="18" charset="0"/>
                          </a:rPr>
                          <m:t>∙</m:t>
                        </m:r>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𝑧</m:t>
                            </m:r>
                          </m:e>
                        </m:acc>
                      </m:oMath>
                    </a14:m>
                    <a:endParaRPr lang="zh-CN" altLang="en-US" dirty="0">
                      <a:solidFill>
                        <a:schemeClr val="tx1"/>
                      </a:solidFill>
                    </a:endParaRPr>
                  </a:p>
                </p:txBody>
              </p:sp>
            </mc:Choice>
            <mc:Fallback xmlns="">
              <p:sp>
                <p:nvSpPr>
                  <p:cNvPr id="94" name="文本框 93">
                    <a:extLst>
                      <a:ext uri="{FF2B5EF4-FFF2-40B4-BE49-F238E27FC236}">
                        <a16:creationId xmlns:a16="http://schemas.microsoft.com/office/drawing/2014/main" id="{5967B735-322D-F84E-2AA5-781A98CCD24D}"/>
                      </a:ext>
                    </a:extLst>
                  </p:cNvPr>
                  <p:cNvSpPr txBox="1">
                    <a:spLocks noRot="1" noChangeAspect="1" noMove="1" noResize="1" noEditPoints="1" noAdjustHandles="1" noChangeArrowheads="1" noChangeShapeType="1" noTextEdit="1"/>
                  </p:cNvSpPr>
                  <p:nvPr/>
                </p:nvSpPr>
                <p:spPr>
                  <a:xfrm>
                    <a:off x="51297" y="4243933"/>
                    <a:ext cx="4387636" cy="384144"/>
                  </a:xfrm>
                  <a:prstGeom prst="rect">
                    <a:avLst/>
                  </a:prstGeom>
                  <a:blipFill>
                    <a:blip r:embed="rId14"/>
                    <a:stretch>
                      <a:fillRect t="-107937" b="-171429"/>
                    </a:stretch>
                  </a:blipFill>
                </p:spPr>
                <p:txBody>
                  <a:bodyPr/>
                  <a:lstStyle/>
                  <a:p>
                    <a:r>
                      <a:rPr lang="zh-CN" altLang="en-US">
                        <a:noFill/>
                      </a:rPr>
                      <a:t> </a:t>
                    </a:r>
                  </a:p>
                </p:txBody>
              </p:sp>
            </mc:Fallback>
          </mc:AlternateContent>
          <p:grpSp>
            <p:nvGrpSpPr>
              <p:cNvPr id="102" name="组合 101">
                <a:extLst>
                  <a:ext uri="{FF2B5EF4-FFF2-40B4-BE49-F238E27FC236}">
                    <a16:creationId xmlns:a16="http://schemas.microsoft.com/office/drawing/2014/main" id="{45CDFB11-6B62-5B7C-4394-B63126ACDB81}"/>
                  </a:ext>
                </a:extLst>
              </p:cNvPr>
              <p:cNvGrpSpPr/>
              <p:nvPr/>
            </p:nvGrpSpPr>
            <p:grpSpPr>
              <a:xfrm>
                <a:off x="51297" y="2829826"/>
                <a:ext cx="2305133" cy="1457884"/>
                <a:chOff x="-1086024" y="2796469"/>
                <a:chExt cx="2305133" cy="1457884"/>
              </a:xfrm>
            </p:grpSpPr>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27508B20-1C1E-F39E-A7D0-3546C4AA99B0}"/>
                        </a:ext>
                      </a:extLst>
                    </p:cNvPr>
                    <p:cNvSpPr txBox="1"/>
                    <p:nvPr/>
                  </p:nvSpPr>
                  <p:spPr>
                    <a:xfrm>
                      <a:off x="-1086024" y="2796469"/>
                      <a:ext cx="2305133" cy="384144"/>
                    </a:xfrm>
                    <a:prstGeom prst="rect">
                      <a:avLst/>
                    </a:prstGeom>
                    <a:noFill/>
                  </p:spPr>
                  <p:txBody>
                    <a:bodyPr wrap="square">
                      <a:spAutoFit/>
                    </a:bodyPr>
                    <a:lstStyle/>
                    <a:p>
                      <a14:m>
                        <m:oMath xmlns:m="http://schemas.openxmlformats.org/officeDocument/2006/math">
                          <m:r>
                            <a:rPr lang="en-US" altLang="zh-CN" i="1" smtClean="0">
                              <a:solidFill>
                                <a:schemeClr val="tx1"/>
                              </a:solidFill>
                              <a:latin typeface="Cambria Math" panose="02040503050406030204" pitchFamily="18" charset="0"/>
                            </a:rPr>
                            <m:t>𝑘</m:t>
                          </m:r>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𝑘</m:t>
                              </m:r>
                            </m:e>
                          </m:acc>
                        </m:oMath>
                      </a14:m>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𝑘</m:t>
                              </m:r>
                            </m:e>
                            <m:sub>
                              <m:r>
                                <a:rPr lang="en-US" altLang="zh-CN" i="1">
                                  <a:solidFill>
                                    <a:schemeClr val="tx1"/>
                                  </a:solidFill>
                                  <a:latin typeface="Cambria Math" panose="02040503050406030204" pitchFamily="18" charset="0"/>
                                </a:rPr>
                                <m:t>𝑥</m:t>
                              </m:r>
                            </m:sub>
                          </m:sSub>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𝑥</m:t>
                              </m:r>
                            </m:e>
                          </m:acc>
                        </m:oMath>
                      </a14:m>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𝑘</m:t>
                              </m:r>
                            </m:e>
                            <m:sub>
                              <m:r>
                                <a:rPr lang="en-US" altLang="zh-CN" b="0" i="1" smtClean="0">
                                  <a:solidFill>
                                    <a:schemeClr val="tx1"/>
                                  </a:solidFill>
                                  <a:latin typeface="Cambria Math" panose="02040503050406030204" pitchFamily="18" charset="0"/>
                                </a:rPr>
                                <m:t>𝑧</m:t>
                              </m:r>
                            </m:sub>
                          </m:sSub>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𝑧</m:t>
                              </m:r>
                            </m:e>
                          </m:acc>
                        </m:oMath>
                      </a14:m>
                      <a:endParaRPr lang="zh-CN" altLang="en-US" dirty="0">
                        <a:solidFill>
                          <a:schemeClr val="tx1"/>
                        </a:solidFill>
                      </a:endParaRPr>
                    </a:p>
                  </p:txBody>
                </p:sp>
              </mc:Choice>
              <mc:Fallback xmlns="">
                <p:sp>
                  <p:nvSpPr>
                    <p:cNvPr id="88" name="文本框 87">
                      <a:extLst>
                        <a:ext uri="{FF2B5EF4-FFF2-40B4-BE49-F238E27FC236}">
                          <a16:creationId xmlns:a16="http://schemas.microsoft.com/office/drawing/2014/main" id="{27508B20-1C1E-F39E-A7D0-3546C4AA99B0}"/>
                        </a:ext>
                      </a:extLst>
                    </p:cNvPr>
                    <p:cNvSpPr txBox="1">
                      <a:spLocks noRot="1" noChangeAspect="1" noMove="1" noResize="1" noEditPoints="1" noAdjustHandles="1" noChangeArrowheads="1" noChangeShapeType="1" noTextEdit="1"/>
                    </p:cNvSpPr>
                    <p:nvPr/>
                  </p:nvSpPr>
                  <p:spPr>
                    <a:xfrm>
                      <a:off x="-1086024" y="2796469"/>
                      <a:ext cx="2305133" cy="384144"/>
                    </a:xfrm>
                    <a:prstGeom prst="rect">
                      <a:avLst/>
                    </a:prstGeom>
                    <a:blipFill>
                      <a:blip r:embed="rId15"/>
                      <a:stretch>
                        <a:fillRect t="-3175" b="-253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0" name="文本框 89">
                      <a:extLst>
                        <a:ext uri="{FF2B5EF4-FFF2-40B4-BE49-F238E27FC236}">
                          <a16:creationId xmlns:a16="http://schemas.microsoft.com/office/drawing/2014/main" id="{F5207817-6D09-3D82-C231-4274EAF0F267}"/>
                        </a:ext>
                      </a:extLst>
                    </p:cNvPr>
                    <p:cNvSpPr txBox="1"/>
                    <p:nvPr/>
                  </p:nvSpPr>
                  <p:spPr>
                    <a:xfrm>
                      <a:off x="-1086024" y="3118954"/>
                      <a:ext cx="2305133" cy="462947"/>
                    </a:xfrm>
                    <a:prstGeom prst="rect">
                      <a:avLst/>
                    </a:prstGeom>
                    <a:noFill/>
                  </p:spPr>
                  <p:txBody>
                    <a:bodyPr wrap="square">
                      <a:spAutoFit/>
                    </a:bodyPr>
                    <a:lstStyle/>
                    <a:p>
                      <a14:m>
                        <m:oMath xmlns:m="http://schemas.openxmlformats.org/officeDocument/2006/math">
                          <m:f>
                            <m:fPr>
                              <m:ctrlPr>
                                <a:rPr lang="en-US" altLang="zh-CN"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ctrlPr>
                            </m:fPr>
                            <m:num>
                              <m:r>
                                <a:rPr lang="zh-CN" altLang="en-US" i="1" smtClean="0">
                                  <a:solidFill>
                                    <a:schemeClr val="tx1"/>
                                  </a:solidFill>
                                  <a:latin typeface="Cambria Math" panose="02040503050406030204" pitchFamily="18" charset="0"/>
                                </a:rPr>
                                <m:t>𝜔</m:t>
                              </m:r>
                            </m:num>
                            <m:den>
                              <m:r>
                                <m:rPr>
                                  <m:sty m:val="p"/>
                                </m:rPr>
                                <a:rPr lang="en-US" altLang="zh-CN" i="1">
                                  <a:solidFill>
                                    <a:schemeClr val="tx1"/>
                                  </a:solidFill>
                                  <a:latin typeface="Cambria Math" panose="02040503050406030204" pitchFamily="18" charset="0"/>
                                </a:rPr>
                                <m:t>c</m:t>
                              </m:r>
                            </m:den>
                          </m:f>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𝑘</m:t>
                              </m:r>
                            </m:e>
                          </m:acc>
                        </m:oMath>
                      </a14:m>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𝑘</m:t>
                              </m:r>
                            </m:e>
                            <m:sub>
                              <m:r>
                                <a:rPr lang="en-US" altLang="zh-CN" i="1">
                                  <a:solidFill>
                                    <a:schemeClr val="tx1"/>
                                  </a:solidFill>
                                  <a:latin typeface="Cambria Math" panose="02040503050406030204" pitchFamily="18" charset="0"/>
                                </a:rPr>
                                <m:t>𝑥</m:t>
                              </m:r>
                            </m:sub>
                          </m:sSub>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𝑥</m:t>
                              </m:r>
                            </m:e>
                          </m:acc>
                        </m:oMath>
                      </a14:m>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𝑘</m:t>
                              </m:r>
                            </m:e>
                            <m:sub>
                              <m:r>
                                <a:rPr lang="en-US" altLang="zh-CN" b="0" i="1" smtClean="0">
                                  <a:solidFill>
                                    <a:schemeClr val="tx1"/>
                                  </a:solidFill>
                                  <a:latin typeface="Cambria Math" panose="02040503050406030204" pitchFamily="18" charset="0"/>
                                </a:rPr>
                                <m:t>𝑧</m:t>
                              </m:r>
                            </m:sub>
                          </m:sSub>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𝑧</m:t>
                              </m:r>
                            </m:e>
                          </m:acc>
                        </m:oMath>
                      </a14:m>
                      <a:endParaRPr lang="zh-CN" altLang="en-US" dirty="0">
                        <a:solidFill>
                          <a:schemeClr val="tx1"/>
                        </a:solidFill>
                      </a:endParaRPr>
                    </a:p>
                  </p:txBody>
                </p:sp>
              </mc:Choice>
              <mc:Fallback xmlns="">
                <p:sp>
                  <p:nvSpPr>
                    <p:cNvPr id="90" name="文本框 89">
                      <a:extLst>
                        <a:ext uri="{FF2B5EF4-FFF2-40B4-BE49-F238E27FC236}">
                          <a16:creationId xmlns:a16="http://schemas.microsoft.com/office/drawing/2014/main" id="{F5207817-6D09-3D82-C231-4274EAF0F267}"/>
                        </a:ext>
                      </a:extLst>
                    </p:cNvPr>
                    <p:cNvSpPr txBox="1">
                      <a:spLocks noRot="1" noChangeAspect="1" noMove="1" noResize="1" noEditPoints="1" noAdjustHandles="1" noChangeArrowheads="1" noChangeShapeType="1" noTextEdit="1"/>
                    </p:cNvSpPr>
                    <p:nvPr/>
                  </p:nvSpPr>
                  <p:spPr>
                    <a:xfrm>
                      <a:off x="-1086024" y="3118954"/>
                      <a:ext cx="2305133" cy="462947"/>
                    </a:xfrm>
                    <a:prstGeom prst="rect">
                      <a:avLst/>
                    </a:prstGeom>
                    <a:blipFill>
                      <a:blip r:embed="rId16"/>
                      <a:stretch>
                        <a:fillRect b="-78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42E2FB02-A842-91DA-FF97-55B3C25123B2}"/>
                        </a:ext>
                      </a:extLst>
                    </p:cNvPr>
                    <p:cNvSpPr txBox="1"/>
                    <p:nvPr/>
                  </p:nvSpPr>
                  <p:spPr>
                    <a:xfrm>
                      <a:off x="-1086024" y="3501192"/>
                      <a:ext cx="2305133" cy="400110"/>
                    </a:xfrm>
                    <a:prstGeom prst="rect">
                      <a:avLst/>
                    </a:prstGeom>
                    <a:noFill/>
                  </p:spPr>
                  <p:txBody>
                    <a:bodyPr wrap="square">
                      <a:spAutoFit/>
                    </a:bodyPr>
                    <a:lstStyle/>
                    <a:p>
                      <a14:m>
                        <m:oMath xmlns:m="http://schemas.openxmlformats.org/officeDocument/2006/math">
                          <m:r>
                            <a:rPr lang="zh-CN" altLang="en-US" i="1" smtClean="0">
                              <a:solidFill>
                                <a:schemeClr val="tx1"/>
                              </a:solidFill>
                              <a:latin typeface="Cambria Math" panose="02040503050406030204" pitchFamily="18" charset="0"/>
                            </a:rPr>
                            <m:t>𝜔</m:t>
                          </m:r>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𝑘</m:t>
                              </m:r>
                            </m:e>
                          </m:acc>
                        </m:oMath>
                      </a14:m>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𝑘</m:t>
                              </m:r>
                            </m:e>
                            <m:sub>
                              <m:r>
                                <a:rPr lang="en-US" altLang="zh-CN" i="1">
                                  <a:solidFill>
                                    <a:schemeClr val="tx1"/>
                                  </a:solidFill>
                                  <a:latin typeface="Cambria Math" panose="02040503050406030204" pitchFamily="18" charset="0"/>
                                </a:rPr>
                                <m:t>𝑥</m:t>
                              </m:r>
                            </m:sub>
                          </m:sSub>
                          <m:r>
                            <m:rPr>
                              <m:sty m:val="p"/>
                            </m:rPr>
                            <a:rPr lang="en-US" altLang="zh-CN" i="1">
                              <a:solidFill>
                                <a:schemeClr val="tx1"/>
                              </a:solidFill>
                              <a:latin typeface="Cambria Math" panose="02040503050406030204" pitchFamily="18" charset="0"/>
                            </a:rPr>
                            <m:t>c</m:t>
                          </m:r>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𝑥</m:t>
                              </m:r>
                            </m:e>
                          </m:acc>
                        </m:oMath>
                      </a14:m>
                      <a:r>
                        <a:rPr lang="en-US" altLang="zh-CN" dirty="0">
                          <a:solidFill>
                            <a:schemeClr val="tx1"/>
                          </a:solidFill>
                        </a:rPr>
                        <a:t>+</a:t>
                      </a:r>
                      <a14:m>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en-US" altLang="zh-CN" sz="2000" i="1">
                                  <a:solidFill>
                                    <a:schemeClr val="tx1"/>
                                  </a:solidFill>
                                  <a:latin typeface="Cambria Math" panose="02040503050406030204" pitchFamily="18" charset="0"/>
                                </a:rPr>
                                <m:t>𝑘</m:t>
                              </m:r>
                            </m:e>
                            <m:sub>
                              <m:r>
                                <a:rPr lang="en-US" altLang="zh-CN" sz="2000" b="0" i="1" smtClean="0">
                                  <a:solidFill>
                                    <a:schemeClr val="tx1"/>
                                  </a:solidFill>
                                  <a:latin typeface="Cambria Math" panose="02040503050406030204" pitchFamily="18" charset="0"/>
                                </a:rPr>
                                <m:t>𝑧</m:t>
                              </m:r>
                            </m:sub>
                          </m:sSub>
                          <m:r>
                            <m:rPr>
                              <m:sty m:val="p"/>
                            </m:rPr>
                            <a:rPr lang="en-US" altLang="zh-CN" i="1" smtClean="0">
                              <a:solidFill>
                                <a:schemeClr val="tx1"/>
                              </a:solidFill>
                              <a:latin typeface="Cambria Math" panose="02040503050406030204" pitchFamily="18" charset="0"/>
                            </a:rPr>
                            <m:t>c</m:t>
                          </m:r>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𝑧</m:t>
                              </m:r>
                            </m:e>
                          </m:acc>
                        </m:oMath>
                      </a14:m>
                      <a:endParaRPr lang="zh-CN" altLang="en-US" dirty="0">
                        <a:solidFill>
                          <a:schemeClr val="tx1"/>
                        </a:solidFill>
                      </a:endParaRPr>
                    </a:p>
                  </p:txBody>
                </p:sp>
              </mc:Choice>
              <mc:Fallback xmlns="">
                <p:sp>
                  <p:nvSpPr>
                    <p:cNvPr id="91" name="文本框 90">
                      <a:extLst>
                        <a:ext uri="{FF2B5EF4-FFF2-40B4-BE49-F238E27FC236}">
                          <a16:creationId xmlns:a16="http://schemas.microsoft.com/office/drawing/2014/main" id="{42E2FB02-A842-91DA-FF97-55B3C25123B2}"/>
                        </a:ext>
                      </a:extLst>
                    </p:cNvPr>
                    <p:cNvSpPr txBox="1">
                      <a:spLocks noRot="1" noChangeAspect="1" noMove="1" noResize="1" noEditPoints="1" noAdjustHandles="1" noChangeArrowheads="1" noChangeShapeType="1" noTextEdit="1"/>
                    </p:cNvSpPr>
                    <p:nvPr/>
                  </p:nvSpPr>
                  <p:spPr>
                    <a:xfrm>
                      <a:off x="-1086024" y="3501192"/>
                      <a:ext cx="2305133" cy="400110"/>
                    </a:xfrm>
                    <a:prstGeom prst="rect">
                      <a:avLst/>
                    </a:prstGeom>
                    <a:blipFill>
                      <a:blip r:embed="rId17"/>
                      <a:stretch>
                        <a:fillRect t="-3077" b="-2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F30D3F91-555C-3D8D-B581-FE892118BBF5}"/>
                        </a:ext>
                      </a:extLst>
                    </p:cNvPr>
                    <p:cNvSpPr txBox="1"/>
                    <p:nvPr/>
                  </p:nvSpPr>
                  <p:spPr>
                    <a:xfrm>
                      <a:off x="-1086024" y="3854243"/>
                      <a:ext cx="2305133" cy="400110"/>
                    </a:xfrm>
                    <a:prstGeom prst="rect">
                      <a:avLst/>
                    </a:prstGeom>
                    <a:noFill/>
                  </p:spPr>
                  <p:txBody>
                    <a:bodyPr wrap="square">
                      <a:spAutoFit/>
                    </a:bodyPr>
                    <a:lstStyle/>
                    <a:p>
                      <a14:m>
                        <m:oMath xmlns:m="http://schemas.openxmlformats.org/officeDocument/2006/math">
                          <m:r>
                            <a:rPr lang="zh-CN" altLang="en-US" i="1" smtClean="0">
                              <a:solidFill>
                                <a:schemeClr val="tx1"/>
                              </a:solidFill>
                              <a:latin typeface="Cambria Math" panose="02040503050406030204" pitchFamily="18" charset="0"/>
                            </a:rPr>
                            <m:t>𝜔</m:t>
                          </m:r>
                          <m:acc>
                            <m:accPr>
                              <m:chr m:val="̂"/>
                              <m:ctrlPr>
                                <a:rPr lang="en-US" altLang="zh-CN" i="1" smtClean="0">
                                  <a:solidFill>
                                    <a:schemeClr val="tx1"/>
                                  </a:solidFill>
                                  <a:latin typeface="Cambria Math" panose="02040503050406030204" pitchFamily="18" charset="0"/>
                                </a:rPr>
                              </m:ctrlPr>
                            </m:accPr>
                            <m:e>
                              <m:r>
                                <a:rPr lang="en-US" altLang="zh-CN" b="0" i="1" smtClean="0">
                                  <a:solidFill>
                                    <a:schemeClr val="tx1"/>
                                  </a:solidFill>
                                  <a:latin typeface="Cambria Math" panose="02040503050406030204" pitchFamily="18" charset="0"/>
                                </a:rPr>
                                <m:t>𝑘</m:t>
                              </m:r>
                            </m:e>
                          </m:acc>
                        </m:oMath>
                      </a14:m>
                      <a:r>
                        <a:rPr lang="en-US" altLang="zh-CN" dirty="0">
                          <a:solidFill>
                            <a:schemeClr val="tx1"/>
                          </a:solidFill>
                        </a:rPr>
                        <a:t>=</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𝑘</m:t>
                              </m:r>
                            </m:e>
                            <m:sub>
                              <m:r>
                                <a:rPr lang="en-US" altLang="zh-CN" i="1">
                                  <a:solidFill>
                                    <a:schemeClr val="tx1"/>
                                  </a:solidFill>
                                  <a:latin typeface="Cambria Math" panose="02040503050406030204" pitchFamily="18" charset="0"/>
                                </a:rPr>
                                <m:t>𝑥</m:t>
                              </m:r>
                            </m:sub>
                          </m:sSub>
                          <m:acc>
                            <m:accPr>
                              <m:chr m:val="⃗"/>
                              <m:ctrlPr>
                                <a:rPr lang="en-US" altLang="zh-CN" i="1" smtClean="0">
                                  <a:solidFill>
                                    <a:schemeClr val="tx1"/>
                                  </a:solidFill>
                                  <a:latin typeface="Cambria Math" panose="02040503050406030204" pitchFamily="18" charset="0"/>
                                </a:rPr>
                              </m:ctrlPr>
                            </m:accPr>
                            <m:e>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𝑐</m:t>
                                  </m:r>
                                </m:e>
                                <m:sub>
                                  <m:r>
                                    <a:rPr lang="en-US" altLang="zh-CN" b="0" i="1" smtClean="0">
                                      <a:solidFill>
                                        <a:schemeClr val="tx1"/>
                                      </a:solidFill>
                                      <a:latin typeface="Cambria Math" panose="02040503050406030204" pitchFamily="18" charset="0"/>
                                    </a:rPr>
                                    <m:t>𝑥</m:t>
                                  </m:r>
                                </m:sub>
                              </m:sSub>
                            </m:e>
                          </m:acc>
                        </m:oMath>
                      </a14:m>
                      <a:r>
                        <a:rPr lang="en-US" altLang="zh-CN" dirty="0">
                          <a:solidFill>
                            <a:schemeClr val="tx1"/>
                          </a:solidFill>
                        </a:rPr>
                        <a:t>+</a:t>
                      </a:r>
                      <a14:m>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en-US" altLang="zh-CN" sz="2000" i="1">
                                  <a:solidFill>
                                    <a:schemeClr val="tx1"/>
                                  </a:solidFill>
                                  <a:latin typeface="Cambria Math" panose="02040503050406030204" pitchFamily="18" charset="0"/>
                                </a:rPr>
                                <m:t>𝑘</m:t>
                              </m:r>
                            </m:e>
                            <m:sub>
                              <m:r>
                                <a:rPr lang="en-US" altLang="zh-CN" sz="2000" b="0" i="1" smtClean="0">
                                  <a:solidFill>
                                    <a:schemeClr val="tx1"/>
                                  </a:solidFill>
                                  <a:latin typeface="Cambria Math" panose="02040503050406030204" pitchFamily="18" charset="0"/>
                                </a:rPr>
                                <m:t>𝑧</m:t>
                              </m:r>
                            </m:sub>
                          </m:sSub>
                          <m:acc>
                            <m:accPr>
                              <m:chr m:val="⃗"/>
                              <m:ctrlPr>
                                <a:rPr lang="en-US" altLang="zh-CN" i="1" smtClean="0">
                                  <a:solidFill>
                                    <a:schemeClr val="tx1"/>
                                  </a:solidFill>
                                  <a:latin typeface="Cambria Math" panose="02040503050406030204" pitchFamily="18" charset="0"/>
                                </a:rPr>
                              </m:ctrlPr>
                            </m:accPr>
                            <m:e>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𝑐</m:t>
                                  </m:r>
                                </m:e>
                                <m:sub>
                                  <m:r>
                                    <a:rPr lang="en-US" altLang="zh-CN" b="0" i="1" smtClean="0">
                                      <a:solidFill>
                                        <a:schemeClr val="tx1"/>
                                      </a:solidFill>
                                      <a:latin typeface="Cambria Math" panose="02040503050406030204" pitchFamily="18" charset="0"/>
                                    </a:rPr>
                                    <m:t>𝑧</m:t>
                                  </m:r>
                                </m:sub>
                              </m:sSub>
                            </m:e>
                          </m:acc>
                        </m:oMath>
                      </a14:m>
                      <a:endParaRPr lang="zh-CN" altLang="en-US" dirty="0">
                        <a:solidFill>
                          <a:schemeClr val="tx1"/>
                        </a:solidFill>
                      </a:endParaRPr>
                    </a:p>
                  </p:txBody>
                </p:sp>
              </mc:Choice>
              <mc:Fallback xmlns="">
                <p:sp>
                  <p:nvSpPr>
                    <p:cNvPr id="97" name="文本框 96">
                      <a:extLst>
                        <a:ext uri="{FF2B5EF4-FFF2-40B4-BE49-F238E27FC236}">
                          <a16:creationId xmlns:a16="http://schemas.microsoft.com/office/drawing/2014/main" id="{F30D3F91-555C-3D8D-B581-FE892118BBF5}"/>
                        </a:ext>
                      </a:extLst>
                    </p:cNvPr>
                    <p:cNvSpPr txBox="1">
                      <a:spLocks noRot="1" noChangeAspect="1" noMove="1" noResize="1" noEditPoints="1" noAdjustHandles="1" noChangeArrowheads="1" noChangeShapeType="1" noTextEdit="1"/>
                    </p:cNvSpPr>
                    <p:nvPr/>
                  </p:nvSpPr>
                  <p:spPr>
                    <a:xfrm>
                      <a:off x="-1086024" y="3854243"/>
                      <a:ext cx="2305133" cy="400110"/>
                    </a:xfrm>
                    <a:prstGeom prst="rect">
                      <a:avLst/>
                    </a:prstGeom>
                    <a:blipFill>
                      <a:blip r:embed="rId18"/>
                      <a:stretch>
                        <a:fillRect t="-3077" b="-23077"/>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00" name="文本框 99">
                    <a:extLst>
                      <a:ext uri="{FF2B5EF4-FFF2-40B4-BE49-F238E27FC236}">
                        <a16:creationId xmlns:a16="http://schemas.microsoft.com/office/drawing/2014/main" id="{169441D5-4734-C5BD-ED94-B23CADB5E7F4}"/>
                      </a:ext>
                    </a:extLst>
                  </p:cNvPr>
                  <p:cNvSpPr txBox="1"/>
                  <p:nvPr/>
                </p:nvSpPr>
                <p:spPr>
                  <a:xfrm>
                    <a:off x="710791" y="4706318"/>
                    <a:ext cx="3677648" cy="466090"/>
                  </a:xfrm>
                  <a:prstGeom prst="rect">
                    <a:avLst/>
                  </a:prstGeom>
                  <a:noFill/>
                </p:spPr>
                <p:txBody>
                  <a:bodyPr wrap="square" lIns="0" tIns="0" rIns="0" bIns="0" rtlCol="0">
                    <a:spAutoFit/>
                  </a:bodyPr>
                  <a:lstStyle/>
                  <a:p>
                    <a14:m>
                      <m:oMath xmlns:m="http://schemas.openxmlformats.org/officeDocument/2006/math">
                        <m:sSup>
                          <m:sSupPr>
                            <m:ctrlPr>
                              <a:rPr lang="en-US" altLang="zh-CN" i="1" smtClean="0">
                                <a:solidFill>
                                  <a:schemeClr val="tx1"/>
                                </a:solidFill>
                                <a:latin typeface="Cambria Math" panose="02040503050406030204" pitchFamily="18" charset="0"/>
                              </a:rPr>
                            </m:ctrlPr>
                          </m:sSupPr>
                          <m:e>
                            <m:r>
                              <a:rPr lang="zh-CN" altLang="en-US" i="1" smtClean="0">
                                <a:solidFill>
                                  <a:schemeClr val="tx1"/>
                                </a:solidFill>
                                <a:latin typeface="Cambria Math" panose="02040503050406030204" pitchFamily="18" charset="0"/>
                              </a:rPr>
                              <m:t>𝜔</m:t>
                            </m:r>
                          </m:e>
                          <m:sup>
                            <m:r>
                              <a:rPr lang="en-US" altLang="zh-CN" b="0" i="1" smtClean="0">
                                <a:solidFill>
                                  <a:schemeClr val="tx1"/>
                                </a:solidFill>
                                <a:latin typeface="Cambria Math" panose="02040503050406030204" pitchFamily="18" charset="0"/>
                              </a:rPr>
                              <m:t>2</m:t>
                            </m:r>
                          </m:sup>
                        </m:sSup>
                        <m:r>
                          <a:rPr lang="en-US" altLang="zh-CN" b="0" i="1" smtClean="0">
                            <a:solidFill>
                              <a:schemeClr val="tx1"/>
                            </a:solidFill>
                            <a:latin typeface="Cambria Math" panose="02040503050406030204" pitchFamily="18" charset="0"/>
                          </a:rPr>
                          <m:t>=</m:t>
                        </m:r>
                        <m:f>
                          <m:fPr>
                            <m:ctrlPr>
                              <a:rPr lang="en-US" altLang="zh-CN" b="0" i="1" smtClean="0">
                                <a:solidFill>
                                  <a:schemeClr val="tx1"/>
                                </a:solidFill>
                                <a:latin typeface="Cambria Math" panose="02040503050406030204" pitchFamily="18" charset="0"/>
                              </a:rPr>
                            </m:ctrlPr>
                          </m:fPr>
                          <m:num>
                            <m:sSubSup>
                              <m:sSubSupPr>
                                <m:ctrlPr>
                                  <a:rPr lang="en-US" altLang="zh-CN" b="0"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𝑘</m:t>
                                </m:r>
                              </m:e>
                              <m:sub>
                                <m:r>
                                  <a:rPr lang="en-US" altLang="zh-CN" b="0" i="1" smtClean="0">
                                    <a:solidFill>
                                      <a:schemeClr val="tx1"/>
                                    </a:solidFill>
                                    <a:latin typeface="Cambria Math" panose="02040503050406030204" pitchFamily="18" charset="0"/>
                                  </a:rPr>
                                  <m:t>𝑥</m:t>
                                </m:r>
                              </m:sub>
                              <m:sup>
                                <m:r>
                                  <a:rPr lang="en-US" altLang="zh-CN" b="0" i="1" smtClean="0">
                                    <a:solidFill>
                                      <a:schemeClr val="tx1"/>
                                    </a:solidFill>
                                    <a:latin typeface="Cambria Math" panose="02040503050406030204" pitchFamily="18" charset="0"/>
                                  </a:rPr>
                                  <m:t>2</m:t>
                                </m:r>
                              </m:sup>
                            </m:sSubSup>
                          </m:num>
                          <m:den>
                            <m:f>
                              <m:fPr>
                                <m:type m:val="lin"/>
                                <m:ctrlPr>
                                  <a:rPr lang="en-US" altLang="zh-CN" b="0" i="1" smtClean="0">
                                    <a:solidFill>
                                      <a:schemeClr val="tx1"/>
                                    </a:solidFill>
                                    <a:latin typeface="Cambria Math" panose="02040503050406030204" pitchFamily="18" charset="0"/>
                                  </a:rPr>
                                </m:ctrlPr>
                              </m:fPr>
                              <m:num>
                                <m:sSub>
                                  <m:sSubPr>
                                    <m:ctrlPr>
                                      <a:rPr lang="en-US" altLang="zh-CN"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𝑥</m:t>
                                    </m:r>
                                  </m:sub>
                                </m:sSub>
                              </m:num>
                              <m:den>
                                <m:r>
                                  <a:rPr lang="zh-CN" altLang="en-US" i="1" smtClean="0">
                                    <a:solidFill>
                                      <a:schemeClr val="tx1"/>
                                    </a:solidFill>
                                    <a:latin typeface="Cambria Math" panose="02040503050406030204" pitchFamily="18" charset="0"/>
                                  </a:rPr>
                                  <m:t>𝛽</m:t>
                                </m:r>
                              </m:den>
                            </m:f>
                          </m:den>
                        </m:f>
                        <m:r>
                          <a:rPr lang="en-US" altLang="zh-CN" b="0" i="1" smtClean="0">
                            <a:solidFill>
                              <a:schemeClr val="tx1"/>
                            </a:solidFill>
                            <a:latin typeface="Cambria Math" panose="02040503050406030204" pitchFamily="18" charset="0"/>
                          </a:rPr>
                          <m:t>+</m:t>
                        </m:r>
                      </m:oMath>
                    </a14:m>
                    <a:r>
                      <a:rPr lang="en-US" altLang="zh-CN" b="0" dirty="0">
                        <a:solidFill>
                          <a:schemeClr val="tx1"/>
                        </a:solidFill>
                      </a:rPr>
                      <a:t> </a:t>
                    </a:r>
                    <a14:m>
                      <m:oMath xmlns:m="http://schemas.openxmlformats.org/officeDocument/2006/math">
                        <m:f>
                          <m:fPr>
                            <m:ctrlPr>
                              <a:rPr lang="en-US" altLang="zh-CN" b="0" i="1" smtClean="0">
                                <a:solidFill>
                                  <a:schemeClr val="tx1"/>
                                </a:solidFill>
                                <a:latin typeface="Cambria Math" panose="02040503050406030204" pitchFamily="18" charset="0"/>
                              </a:rPr>
                            </m:ctrlPr>
                          </m:fPr>
                          <m:num>
                            <m:sSubSup>
                              <m:sSubSupPr>
                                <m:ctrlPr>
                                  <a:rPr lang="en-US" altLang="zh-CN" b="0"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𝑘</m:t>
                                </m:r>
                              </m:e>
                              <m:sub>
                                <m:r>
                                  <m:rPr>
                                    <m:sty m:val="p"/>
                                  </m:rPr>
                                  <a:rPr lang="en-US" altLang="zh-CN" i="1">
                                    <a:latin typeface="Cambria Math" panose="02040503050406030204" pitchFamily="18" charset="0"/>
                                  </a:rPr>
                                  <m:t>z</m:t>
                                </m:r>
                              </m:sub>
                              <m:sup>
                                <m:r>
                                  <a:rPr lang="en-US" altLang="zh-CN" b="0" i="1" smtClean="0">
                                    <a:solidFill>
                                      <a:schemeClr val="tx1"/>
                                    </a:solidFill>
                                    <a:latin typeface="Cambria Math" panose="02040503050406030204" pitchFamily="18" charset="0"/>
                                  </a:rPr>
                                  <m:t>2</m:t>
                                </m:r>
                              </m:sup>
                            </m:sSubSup>
                          </m:num>
                          <m:den>
                            <m:f>
                              <m:fPr>
                                <m:type m:val="lin"/>
                                <m:ctrlPr>
                                  <a:rPr lang="en-US" altLang="zh-CN" b="0" i="1" smtClean="0">
                                    <a:solidFill>
                                      <a:schemeClr val="tx1"/>
                                    </a:solidFill>
                                    <a:latin typeface="Cambria Math" panose="02040503050406030204" pitchFamily="18" charset="0"/>
                                  </a:rPr>
                                </m:ctrlPr>
                              </m:fPr>
                              <m:num>
                                <m:sSub>
                                  <m:sSubPr>
                                    <m:ctrlPr>
                                      <a:rPr lang="en-US" altLang="zh-CN" i="1" smtClean="0">
                                        <a:solidFill>
                                          <a:schemeClr val="tx1"/>
                                        </a:solidFill>
                                        <a:latin typeface="Cambria Math" panose="02040503050406030204" pitchFamily="18" charset="0"/>
                                      </a:rPr>
                                    </m:ctrlPr>
                                  </m:sSubPr>
                                  <m:e>
                                    <m:r>
                                      <a:rPr lang="zh-CN" altLang="en-US"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𝑧</m:t>
                                    </m:r>
                                  </m:sub>
                                </m:sSub>
                              </m:num>
                              <m:den>
                                <m:r>
                                  <a:rPr lang="zh-CN" altLang="en-US" i="1" smtClean="0">
                                    <a:solidFill>
                                      <a:schemeClr val="tx1"/>
                                    </a:solidFill>
                                    <a:latin typeface="Cambria Math" panose="02040503050406030204" pitchFamily="18" charset="0"/>
                                  </a:rPr>
                                  <m:t>𝛽</m:t>
                                </m:r>
                              </m:den>
                            </m:f>
                          </m:den>
                        </m:f>
                      </m:oMath>
                    </a14:m>
                    <a:endParaRPr lang="zh-CN" altLang="en-US" dirty="0">
                      <a:solidFill>
                        <a:schemeClr val="tx1"/>
                      </a:solidFill>
                    </a:endParaRPr>
                  </a:p>
                </p:txBody>
              </p:sp>
            </mc:Choice>
            <mc:Fallback xmlns="">
              <p:sp>
                <p:nvSpPr>
                  <p:cNvPr id="100" name="文本框 99">
                    <a:extLst>
                      <a:ext uri="{FF2B5EF4-FFF2-40B4-BE49-F238E27FC236}">
                        <a16:creationId xmlns:a16="http://schemas.microsoft.com/office/drawing/2014/main" id="{169441D5-4734-C5BD-ED94-B23CADB5E7F4}"/>
                      </a:ext>
                    </a:extLst>
                  </p:cNvPr>
                  <p:cNvSpPr txBox="1">
                    <a:spLocks noRot="1" noChangeAspect="1" noMove="1" noResize="1" noEditPoints="1" noAdjustHandles="1" noChangeArrowheads="1" noChangeShapeType="1" noTextEdit="1"/>
                  </p:cNvSpPr>
                  <p:nvPr/>
                </p:nvSpPr>
                <p:spPr>
                  <a:xfrm>
                    <a:off x="710791" y="4706318"/>
                    <a:ext cx="3677648" cy="466090"/>
                  </a:xfrm>
                  <a:prstGeom prst="rect">
                    <a:avLst/>
                  </a:prstGeom>
                  <a:blipFill>
                    <a:blip r:embed="rId19"/>
                    <a:stretch>
                      <a:fillRect b="-1316"/>
                    </a:stretch>
                  </a:blipFill>
                </p:spPr>
                <p:txBody>
                  <a:bodyPr/>
                  <a:lstStyle/>
                  <a:p>
                    <a:r>
                      <a:rPr lang="zh-CN" altLang="en-US">
                        <a:noFill/>
                      </a:rPr>
                      <a:t> </a:t>
                    </a:r>
                  </a:p>
                </p:txBody>
              </p:sp>
            </mc:Fallback>
          </mc:AlternateContent>
        </p:grpSp>
        <p:sp>
          <p:nvSpPr>
            <p:cNvPr id="111" name="文本框 110">
              <a:extLst>
                <a:ext uri="{FF2B5EF4-FFF2-40B4-BE49-F238E27FC236}">
                  <a16:creationId xmlns:a16="http://schemas.microsoft.com/office/drawing/2014/main" id="{4F695BBF-713A-FCF0-678B-C91EC1C91D7E}"/>
                </a:ext>
              </a:extLst>
            </p:cNvPr>
            <p:cNvSpPr txBox="1"/>
            <p:nvPr/>
          </p:nvSpPr>
          <p:spPr>
            <a:xfrm>
              <a:off x="4666405" y="4770229"/>
              <a:ext cx="2851318" cy="307777"/>
            </a:xfrm>
            <a:prstGeom prst="rect">
              <a:avLst/>
            </a:prstGeom>
            <a:noFill/>
          </p:spPr>
          <p:txBody>
            <a:bodyPr wrap="square">
              <a:spAutoFit/>
            </a:bodyPr>
            <a:lstStyle/>
            <a:p>
              <a:r>
                <a:rPr lang="en-US" altLang="zh-CN" sz="1400" dirty="0">
                  <a:latin typeface="Times" panose="02020603050405020304" pitchFamily="18" charset="0"/>
                  <a:cs typeface="Times" panose="02020603050405020304" pitchFamily="18" charset="0"/>
                </a:rPr>
                <a:t>(Dispersion relation in </a:t>
              </a:r>
              <a:r>
                <a:rPr lang="en-US" altLang="zh-CN" sz="1400" dirty="0">
                  <a:solidFill>
                    <a:srgbClr val="FFA6A6"/>
                  </a:solidFill>
                  <a:latin typeface="Times" panose="02020603050405020304" pitchFamily="18" charset="0"/>
                  <a:cs typeface="Times" panose="02020603050405020304" pitchFamily="18" charset="0"/>
                </a:rPr>
                <a:t>area 1</a:t>
              </a:r>
              <a:r>
                <a:rPr lang="en-US" altLang="zh-CN" sz="1400" dirty="0">
                  <a:latin typeface="Times" panose="02020603050405020304" pitchFamily="18" charset="0"/>
                  <a:cs typeface="Times" panose="02020603050405020304" pitchFamily="18" charset="0"/>
                </a:rPr>
                <a:t>)</a:t>
              </a:r>
              <a:endParaRPr lang="zh-CN" altLang="en-US" sz="1400" dirty="0"/>
            </a:p>
          </p:txBody>
        </p:sp>
      </p:grpSp>
      <p:sp>
        <p:nvSpPr>
          <p:cNvPr id="114" name="文本框 113">
            <a:extLst>
              <a:ext uri="{FF2B5EF4-FFF2-40B4-BE49-F238E27FC236}">
                <a16:creationId xmlns:a16="http://schemas.microsoft.com/office/drawing/2014/main" id="{DB3EAEB6-E048-C416-E4D4-76C12080AD0D}"/>
              </a:ext>
            </a:extLst>
          </p:cNvPr>
          <p:cNvSpPr txBox="1"/>
          <p:nvPr/>
        </p:nvSpPr>
        <p:spPr>
          <a:xfrm>
            <a:off x="0" y="5436705"/>
            <a:ext cx="7423644" cy="646331"/>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For the </a:t>
            </a:r>
            <a:r>
              <a:rPr lang="en-US" altLang="zh-CN" i="1" dirty="0">
                <a:latin typeface="Times" panose="02020603050405020304" pitchFamily="18" charset="0"/>
                <a:cs typeface="Times" panose="02020603050405020304" pitchFamily="18" charset="0"/>
              </a:rPr>
              <a:t>Al</a:t>
            </a:r>
            <a:r>
              <a:rPr lang="en-US" altLang="zh-CN" dirty="0">
                <a:latin typeface="Times" panose="02020603050405020304" pitchFamily="18" charset="0"/>
                <a:cs typeface="Times" panose="02020603050405020304" pitchFamily="18" charset="0"/>
              </a:rPr>
              <a:t>-</a:t>
            </a:r>
            <a:r>
              <a:rPr lang="en-US" altLang="zh-CN" i="1" dirty="0">
                <a:latin typeface="Times" panose="02020603050405020304" pitchFamily="18" charset="0"/>
                <a:cs typeface="Times" panose="02020603050405020304" pitchFamily="18" charset="0"/>
              </a:rPr>
              <a:t>air</a:t>
            </a:r>
            <a:r>
              <a:rPr lang="en-US" altLang="zh-CN" dirty="0">
                <a:latin typeface="Times" panose="02020603050405020304" pitchFamily="18" charset="0"/>
                <a:cs typeface="Times" panose="02020603050405020304" pitchFamily="18" charset="0"/>
              </a:rPr>
              <a:t> compositions, it is approximate to assume that</a:t>
            </a:r>
          </a:p>
          <a:p>
            <a:endParaRPr lang="zh-CN" altLang="en-US"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115" name="文本框 114">
                <a:extLst>
                  <a:ext uri="{FF2B5EF4-FFF2-40B4-BE49-F238E27FC236}">
                    <a16:creationId xmlns:a16="http://schemas.microsoft.com/office/drawing/2014/main" id="{86D67D2F-8555-5E50-C8BC-7C496D023F54}"/>
                  </a:ext>
                </a:extLst>
              </p:cNvPr>
              <p:cNvSpPr txBox="1"/>
              <p:nvPr/>
            </p:nvSpPr>
            <p:spPr>
              <a:xfrm>
                <a:off x="3721611" y="4902650"/>
                <a:ext cx="72353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m:t>
                      </m:r>
                      <m:r>
                        <a:rPr lang="en-US" altLang="zh-CN" sz="1600" b="0" i="1" smtClean="0">
                          <a:latin typeface="Cambria Math" panose="02040503050406030204" pitchFamily="18" charset="0"/>
                        </a:rPr>
                        <m:t>11)</m:t>
                      </m:r>
                    </m:oMath>
                  </m:oMathPara>
                </a14:m>
                <a:endParaRPr lang="zh-CN" altLang="en-US" sz="1600" dirty="0"/>
              </a:p>
            </p:txBody>
          </p:sp>
        </mc:Choice>
        <mc:Fallback xmlns="">
          <p:sp>
            <p:nvSpPr>
              <p:cNvPr id="115" name="文本框 114">
                <a:extLst>
                  <a:ext uri="{FF2B5EF4-FFF2-40B4-BE49-F238E27FC236}">
                    <a16:creationId xmlns:a16="http://schemas.microsoft.com/office/drawing/2014/main" id="{86D67D2F-8555-5E50-C8BC-7C496D023F54}"/>
                  </a:ext>
                </a:extLst>
              </p:cNvPr>
              <p:cNvSpPr txBox="1">
                <a:spLocks noRot="1" noChangeAspect="1" noMove="1" noResize="1" noEditPoints="1" noAdjustHandles="1" noChangeArrowheads="1" noChangeShapeType="1" noTextEdit="1"/>
              </p:cNvSpPr>
              <p:nvPr/>
            </p:nvSpPr>
            <p:spPr>
              <a:xfrm>
                <a:off x="3721611" y="4902650"/>
                <a:ext cx="723530" cy="338554"/>
              </a:xfrm>
              <a:prstGeom prst="rect">
                <a:avLst/>
              </a:prstGeom>
              <a:blipFill>
                <a:blip r:embed="rId20"/>
                <a:stretch>
                  <a:fillRect b="-89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7" name="文本框 116">
                <a:extLst>
                  <a:ext uri="{FF2B5EF4-FFF2-40B4-BE49-F238E27FC236}">
                    <a16:creationId xmlns:a16="http://schemas.microsoft.com/office/drawing/2014/main" id="{2C17BCCA-3AFF-96F0-22CB-3EA393CF67D9}"/>
                  </a:ext>
                </a:extLst>
              </p:cNvPr>
              <p:cNvSpPr txBox="1"/>
              <p:nvPr/>
            </p:nvSpPr>
            <p:spPr>
              <a:xfrm>
                <a:off x="195128" y="5843063"/>
                <a:ext cx="1995161" cy="369332"/>
              </a:xfrm>
              <a:prstGeom prst="rect">
                <a:avLst/>
              </a:prstGeom>
              <a:noFill/>
            </p:spPr>
            <p:txBody>
              <a:bodyPr wrap="square">
                <a:spAutoFit/>
              </a:bodyPr>
              <a:lstStyle/>
              <a:p>
                <a14:m>
                  <m:oMath xmlns:m="http://schemas.openxmlformats.org/officeDocument/2006/math">
                    <m:sSub>
                      <m:sSubPr>
                        <m:ctrlPr>
                          <a:rPr lang="zh-CN" altLang="en-US" sz="1800" i="1" smtClean="0">
                            <a:solidFill>
                              <a:srgbClr val="836967"/>
                            </a:solidFill>
                            <a:latin typeface="Cambria Math" panose="02040503050406030204" pitchFamily="18" charset="0"/>
                          </a:rPr>
                        </m:ctrlPr>
                      </m:sSubPr>
                      <m:e>
                        <m:r>
                          <a:rPr lang="zh-CN" altLang="en-US" sz="1800" i="1">
                            <a:latin typeface="Cambria Math" panose="02040503050406030204" pitchFamily="18" charset="0"/>
                          </a:rPr>
                          <m:t>𝜌</m:t>
                        </m:r>
                      </m:e>
                      <m:sub>
                        <m:r>
                          <a:rPr lang="zh-CN" altLang="en-US" sz="1800" i="1">
                            <a:latin typeface="Cambria Math" panose="02040503050406030204" pitchFamily="18" charset="0"/>
                          </a:rPr>
                          <m:t>𝐴𝑙</m:t>
                        </m:r>
                      </m:sub>
                    </m:sSub>
                  </m:oMath>
                </a14:m>
                <a:r>
                  <a:rPr lang="en-US" altLang="zh-CN" dirty="0"/>
                  <a:t> </a:t>
                </a:r>
                <a:r>
                  <a:rPr lang="zh-CN" altLang="en-US" dirty="0"/>
                  <a:t>→ ∞</a:t>
                </a:r>
              </a:p>
            </p:txBody>
          </p:sp>
        </mc:Choice>
        <mc:Fallback xmlns="">
          <p:sp>
            <p:nvSpPr>
              <p:cNvPr id="117" name="文本框 116">
                <a:extLst>
                  <a:ext uri="{FF2B5EF4-FFF2-40B4-BE49-F238E27FC236}">
                    <a16:creationId xmlns:a16="http://schemas.microsoft.com/office/drawing/2014/main" id="{2C17BCCA-3AFF-96F0-22CB-3EA393CF67D9}"/>
                  </a:ext>
                </a:extLst>
              </p:cNvPr>
              <p:cNvSpPr txBox="1">
                <a:spLocks noRot="1" noChangeAspect="1" noMove="1" noResize="1" noEditPoints="1" noAdjustHandles="1" noChangeArrowheads="1" noChangeShapeType="1" noTextEdit="1"/>
              </p:cNvSpPr>
              <p:nvPr/>
            </p:nvSpPr>
            <p:spPr>
              <a:xfrm>
                <a:off x="195128" y="5843063"/>
                <a:ext cx="1995161" cy="369332"/>
              </a:xfrm>
              <a:prstGeom prst="rect">
                <a:avLst/>
              </a:prstGeom>
              <a:blipFill>
                <a:blip r:embed="rId21"/>
                <a:stretch>
                  <a:fillRect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AA6DA5B9-E4DA-F3D1-BC97-CBC0F15C9107}"/>
                  </a:ext>
                </a:extLst>
              </p:cNvPr>
              <p:cNvSpPr txBox="1"/>
              <p:nvPr/>
            </p:nvSpPr>
            <p:spPr>
              <a:xfrm>
                <a:off x="195128" y="6210321"/>
                <a:ext cx="1995161" cy="369332"/>
              </a:xfrm>
              <a:prstGeom prst="rect">
                <a:avLst/>
              </a:prstGeom>
              <a:noFill/>
            </p:spPr>
            <p:txBody>
              <a:bodyPr wrap="square">
                <a:spAutoFit/>
              </a:bodyPr>
              <a:lstStyle/>
              <a:p>
                <a14:m>
                  <m:oMath xmlns:m="http://schemas.openxmlformats.org/officeDocument/2006/math">
                    <m:sSub>
                      <m:sSubPr>
                        <m:ctrlPr>
                          <a:rPr lang="zh-CN" altLang="en-US" sz="1800" i="1" smtClean="0">
                            <a:solidFill>
                              <a:srgbClr val="836967"/>
                            </a:solidFill>
                            <a:latin typeface="Cambria Math" panose="02040503050406030204" pitchFamily="18" charset="0"/>
                          </a:rPr>
                        </m:ctrlPr>
                      </m:sSubPr>
                      <m:e>
                        <m:r>
                          <a:rPr lang="zh-CN" altLang="en-US" i="1" smtClean="0">
                            <a:latin typeface="Cambria Math" panose="02040503050406030204" pitchFamily="18" charset="0"/>
                          </a:rPr>
                          <m:t>𝛽</m:t>
                        </m:r>
                      </m:e>
                      <m:sub>
                        <m:r>
                          <a:rPr lang="zh-CN" altLang="en-US" sz="1800" i="1">
                            <a:latin typeface="Cambria Math" panose="02040503050406030204" pitchFamily="18" charset="0"/>
                          </a:rPr>
                          <m:t>𝐴𝑙</m:t>
                        </m:r>
                      </m:sub>
                    </m:sSub>
                  </m:oMath>
                </a14:m>
                <a:r>
                  <a:rPr lang="en-US" altLang="zh-CN" dirty="0"/>
                  <a:t> </a:t>
                </a:r>
                <a:r>
                  <a:rPr lang="zh-CN" altLang="en-US" dirty="0"/>
                  <a:t>→ ∞</a:t>
                </a:r>
              </a:p>
            </p:txBody>
          </p:sp>
        </mc:Choice>
        <mc:Fallback xmlns="">
          <p:sp>
            <p:nvSpPr>
              <p:cNvPr id="118" name="文本框 117">
                <a:extLst>
                  <a:ext uri="{FF2B5EF4-FFF2-40B4-BE49-F238E27FC236}">
                    <a16:creationId xmlns:a16="http://schemas.microsoft.com/office/drawing/2014/main" id="{AA6DA5B9-E4DA-F3D1-BC97-CBC0F15C9107}"/>
                  </a:ext>
                </a:extLst>
              </p:cNvPr>
              <p:cNvSpPr txBox="1">
                <a:spLocks noRot="1" noChangeAspect="1" noMove="1" noResize="1" noEditPoints="1" noAdjustHandles="1" noChangeArrowheads="1" noChangeShapeType="1" noTextEdit="1"/>
              </p:cNvSpPr>
              <p:nvPr/>
            </p:nvSpPr>
            <p:spPr>
              <a:xfrm>
                <a:off x="195128" y="6210321"/>
                <a:ext cx="1995161" cy="369332"/>
              </a:xfrm>
              <a:prstGeom prst="rect">
                <a:avLst/>
              </a:prstGeom>
              <a:blipFill>
                <a:blip r:embed="rId22"/>
                <a:stretch>
                  <a:fillRect l="-917" t="-10000" b="-26667"/>
                </a:stretch>
              </a:blipFill>
            </p:spPr>
            <p:txBody>
              <a:bodyPr/>
              <a:lstStyle/>
              <a:p>
                <a:r>
                  <a:rPr lang="zh-CN" altLang="en-US">
                    <a:noFill/>
                  </a:rPr>
                  <a:t> </a:t>
                </a:r>
              </a:p>
            </p:txBody>
          </p:sp>
        </mc:Fallback>
      </mc:AlternateContent>
      <p:grpSp>
        <p:nvGrpSpPr>
          <p:cNvPr id="119" name="组合 118">
            <a:extLst>
              <a:ext uri="{FF2B5EF4-FFF2-40B4-BE49-F238E27FC236}">
                <a16:creationId xmlns:a16="http://schemas.microsoft.com/office/drawing/2014/main" id="{1111356A-DE06-B921-C39E-58A0FC00CE72}"/>
              </a:ext>
            </a:extLst>
          </p:cNvPr>
          <p:cNvGrpSpPr/>
          <p:nvPr/>
        </p:nvGrpSpPr>
        <p:grpSpPr>
          <a:xfrm>
            <a:off x="7854911" y="2794167"/>
            <a:ext cx="3923717" cy="1116887"/>
            <a:chOff x="7950940" y="2761999"/>
            <a:chExt cx="3923717" cy="1116887"/>
          </a:xfrm>
        </p:grpSpPr>
        <p:grpSp>
          <p:nvGrpSpPr>
            <p:cNvPr id="120" name="组合 119">
              <a:extLst>
                <a:ext uri="{FF2B5EF4-FFF2-40B4-BE49-F238E27FC236}">
                  <a16:creationId xmlns:a16="http://schemas.microsoft.com/office/drawing/2014/main" id="{CF8EA28F-7D4D-B962-9140-2C43EA18A74B}"/>
                </a:ext>
              </a:extLst>
            </p:cNvPr>
            <p:cNvGrpSpPr/>
            <p:nvPr/>
          </p:nvGrpSpPr>
          <p:grpSpPr>
            <a:xfrm>
              <a:off x="7950940" y="2761999"/>
              <a:ext cx="3923717" cy="1116887"/>
              <a:chOff x="-193770" y="1411959"/>
              <a:chExt cx="3923717" cy="1116887"/>
            </a:xfrm>
          </p:grpSpPr>
          <p:sp>
            <p:nvSpPr>
              <p:cNvPr id="122" name="右大括号 121">
                <a:extLst>
                  <a:ext uri="{FF2B5EF4-FFF2-40B4-BE49-F238E27FC236}">
                    <a16:creationId xmlns:a16="http://schemas.microsoft.com/office/drawing/2014/main" id="{6350332E-ED59-9AC1-5023-0644DBB06B7B}"/>
                  </a:ext>
                </a:extLst>
              </p:cNvPr>
              <p:cNvSpPr/>
              <p:nvPr/>
            </p:nvSpPr>
            <p:spPr>
              <a:xfrm flipH="1">
                <a:off x="1245299" y="1559492"/>
                <a:ext cx="181268" cy="8287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23" name="组合 122">
                <a:extLst>
                  <a:ext uri="{FF2B5EF4-FFF2-40B4-BE49-F238E27FC236}">
                    <a16:creationId xmlns:a16="http://schemas.microsoft.com/office/drawing/2014/main" id="{BFB0C5A1-338F-0EF9-A1CD-A412D251A582}"/>
                  </a:ext>
                </a:extLst>
              </p:cNvPr>
              <p:cNvGrpSpPr/>
              <p:nvPr/>
            </p:nvGrpSpPr>
            <p:grpSpPr>
              <a:xfrm>
                <a:off x="1030670" y="1411959"/>
                <a:ext cx="2699277" cy="1116887"/>
                <a:chOff x="550104" y="2063611"/>
                <a:chExt cx="2699277" cy="1116887"/>
              </a:xfrm>
            </p:grpSpPr>
            <mc:AlternateContent xmlns:mc="http://schemas.openxmlformats.org/markup-compatibility/2006" xmlns:a14="http://schemas.microsoft.com/office/drawing/2010/main">
              <mc:Choice Requires="a14">
                <p:sp>
                  <p:nvSpPr>
                    <p:cNvPr id="127" name="文本框 126">
                      <a:extLst>
                        <a:ext uri="{FF2B5EF4-FFF2-40B4-BE49-F238E27FC236}">
                          <a16:creationId xmlns:a16="http://schemas.microsoft.com/office/drawing/2014/main" id="{E96F3D69-0733-A50A-1DBD-01470DE17761}"/>
                        </a:ext>
                      </a:extLst>
                    </p:cNvPr>
                    <p:cNvSpPr txBox="1"/>
                    <p:nvPr/>
                  </p:nvSpPr>
                  <p:spPr>
                    <a:xfrm>
                      <a:off x="831270" y="2063611"/>
                      <a:ext cx="2149004" cy="2616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100" i="1" smtClean="0">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𝑥</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d>
                              <m:dPr>
                                <m:ctrlPr>
                                  <a:rPr lang="zh-CN" altLang="en-US" sz="1100" i="1">
                                    <a:latin typeface="Cambria Math" panose="02040503050406030204" pitchFamily="18" charset="0"/>
                                  </a:rPr>
                                </m:ctrlPr>
                              </m:dPr>
                              <m:e>
                                <m:r>
                                  <a:rPr lang="zh-CN" altLang="en-US" sz="1100" i="0">
                                    <a:latin typeface="Cambria Math" panose="02040503050406030204" pitchFamily="18" charset="0"/>
                                  </a:rPr>
                                  <m:t>1+</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e>
                            </m:d>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𝑎𝑖𝑟</m:t>
                                </m:r>
                              </m:sub>
                            </m:sSub>
                          </m:oMath>
                        </m:oMathPara>
                      </a14:m>
                      <a:endParaRPr lang="zh-CN" altLang="en-US" sz="1100" dirty="0"/>
                    </a:p>
                  </p:txBody>
                </p:sp>
              </mc:Choice>
              <mc:Fallback xmlns="">
                <p:sp>
                  <p:nvSpPr>
                    <p:cNvPr id="40" name="文本框 39">
                      <a:extLst>
                        <a:ext uri="{FF2B5EF4-FFF2-40B4-BE49-F238E27FC236}">
                          <a16:creationId xmlns:a16="http://schemas.microsoft.com/office/drawing/2014/main" id="{CD048FFD-A43D-57D4-0E7D-45B587077D94}"/>
                        </a:ext>
                      </a:extLst>
                    </p:cNvPr>
                    <p:cNvSpPr txBox="1">
                      <a:spLocks noRot="1" noChangeAspect="1" noMove="1" noResize="1" noEditPoints="1" noAdjustHandles="1" noChangeArrowheads="1" noChangeShapeType="1" noTextEdit="1"/>
                    </p:cNvSpPr>
                    <p:nvPr/>
                  </p:nvSpPr>
                  <p:spPr>
                    <a:xfrm>
                      <a:off x="831270" y="2063611"/>
                      <a:ext cx="2149004" cy="261610"/>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文本框 127">
                      <a:extLst>
                        <a:ext uri="{FF2B5EF4-FFF2-40B4-BE49-F238E27FC236}">
                          <a16:creationId xmlns:a16="http://schemas.microsoft.com/office/drawing/2014/main" id="{8D11E676-01BB-1431-195C-1061FD739326}"/>
                        </a:ext>
                      </a:extLst>
                    </p:cNvPr>
                    <p:cNvSpPr txBox="1"/>
                    <p:nvPr/>
                  </p:nvSpPr>
                  <p:spPr>
                    <a:xfrm>
                      <a:off x="572589" y="2319821"/>
                      <a:ext cx="2672135" cy="4108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1100" i="1" smtClean="0">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𝑧</m:t>
                                </m:r>
                              </m:sub>
                            </m:sSub>
                            <m:r>
                              <a:rPr lang="zh-CN" altLang="en-US" sz="1100" i="0">
                                <a:latin typeface="Cambria Math" panose="02040503050406030204" pitchFamily="18" charset="0"/>
                              </a:rPr>
                              <m:t>=</m:t>
                            </m:r>
                            <m:f>
                              <m:fPr>
                                <m:ctrlPr>
                                  <a:rPr lang="zh-CN" altLang="en-US" sz="1100" i="1">
                                    <a:solidFill>
                                      <a:srgbClr val="836967"/>
                                    </a:solidFill>
                                    <a:latin typeface="Cambria Math" panose="02040503050406030204" pitchFamily="18" charset="0"/>
                                  </a:rPr>
                                </m:ctrlPr>
                              </m:fPr>
                              <m:num>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𝑎𝑖𝑟</m:t>
                                    </m:r>
                                  </m:sub>
                                </m:sSub>
                              </m:num>
                              <m:den>
                                <m:sSub>
                                  <m:sSubPr>
                                    <m:ctrlPr>
                                      <a:rPr lang="zh-CN" altLang="en-US" sz="1100" i="1">
                                        <a:solidFill>
                                          <a:srgbClr val="836967"/>
                                        </a:solidFill>
                                        <a:latin typeface="Cambria Math" panose="02040503050406030204" pitchFamily="18" charset="0"/>
                                      </a:rPr>
                                    </m:ctrlPr>
                                  </m:sSubPr>
                                  <m:e>
                                    <m:d>
                                      <m:dPr>
                                        <m:ctrlPr>
                                          <a:rPr lang="zh-CN" altLang="en-US" sz="1100" i="1">
                                            <a:latin typeface="Cambria Math" panose="02040503050406030204" pitchFamily="18" charset="0"/>
                                          </a:rPr>
                                        </m:ctrlPr>
                                      </m:dPr>
                                      <m:e>
                                        <m:r>
                                          <a:rPr lang="zh-CN" altLang="en-US" sz="1100" i="0">
                                            <a:latin typeface="Cambria Math" panose="02040503050406030204" pitchFamily="18" charset="0"/>
                                          </a:rPr>
                                          <m:t>1−</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e>
                                    </m:d>
                                    <m:r>
                                      <a:rPr lang="zh-CN" altLang="en-US" sz="1100" i="1">
                                        <a:latin typeface="Cambria Math" panose="02040503050406030204" pitchFamily="18" charset="0"/>
                                      </a:rPr>
                                      <m:t>𝜌</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𝜌</m:t>
                                    </m:r>
                                  </m:e>
                                  <m:sub>
                                    <m:r>
                                      <a:rPr lang="zh-CN" altLang="en-US" sz="1100" i="1">
                                        <a:latin typeface="Cambria Math" panose="02040503050406030204" pitchFamily="18" charset="0"/>
                                      </a:rPr>
                                      <m:t>𝑎𝑖𝑟</m:t>
                                    </m:r>
                                  </m:sub>
                                </m:sSub>
                              </m:den>
                            </m:f>
                          </m:oMath>
                        </m:oMathPara>
                      </a14:m>
                      <a:endParaRPr lang="zh-CN" altLang="en-US" sz="1100" dirty="0"/>
                    </a:p>
                  </p:txBody>
                </p:sp>
              </mc:Choice>
              <mc:Fallback xmlns="">
                <p:sp>
                  <p:nvSpPr>
                    <p:cNvPr id="128" name="文本框 127">
                      <a:extLst>
                        <a:ext uri="{FF2B5EF4-FFF2-40B4-BE49-F238E27FC236}">
                          <a16:creationId xmlns:a16="http://schemas.microsoft.com/office/drawing/2014/main" id="{8D11E676-01BB-1431-195C-1061FD739326}"/>
                        </a:ext>
                      </a:extLst>
                    </p:cNvPr>
                    <p:cNvSpPr txBox="1">
                      <a:spLocks noRot="1" noChangeAspect="1" noMove="1" noResize="1" noEditPoints="1" noAdjustHandles="1" noChangeArrowheads="1" noChangeShapeType="1" noTextEdit="1"/>
                    </p:cNvSpPr>
                    <p:nvPr/>
                  </p:nvSpPr>
                  <p:spPr>
                    <a:xfrm>
                      <a:off x="572589" y="2319821"/>
                      <a:ext cx="2672135" cy="410818"/>
                    </a:xfrm>
                    <a:prstGeom prst="rect">
                      <a:avLst/>
                    </a:prstGeom>
                    <a:blipFill>
                      <a:blip r:embed="rId2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文本框 128">
                      <a:extLst>
                        <a:ext uri="{FF2B5EF4-FFF2-40B4-BE49-F238E27FC236}">
                          <a16:creationId xmlns:a16="http://schemas.microsoft.com/office/drawing/2014/main" id="{C50791B2-6B07-0954-ECAF-D652B52336C7}"/>
                        </a:ext>
                      </a:extLst>
                    </p:cNvPr>
                    <p:cNvSpPr txBox="1"/>
                    <p:nvPr/>
                  </p:nvSpPr>
                  <p:spPr>
                    <a:xfrm>
                      <a:off x="550104" y="2738069"/>
                      <a:ext cx="2699277" cy="4424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100" i="1" smtClean="0">
                                <a:latin typeface="Cambria Math" panose="02040503050406030204" pitchFamily="18" charset="0"/>
                              </a:rPr>
                              <m:t>𝛽</m:t>
                            </m:r>
                            <m:r>
                              <a:rPr lang="zh-CN" altLang="en-US" sz="1100" i="0">
                                <a:latin typeface="Cambria Math" panose="02040503050406030204" pitchFamily="18" charset="0"/>
                              </a:rPr>
                              <m:t>=</m:t>
                            </m:r>
                            <m:f>
                              <m:fPr>
                                <m:ctrlPr>
                                  <a:rPr lang="zh-CN" altLang="en-US" sz="1100" i="1">
                                    <a:solidFill>
                                      <a:srgbClr val="836967"/>
                                    </a:solidFill>
                                    <a:latin typeface="Cambria Math" panose="02040503050406030204" pitchFamily="18" charset="0"/>
                                  </a:rPr>
                                </m:ctrlPr>
                              </m:fPr>
                              <m:num>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𝛽</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𝛽</m:t>
                                    </m:r>
                                  </m:e>
                                  <m:sub>
                                    <m:r>
                                      <a:rPr lang="zh-CN" altLang="en-US" sz="1100" i="1">
                                        <a:latin typeface="Cambria Math" panose="02040503050406030204" pitchFamily="18" charset="0"/>
                                      </a:rPr>
                                      <m:t>𝑎𝑖𝑟</m:t>
                                    </m:r>
                                  </m:sub>
                                </m:sSub>
                              </m:num>
                              <m:den>
                                <m:sSub>
                                  <m:sSubPr>
                                    <m:ctrlPr>
                                      <a:rPr lang="zh-CN" altLang="en-US" sz="1100" i="1">
                                        <a:solidFill>
                                          <a:srgbClr val="836967"/>
                                        </a:solidFill>
                                        <a:latin typeface="Cambria Math" panose="02040503050406030204" pitchFamily="18" charset="0"/>
                                      </a:rPr>
                                    </m:ctrlPr>
                                  </m:sSubPr>
                                  <m:e>
                                    <m:d>
                                      <m:dPr>
                                        <m:ctrlPr>
                                          <a:rPr lang="zh-CN" altLang="en-US" sz="1100" i="1">
                                            <a:latin typeface="Cambria Math" panose="02040503050406030204" pitchFamily="18" charset="0"/>
                                          </a:rPr>
                                        </m:ctrlPr>
                                      </m:dPr>
                                      <m:e>
                                        <m:r>
                                          <a:rPr lang="zh-CN" altLang="en-US" sz="1100" i="0">
                                            <a:latin typeface="Cambria Math" panose="02040503050406030204" pitchFamily="18" charset="0"/>
                                          </a:rPr>
                                          <m:t>1−</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e>
                                    </m:d>
                                    <m:r>
                                      <a:rPr lang="zh-CN" altLang="en-US" sz="1100" i="1">
                                        <a:latin typeface="Cambria Math" panose="02040503050406030204" pitchFamily="18" charset="0"/>
                                      </a:rPr>
                                      <m:t>𝛽</m:t>
                                    </m:r>
                                  </m:e>
                                  <m:sub>
                                    <m:r>
                                      <a:rPr lang="zh-CN" altLang="en-US" sz="1100" i="1">
                                        <a:latin typeface="Cambria Math" panose="02040503050406030204" pitchFamily="18" charset="0"/>
                                      </a:rPr>
                                      <m:t>𝐴𝑙</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𝐹</m:t>
                                    </m:r>
                                  </m:e>
                                  <m:sub>
                                    <m:r>
                                      <a:rPr lang="zh-CN" altLang="en-US" sz="1100" i="1">
                                        <a:latin typeface="Cambria Math" panose="02040503050406030204" pitchFamily="18" charset="0"/>
                                      </a:rPr>
                                      <m:t>𝑟</m:t>
                                    </m:r>
                                  </m:sub>
                                </m:sSub>
                                <m:r>
                                  <a:rPr lang="zh-CN" altLang="en-US" sz="1100" i="0">
                                    <a:latin typeface="Cambria Math" panose="02040503050406030204" pitchFamily="18" charset="0"/>
                                  </a:rPr>
                                  <m:t>∙</m:t>
                                </m:r>
                                <m:sSub>
                                  <m:sSubPr>
                                    <m:ctrlPr>
                                      <a:rPr lang="zh-CN" altLang="en-US" sz="1100" i="1">
                                        <a:solidFill>
                                          <a:srgbClr val="836967"/>
                                        </a:solidFill>
                                        <a:latin typeface="Cambria Math" panose="02040503050406030204" pitchFamily="18" charset="0"/>
                                      </a:rPr>
                                    </m:ctrlPr>
                                  </m:sSubPr>
                                  <m:e>
                                    <m:r>
                                      <a:rPr lang="zh-CN" altLang="en-US" sz="1100" i="1">
                                        <a:latin typeface="Cambria Math" panose="02040503050406030204" pitchFamily="18" charset="0"/>
                                      </a:rPr>
                                      <m:t>𝛽</m:t>
                                    </m:r>
                                  </m:e>
                                  <m:sub>
                                    <m:r>
                                      <a:rPr lang="zh-CN" altLang="en-US" sz="1100" i="1">
                                        <a:latin typeface="Cambria Math" panose="02040503050406030204" pitchFamily="18" charset="0"/>
                                      </a:rPr>
                                      <m:t>𝑎𝑖𝑟</m:t>
                                    </m:r>
                                  </m:sub>
                                </m:sSub>
                              </m:den>
                            </m:f>
                          </m:oMath>
                        </m:oMathPara>
                      </a14:m>
                      <a:endParaRPr lang="zh-CN" altLang="en-US" sz="1100" dirty="0"/>
                    </a:p>
                  </p:txBody>
                </p:sp>
              </mc:Choice>
              <mc:Fallback xmlns="">
                <p:sp>
                  <p:nvSpPr>
                    <p:cNvPr id="129" name="文本框 128">
                      <a:extLst>
                        <a:ext uri="{FF2B5EF4-FFF2-40B4-BE49-F238E27FC236}">
                          <a16:creationId xmlns:a16="http://schemas.microsoft.com/office/drawing/2014/main" id="{C50791B2-6B07-0954-ECAF-D652B52336C7}"/>
                        </a:ext>
                      </a:extLst>
                    </p:cNvPr>
                    <p:cNvSpPr txBox="1">
                      <a:spLocks noRot="1" noChangeAspect="1" noMove="1" noResize="1" noEditPoints="1" noAdjustHandles="1" noChangeArrowheads="1" noChangeShapeType="1" noTextEdit="1"/>
                    </p:cNvSpPr>
                    <p:nvPr/>
                  </p:nvSpPr>
                  <p:spPr>
                    <a:xfrm>
                      <a:off x="550104" y="2738069"/>
                      <a:ext cx="2699277" cy="442429"/>
                    </a:xfrm>
                    <a:prstGeom prst="rect">
                      <a:avLst/>
                    </a:prstGeom>
                    <a:blipFill>
                      <a:blip r:embed="rId25"/>
                      <a:stretch>
                        <a:fillRect b="-2740"/>
                      </a:stretch>
                    </a:blipFill>
                  </p:spPr>
                  <p:txBody>
                    <a:bodyPr/>
                    <a:lstStyle/>
                    <a:p>
                      <a:r>
                        <a:rPr lang="zh-CN" altLang="en-US">
                          <a:noFill/>
                        </a:rPr>
                        <a:t> </a:t>
                      </a:r>
                    </a:p>
                  </p:txBody>
                </p:sp>
              </mc:Fallback>
            </mc:AlternateContent>
          </p:grpSp>
          <p:grpSp>
            <p:nvGrpSpPr>
              <p:cNvPr id="124" name="组合 123">
                <a:extLst>
                  <a:ext uri="{FF2B5EF4-FFF2-40B4-BE49-F238E27FC236}">
                    <a16:creationId xmlns:a16="http://schemas.microsoft.com/office/drawing/2014/main" id="{080BDBB1-C39C-8EA4-BBE7-B27CB3460D2E}"/>
                  </a:ext>
                </a:extLst>
              </p:cNvPr>
              <p:cNvGrpSpPr/>
              <p:nvPr/>
            </p:nvGrpSpPr>
            <p:grpSpPr>
              <a:xfrm>
                <a:off x="-193770" y="1666230"/>
                <a:ext cx="1064438" cy="669414"/>
                <a:chOff x="-239774" y="1645284"/>
                <a:chExt cx="1064438" cy="669414"/>
              </a:xfrm>
            </p:grpSpPr>
            <p:sp>
              <p:nvSpPr>
                <p:cNvPr id="125" name="文本框 124">
                  <a:extLst>
                    <a:ext uri="{FF2B5EF4-FFF2-40B4-BE49-F238E27FC236}">
                      <a16:creationId xmlns:a16="http://schemas.microsoft.com/office/drawing/2014/main" id="{65B10D3C-F920-798E-CD8D-68A7F6EF0945}"/>
                    </a:ext>
                  </a:extLst>
                </p:cNvPr>
                <p:cNvSpPr txBox="1"/>
                <p:nvPr/>
              </p:nvSpPr>
              <p:spPr>
                <a:xfrm>
                  <a:off x="-239774" y="1645284"/>
                  <a:ext cx="1051698" cy="669414"/>
                </a:xfrm>
                <a:prstGeom prst="rect">
                  <a:avLst/>
                </a:prstGeom>
                <a:noFill/>
              </p:spPr>
              <p:txBody>
                <a:bodyPr wrap="square">
                  <a:spAutoFit/>
                </a:bodyPr>
                <a:lstStyle>
                  <a:defPPr>
                    <a:defRPr lang="en-US"/>
                  </a:defPPr>
                  <a:lvl1pPr algn="ctr">
                    <a:defRPr b="0" i="0">
                      <a:solidFill>
                        <a:srgbClr val="111111"/>
                      </a:solidFill>
                      <a:effectLst/>
                      <a:latin typeface="Times New Roman" panose="02020603050405020304" pitchFamily="18" charset="0"/>
                      <a:cs typeface="Times New Roman" panose="02020603050405020304" pitchFamily="18" charset="0"/>
                    </a:defRPr>
                  </a:lvl1pPr>
                </a:lstStyle>
                <a:p>
                  <a:pPr algn="l"/>
                  <a:r>
                    <a:rPr lang="en-GB" altLang="zh-CN" sz="1200" dirty="0"/>
                    <a:t>Equivalent </a:t>
                  </a:r>
                </a:p>
                <a:p>
                  <a:pPr algn="l"/>
                  <a:r>
                    <a:rPr lang="en-GB" altLang="zh-CN" sz="1200" dirty="0"/>
                    <a:t>constitutive </a:t>
                  </a:r>
                </a:p>
                <a:p>
                  <a:pPr algn="l"/>
                  <a:r>
                    <a:rPr lang="en-GB" altLang="zh-CN" sz="1200" dirty="0"/>
                    <a:t>Parameters</a:t>
                  </a:r>
                  <a:r>
                    <a:rPr lang="en-GB" altLang="zh-CN" sz="1200" baseline="50000" dirty="0"/>
                    <a:t>[3] </a:t>
                  </a:r>
                </a:p>
              </p:txBody>
            </p:sp>
            <p:sp>
              <p:nvSpPr>
                <p:cNvPr id="126" name="文本框 125">
                  <a:extLst>
                    <a:ext uri="{FF2B5EF4-FFF2-40B4-BE49-F238E27FC236}">
                      <a16:creationId xmlns:a16="http://schemas.microsoft.com/office/drawing/2014/main" id="{CA6D0D72-C1B8-96C7-C348-E8F7447C91FB}"/>
                    </a:ext>
                  </a:extLst>
                </p:cNvPr>
                <p:cNvSpPr txBox="1"/>
                <p:nvPr/>
              </p:nvSpPr>
              <p:spPr>
                <a:xfrm>
                  <a:off x="517831" y="1780555"/>
                  <a:ext cx="306833" cy="307777"/>
                </a:xfrm>
                <a:prstGeom prst="rect">
                  <a:avLst/>
                </a:prstGeom>
                <a:noFill/>
              </p:spPr>
              <p:txBody>
                <a:bodyPr wrap="square">
                  <a:spAutoFit/>
                </a:bodyPr>
                <a:lstStyle/>
                <a:p>
                  <a:pPr algn="ctr"/>
                  <a:r>
                    <a:rPr lang="en-GB" altLang="zh-CN" sz="1400" b="1" dirty="0">
                      <a:latin typeface="Times New Roman" panose="02020603050405020304" pitchFamily="18" charset="0"/>
                      <a:cs typeface="Times New Roman" panose="02020603050405020304" pitchFamily="18" charset="0"/>
                    </a:rPr>
                    <a:t>:</a:t>
                  </a:r>
                </a:p>
              </p:txBody>
            </p:sp>
          </p:grpSp>
        </p:grpSp>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C8BA5AF2-C133-3B69-E6E6-BB009E3E8634}"/>
                    </a:ext>
                  </a:extLst>
                </p:cNvPr>
                <p:cNvSpPr txBox="1"/>
                <p:nvPr/>
              </p:nvSpPr>
              <p:spPr>
                <a:xfrm>
                  <a:off x="8732748" y="3086383"/>
                  <a:ext cx="7235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6</m:t>
                        </m:r>
                        <m:r>
                          <a:rPr lang="en-US" altLang="zh-CN" sz="1800" b="0" i="1" smtClean="0">
                            <a:latin typeface="Cambria Math" panose="02040503050406030204" pitchFamily="18" charset="0"/>
                          </a:rPr>
                          <m:t>)</m:t>
                        </m:r>
                      </m:oMath>
                    </m:oMathPara>
                  </a14:m>
                  <a:endParaRPr lang="zh-CN" altLang="en-US" dirty="0"/>
                </a:p>
              </p:txBody>
            </p:sp>
          </mc:Choice>
          <mc:Fallback xmlns="">
            <p:sp>
              <p:nvSpPr>
                <p:cNvPr id="121" name="文本框 120">
                  <a:extLst>
                    <a:ext uri="{FF2B5EF4-FFF2-40B4-BE49-F238E27FC236}">
                      <a16:creationId xmlns:a16="http://schemas.microsoft.com/office/drawing/2014/main" id="{C8BA5AF2-C133-3B69-E6E6-BB009E3E8634}"/>
                    </a:ext>
                  </a:extLst>
                </p:cNvPr>
                <p:cNvSpPr txBox="1">
                  <a:spLocks noRot="1" noChangeAspect="1" noMove="1" noResize="1" noEditPoints="1" noAdjustHandles="1" noChangeArrowheads="1" noChangeShapeType="1" noTextEdit="1"/>
                </p:cNvSpPr>
                <p:nvPr/>
              </p:nvSpPr>
              <p:spPr>
                <a:xfrm>
                  <a:off x="8732748" y="3086383"/>
                  <a:ext cx="723530" cy="369332"/>
                </a:xfrm>
                <a:prstGeom prst="rect">
                  <a:avLst/>
                </a:prstGeom>
                <a:blipFill>
                  <a:blip r:embed="rId26"/>
                  <a:stretch>
                    <a:fillRect b="-1333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32" name="文本框 131">
                <a:extLst>
                  <a:ext uri="{FF2B5EF4-FFF2-40B4-BE49-F238E27FC236}">
                    <a16:creationId xmlns:a16="http://schemas.microsoft.com/office/drawing/2014/main" id="{718AD7B2-178F-B4AC-E7A6-0C448FAA9F1D}"/>
                  </a:ext>
                </a:extLst>
              </p:cNvPr>
              <p:cNvSpPr txBox="1"/>
              <p:nvPr/>
            </p:nvSpPr>
            <p:spPr>
              <a:xfrm>
                <a:off x="3364648" y="5991350"/>
                <a:ext cx="3030721" cy="540789"/>
              </a:xfrm>
              <a:prstGeom prst="rect">
                <a:avLst/>
              </a:prstGeom>
              <a:noFill/>
            </p:spPr>
            <p:txBody>
              <a:bodyPr wrap="square">
                <a:spAutoFit/>
              </a:bodyPr>
              <a:lstStyle/>
              <a:p>
                <a14:m>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en-US" altLang="zh-CN" sz="2000" i="1">
                            <a:solidFill>
                              <a:schemeClr val="tx1"/>
                            </a:solidFill>
                            <a:latin typeface="Cambria Math" panose="02040503050406030204" pitchFamily="18" charset="0"/>
                          </a:rPr>
                          <m:t>𝑘</m:t>
                        </m:r>
                      </m:e>
                      <m:sub>
                        <m:r>
                          <a:rPr lang="en-US" altLang="zh-CN" sz="2000" b="0" i="1" smtClean="0">
                            <a:solidFill>
                              <a:schemeClr val="tx1"/>
                            </a:solidFill>
                            <a:latin typeface="Cambria Math" panose="02040503050406030204" pitchFamily="18" charset="0"/>
                          </a:rPr>
                          <m:t>𝑧</m:t>
                        </m:r>
                      </m:sub>
                    </m:sSub>
                  </m:oMath>
                </a14:m>
                <a:r>
                  <a:rPr lang="zh-CN" altLang="en-US" sz="2000" dirty="0"/>
                  <a:t>≈</a:t>
                </a:r>
                <a14:m>
                  <m:oMath xmlns:m="http://schemas.openxmlformats.org/officeDocument/2006/math">
                    <m:f>
                      <m:fPr>
                        <m:ctrlPr>
                          <a:rPr lang="en-US" altLang="zh-CN" sz="2000" i="1" smtClean="0">
                            <a:solidFill>
                              <a:schemeClr val="tx1"/>
                            </a:solidFill>
                            <a:latin typeface="Cambria Math" panose="02040503050406030204" pitchFamily="18" charset="0"/>
                          </a:rPr>
                        </m:ctrlPr>
                      </m:fPr>
                      <m:num>
                        <m:r>
                          <a:rPr lang="zh-CN" altLang="en-US" sz="2000" i="1" smtClean="0">
                            <a:solidFill>
                              <a:schemeClr val="tx1"/>
                            </a:solidFill>
                            <a:latin typeface="Cambria Math" panose="02040503050406030204" pitchFamily="18" charset="0"/>
                          </a:rPr>
                          <m:t>𝜔</m:t>
                        </m:r>
                      </m:num>
                      <m:den>
                        <m:sSub>
                          <m:sSubPr>
                            <m:ctrlPr>
                              <a:rPr lang="en-US" altLang="zh-CN" sz="200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𝑐</m:t>
                            </m:r>
                          </m:e>
                          <m:sub>
                            <m:r>
                              <a:rPr lang="en-US" altLang="zh-CN" sz="2000" b="0" i="1" smtClean="0">
                                <a:solidFill>
                                  <a:schemeClr val="tx1"/>
                                </a:solidFill>
                                <a:latin typeface="Cambria Math" panose="02040503050406030204" pitchFamily="18" charset="0"/>
                              </a:rPr>
                              <m:t>𝑧</m:t>
                            </m:r>
                          </m:sub>
                        </m:sSub>
                      </m:den>
                    </m:f>
                    <m:r>
                      <a:rPr lang="en-US" altLang="zh-CN" sz="2000" b="0" i="1" smtClean="0">
                        <a:solidFill>
                          <a:schemeClr val="tx1"/>
                        </a:solidFill>
                        <a:latin typeface="Cambria Math" panose="02040503050406030204" pitchFamily="18" charset="0"/>
                      </a:rPr>
                      <m:t>=</m:t>
                    </m:r>
                    <m:r>
                      <a:rPr lang="zh-CN" altLang="en-US" sz="2000" i="1" smtClean="0">
                        <a:solidFill>
                          <a:schemeClr val="tx1"/>
                        </a:solidFill>
                        <a:latin typeface="Cambria Math" panose="02040503050406030204" pitchFamily="18" charset="0"/>
                      </a:rPr>
                      <m:t>𝜔</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m:t>
                        </m:r>
                        <m:f>
                          <m:fPr>
                            <m:type m:val="lin"/>
                            <m:ctrlPr>
                              <a:rPr lang="en-US" altLang="zh-CN" sz="2000" b="0" i="1" smtClean="0">
                                <a:latin typeface="Cambria Math" panose="02040503050406030204" pitchFamily="18" charset="0"/>
                              </a:rPr>
                            </m:ctrlPr>
                          </m:fPr>
                          <m:num>
                            <m:sSub>
                              <m:sSubPr>
                                <m:ctrlPr>
                                  <a:rPr lang="en-US" altLang="zh-CN" sz="2000" i="1" smtClean="0">
                                    <a:solidFill>
                                      <a:schemeClr val="tx1"/>
                                    </a:solidFill>
                                    <a:latin typeface="Cambria Math" panose="02040503050406030204" pitchFamily="18" charset="0"/>
                                  </a:rPr>
                                </m:ctrlPr>
                              </m:sSubPr>
                              <m:e>
                                <m:r>
                                  <a:rPr lang="zh-CN" altLang="en-US" sz="2000"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𝜌</m:t>
                                </m:r>
                              </m:e>
                              <m:sub>
                                <m:r>
                                  <a:rPr lang="en-US" altLang="zh-CN" sz="2000" b="0" i="1" smtClean="0">
                                    <a:solidFill>
                                      <a:schemeClr val="tx1"/>
                                    </a:solidFill>
                                    <a:latin typeface="Cambria Math" panose="02040503050406030204" pitchFamily="18" charset="0"/>
                                  </a:rPr>
                                  <m:t>𝑧</m:t>
                                </m:r>
                              </m:sub>
                            </m:sSub>
                          </m:num>
                          <m:den>
                            <m:r>
                              <a:rPr lang="zh-CN" altLang="en-US" sz="2000" i="1" smtClean="0">
                                <a:latin typeface="Cambria Math" panose="02040503050406030204" pitchFamily="18" charset="0"/>
                              </a:rPr>
                              <m:t>𝛽</m:t>
                            </m:r>
                          </m:den>
                        </m:f>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0.5</m:t>
                        </m:r>
                      </m:sup>
                    </m:sSup>
                  </m:oMath>
                </a14:m>
                <a:endParaRPr lang="zh-CN" altLang="en-US" sz="2000" dirty="0"/>
              </a:p>
            </p:txBody>
          </p:sp>
        </mc:Choice>
        <mc:Fallback xmlns="">
          <p:sp>
            <p:nvSpPr>
              <p:cNvPr id="132" name="文本框 131">
                <a:extLst>
                  <a:ext uri="{FF2B5EF4-FFF2-40B4-BE49-F238E27FC236}">
                    <a16:creationId xmlns:a16="http://schemas.microsoft.com/office/drawing/2014/main" id="{718AD7B2-178F-B4AC-E7A6-0C448FAA9F1D}"/>
                  </a:ext>
                </a:extLst>
              </p:cNvPr>
              <p:cNvSpPr txBox="1">
                <a:spLocks noRot="1" noChangeAspect="1" noMove="1" noResize="1" noEditPoints="1" noAdjustHandles="1" noChangeArrowheads="1" noChangeShapeType="1" noTextEdit="1"/>
              </p:cNvSpPr>
              <p:nvPr/>
            </p:nvSpPr>
            <p:spPr>
              <a:xfrm>
                <a:off x="3364648" y="5991350"/>
                <a:ext cx="3030721" cy="540789"/>
              </a:xfrm>
              <a:prstGeom prst="rect">
                <a:avLst/>
              </a:prstGeom>
              <a:blipFill>
                <a:blip r:embed="rId27"/>
                <a:stretch>
                  <a:fillRect t="-78652" b="-113483"/>
                </a:stretch>
              </a:blipFill>
            </p:spPr>
            <p:txBody>
              <a:bodyPr/>
              <a:lstStyle/>
              <a:p>
                <a:r>
                  <a:rPr lang="zh-CN" altLang="en-US">
                    <a:noFill/>
                  </a:rPr>
                  <a:t> </a:t>
                </a:r>
              </a:p>
            </p:txBody>
          </p:sp>
        </mc:Fallback>
      </mc:AlternateContent>
      <p:grpSp>
        <p:nvGrpSpPr>
          <p:cNvPr id="134" name="组合 133">
            <a:extLst>
              <a:ext uri="{FF2B5EF4-FFF2-40B4-BE49-F238E27FC236}">
                <a16:creationId xmlns:a16="http://schemas.microsoft.com/office/drawing/2014/main" id="{384DEE68-0311-D374-507C-63BB9C322645}"/>
              </a:ext>
            </a:extLst>
          </p:cNvPr>
          <p:cNvGrpSpPr/>
          <p:nvPr/>
        </p:nvGrpSpPr>
        <p:grpSpPr>
          <a:xfrm>
            <a:off x="1294771" y="5832479"/>
            <a:ext cx="1995159" cy="735749"/>
            <a:chOff x="1652916" y="5798004"/>
            <a:chExt cx="1995159" cy="735749"/>
          </a:xfrm>
        </p:grpSpPr>
        <p:sp>
          <p:nvSpPr>
            <p:cNvPr id="130" name="箭头: 下 129">
              <a:extLst>
                <a:ext uri="{FF2B5EF4-FFF2-40B4-BE49-F238E27FC236}">
                  <a16:creationId xmlns:a16="http://schemas.microsoft.com/office/drawing/2014/main" id="{1A52700F-9CBC-D30E-AA9E-84AA692B9FBA}"/>
                </a:ext>
              </a:extLst>
            </p:cNvPr>
            <p:cNvSpPr/>
            <p:nvPr/>
          </p:nvSpPr>
          <p:spPr>
            <a:xfrm rot="16200000">
              <a:off x="2282621" y="5168299"/>
              <a:ext cx="735749" cy="19951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133" name="文本框 132">
                  <a:extLst>
                    <a:ext uri="{FF2B5EF4-FFF2-40B4-BE49-F238E27FC236}">
                      <a16:creationId xmlns:a16="http://schemas.microsoft.com/office/drawing/2014/main" id="{52473868-B717-D680-70D0-B4FED12397C7}"/>
                    </a:ext>
                  </a:extLst>
                </p:cNvPr>
                <p:cNvSpPr txBox="1"/>
                <p:nvPr/>
              </p:nvSpPr>
              <p:spPr>
                <a:xfrm>
                  <a:off x="1688908" y="6050217"/>
                  <a:ext cx="1740194" cy="261610"/>
                </a:xfrm>
                <a:prstGeom prst="rect">
                  <a:avLst/>
                </a:prstGeom>
                <a:noFill/>
              </p:spPr>
              <p:txBody>
                <a:bodyPr wrap="square">
                  <a:spAutoFit/>
                </a:bodyPr>
                <a:lstStyle/>
                <a:p>
                  <a:pPr algn="ctr"/>
                  <a14:m>
                    <m:oMath xmlns:m="http://schemas.openxmlformats.org/officeDocument/2006/math">
                      <m:r>
                        <a:rPr lang="en-US" altLang="zh-CN" sz="1100" i="1" smtClean="0">
                          <a:solidFill>
                            <a:schemeClr val="bg1"/>
                          </a:solidFill>
                          <a:latin typeface="Cambria Math" panose="02040503050406030204" pitchFamily="18" charset="0"/>
                        </a:rPr>
                        <m:t>𝐶</m:t>
                      </m:r>
                      <m:r>
                        <a:rPr lang="en-US" altLang="zh-CN" sz="1100" b="0" i="1" smtClean="0">
                          <a:solidFill>
                            <a:schemeClr val="bg1"/>
                          </a:solidFill>
                          <a:latin typeface="Cambria Math" panose="02040503050406030204" pitchFamily="18" charset="0"/>
                        </a:rPr>
                        <m:t>𝑜𝑚𝑏𝑖𝑛𝑒𝑑</m:t>
                      </m:r>
                    </m:oMath>
                  </a14:m>
                  <a:r>
                    <a:rPr lang="zh-CN" altLang="en-US" sz="1100" dirty="0">
                      <a:solidFill>
                        <a:schemeClr val="bg1"/>
                      </a:solidFill>
                    </a:rPr>
                    <a:t> </a:t>
                  </a:r>
                  <a14:m>
                    <m:oMath xmlns:m="http://schemas.openxmlformats.org/officeDocument/2006/math">
                      <m:d>
                        <m:dPr>
                          <m:ctrlPr>
                            <a:rPr lang="en-US" altLang="zh-CN" sz="1100" b="0" i="1" smtClean="0">
                              <a:solidFill>
                                <a:schemeClr val="bg1"/>
                              </a:solidFill>
                              <a:latin typeface="Cambria Math" panose="02040503050406030204" pitchFamily="18" charset="0"/>
                            </a:rPr>
                          </m:ctrlPr>
                        </m:dPr>
                        <m:e>
                          <m:r>
                            <a:rPr lang="en-US" altLang="zh-CN" sz="1100" b="0" i="1" smtClean="0">
                              <a:solidFill>
                                <a:schemeClr val="bg1"/>
                              </a:solidFill>
                              <a:latin typeface="Cambria Math" panose="02040503050406030204" pitchFamily="18" charset="0"/>
                            </a:rPr>
                            <m:t>6</m:t>
                          </m:r>
                        </m:e>
                      </m:d>
                    </m:oMath>
                  </a14:m>
                  <a:r>
                    <a:rPr lang="zh-CN" altLang="en-US" sz="1100" dirty="0">
                      <a:solidFill>
                        <a:schemeClr val="bg1"/>
                      </a:solidFill>
                    </a:rPr>
                    <a:t> </a:t>
                  </a:r>
                  <a:r>
                    <a:rPr lang="en-US" altLang="zh-CN" sz="1100" i="1" dirty="0">
                      <a:solidFill>
                        <a:schemeClr val="bg1"/>
                      </a:solidFill>
                      <a:latin typeface="Cambria Math" panose="02040503050406030204" pitchFamily="18" charset="0"/>
                    </a:rPr>
                    <a:t>and (11)</a:t>
                  </a:r>
                  <a:endParaRPr lang="zh-CN" altLang="en-US" sz="1100" i="1" dirty="0">
                    <a:solidFill>
                      <a:schemeClr val="bg1"/>
                    </a:solidFill>
                    <a:latin typeface="Cambria Math" panose="02040503050406030204" pitchFamily="18" charset="0"/>
                  </a:endParaRPr>
                </a:p>
              </p:txBody>
            </p:sp>
          </mc:Choice>
          <mc:Fallback xmlns="">
            <p:sp>
              <p:nvSpPr>
                <p:cNvPr id="133" name="文本框 132">
                  <a:extLst>
                    <a:ext uri="{FF2B5EF4-FFF2-40B4-BE49-F238E27FC236}">
                      <a16:creationId xmlns:a16="http://schemas.microsoft.com/office/drawing/2014/main" id="{52473868-B717-D680-70D0-B4FED12397C7}"/>
                    </a:ext>
                  </a:extLst>
                </p:cNvPr>
                <p:cNvSpPr txBox="1">
                  <a:spLocks noRot="1" noChangeAspect="1" noMove="1" noResize="1" noEditPoints="1" noAdjustHandles="1" noChangeArrowheads="1" noChangeShapeType="1" noTextEdit="1"/>
                </p:cNvSpPr>
                <p:nvPr/>
              </p:nvSpPr>
              <p:spPr>
                <a:xfrm>
                  <a:off x="1688908" y="6050217"/>
                  <a:ext cx="1740194" cy="261610"/>
                </a:xfrm>
                <a:prstGeom prst="rect">
                  <a:avLst/>
                </a:prstGeom>
                <a:blipFill>
                  <a:blip r:embed="rId28"/>
                  <a:stretch>
                    <a:fillRect t="-2326" b="-13953"/>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148CC3A8-E974-D870-589F-17222A603352}"/>
                  </a:ext>
                </a:extLst>
              </p:cNvPr>
              <p:cNvSpPr txBox="1"/>
              <p:nvPr/>
            </p:nvSpPr>
            <p:spPr>
              <a:xfrm>
                <a:off x="5711634" y="6083036"/>
                <a:ext cx="723530"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600" i="1" smtClean="0">
                          <a:latin typeface="Cambria Math" panose="02040503050406030204" pitchFamily="18" charset="0"/>
                        </a:rPr>
                        <m:t>(</m:t>
                      </m:r>
                      <m:r>
                        <a:rPr lang="en-US" altLang="zh-CN" sz="1600" b="0" i="1" smtClean="0">
                          <a:latin typeface="Cambria Math" panose="02040503050406030204" pitchFamily="18" charset="0"/>
                        </a:rPr>
                        <m:t>12)</m:t>
                      </m:r>
                    </m:oMath>
                  </m:oMathPara>
                </a14:m>
                <a:endParaRPr lang="zh-CN" altLang="en-US" sz="1600" dirty="0"/>
              </a:p>
            </p:txBody>
          </p:sp>
        </mc:Choice>
        <mc:Fallback xmlns="">
          <p:sp>
            <p:nvSpPr>
              <p:cNvPr id="135" name="文本框 134">
                <a:extLst>
                  <a:ext uri="{FF2B5EF4-FFF2-40B4-BE49-F238E27FC236}">
                    <a16:creationId xmlns:a16="http://schemas.microsoft.com/office/drawing/2014/main" id="{148CC3A8-E974-D870-589F-17222A603352}"/>
                  </a:ext>
                </a:extLst>
              </p:cNvPr>
              <p:cNvSpPr txBox="1">
                <a:spLocks noRot="1" noChangeAspect="1" noMove="1" noResize="1" noEditPoints="1" noAdjustHandles="1" noChangeArrowheads="1" noChangeShapeType="1" noTextEdit="1"/>
              </p:cNvSpPr>
              <p:nvPr/>
            </p:nvSpPr>
            <p:spPr>
              <a:xfrm>
                <a:off x="5711634" y="6083036"/>
                <a:ext cx="723530" cy="338554"/>
              </a:xfrm>
              <a:prstGeom prst="rect">
                <a:avLst/>
              </a:prstGeom>
              <a:blipFill>
                <a:blip r:embed="rId29"/>
                <a:stretch>
                  <a:fillRect b="-10909"/>
                </a:stretch>
              </a:blipFill>
            </p:spPr>
            <p:txBody>
              <a:bodyPr/>
              <a:lstStyle/>
              <a:p>
                <a:r>
                  <a:rPr lang="zh-CN" altLang="en-US">
                    <a:noFill/>
                  </a:rPr>
                  <a:t> </a:t>
                </a:r>
              </a:p>
            </p:txBody>
          </p:sp>
        </mc:Fallback>
      </mc:AlternateContent>
      <p:sp>
        <p:nvSpPr>
          <p:cNvPr id="136" name="矩形: 圆角 135">
            <a:extLst>
              <a:ext uri="{FF2B5EF4-FFF2-40B4-BE49-F238E27FC236}">
                <a16:creationId xmlns:a16="http://schemas.microsoft.com/office/drawing/2014/main" id="{8A6DF740-B033-A48D-785E-4AA534C00CA2}"/>
              </a:ext>
            </a:extLst>
          </p:cNvPr>
          <p:cNvSpPr/>
          <p:nvPr/>
        </p:nvSpPr>
        <p:spPr>
          <a:xfrm>
            <a:off x="8010618" y="3935338"/>
            <a:ext cx="4181382" cy="280515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64483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8" name="文本框 2757">
            <a:extLst>
              <a:ext uri="{FF2B5EF4-FFF2-40B4-BE49-F238E27FC236}">
                <a16:creationId xmlns:a16="http://schemas.microsoft.com/office/drawing/2014/main" id="{4E9F6E5F-9822-7EE7-36BD-F71A1585FC5A}"/>
              </a:ext>
            </a:extLst>
          </p:cNvPr>
          <p:cNvSpPr txBox="1"/>
          <p:nvPr/>
        </p:nvSpPr>
        <p:spPr>
          <a:xfrm>
            <a:off x="0" y="10586"/>
            <a:ext cx="8577943" cy="646331"/>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In </a:t>
            </a:r>
            <a:r>
              <a:rPr lang="en-US" altLang="zh-CN" b="1" dirty="0">
                <a:solidFill>
                  <a:srgbClr val="FFA6A6"/>
                </a:solidFill>
                <a:latin typeface="Times" panose="02020603050405020304" pitchFamily="18" charset="0"/>
                <a:cs typeface="Times" panose="02020603050405020304" pitchFamily="18" charset="0"/>
              </a:rPr>
              <a:t>area 2</a:t>
            </a:r>
            <a:r>
              <a:rPr lang="en-US" altLang="zh-CN" dirty="0">
                <a:latin typeface="Times" panose="02020603050405020304" pitchFamily="18" charset="0"/>
                <a:cs typeface="Times" panose="02020603050405020304" pitchFamily="18" charset="0"/>
              </a:rPr>
              <a:t>, near the boundary between the air and the TSAM, it’s the evanescent wave propagates in x direction, while decaying exponentially in </a:t>
            </a:r>
            <a:r>
              <a:rPr lang="en-US" altLang="zh-CN" i="1" dirty="0">
                <a:latin typeface="Times" panose="02020603050405020304" pitchFamily="18" charset="0"/>
                <a:cs typeface="Times" panose="02020603050405020304" pitchFamily="18" charset="0"/>
              </a:rPr>
              <a:t>z</a:t>
            </a:r>
            <a:r>
              <a:rPr lang="en-US" altLang="zh-CN" dirty="0">
                <a:latin typeface="Times" panose="02020603050405020304" pitchFamily="18" charset="0"/>
                <a:cs typeface="Times" panose="02020603050405020304" pitchFamily="18" charset="0"/>
              </a:rPr>
              <a:t> direction. </a:t>
            </a:r>
            <a:endParaRPr lang="zh-CN" altLang="en-US" dirty="0">
              <a:latin typeface="Times" panose="02020603050405020304" pitchFamily="18" charset="0"/>
              <a:cs typeface="Times" panose="02020603050405020304" pitchFamily="18" charset="0"/>
            </a:endParaRPr>
          </a:p>
        </p:txBody>
      </p:sp>
      <p:grpSp>
        <p:nvGrpSpPr>
          <p:cNvPr id="2761" name="组合 2760">
            <a:extLst>
              <a:ext uri="{FF2B5EF4-FFF2-40B4-BE49-F238E27FC236}">
                <a16:creationId xmlns:a16="http://schemas.microsoft.com/office/drawing/2014/main" id="{BCADEE67-D390-D29A-F801-9379CD60BC30}"/>
              </a:ext>
            </a:extLst>
          </p:cNvPr>
          <p:cNvGrpSpPr/>
          <p:nvPr/>
        </p:nvGrpSpPr>
        <p:grpSpPr>
          <a:xfrm>
            <a:off x="1140836" y="704944"/>
            <a:ext cx="5394073" cy="369332"/>
            <a:chOff x="1219788" y="480400"/>
            <a:chExt cx="5394073" cy="369332"/>
          </a:xfrm>
        </p:grpSpPr>
        <mc:AlternateContent xmlns:mc="http://schemas.openxmlformats.org/markup-compatibility/2006" xmlns:a14="http://schemas.microsoft.com/office/drawing/2010/main">
          <mc:Choice Requires="a14">
            <p:sp>
              <p:nvSpPr>
                <p:cNvPr id="2762" name="文本框 2761">
                  <a:extLst>
                    <a:ext uri="{FF2B5EF4-FFF2-40B4-BE49-F238E27FC236}">
                      <a16:creationId xmlns:a16="http://schemas.microsoft.com/office/drawing/2014/main" id="{A7824004-14F5-F4A9-9FD1-760FE7F8B615}"/>
                    </a:ext>
                  </a:extLst>
                </p:cNvPr>
                <p:cNvSpPr txBox="1"/>
                <p:nvPr/>
              </p:nvSpPr>
              <p:spPr>
                <a:xfrm>
                  <a:off x="1219788" y="520828"/>
                  <a:ext cx="4398063"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zh-CN" altLang="en-US" sz="2000" i="0">
                            <a:latin typeface="Cambria Math" panose="02040503050406030204" pitchFamily="18" charset="0"/>
                          </a:rPr>
                          <m:t>=</m:t>
                        </m:r>
                        <m:func>
                          <m:funcPr>
                            <m:ctrlPr>
                              <a:rPr lang="zh-CN" altLang="en-US" sz="2000" i="1" smtClean="0">
                                <a:latin typeface="Cambria Math" panose="02040503050406030204" pitchFamily="18" charset="0"/>
                              </a:rPr>
                            </m:ctrlPr>
                          </m:funcPr>
                          <m:fNa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𝑎𝑖𝑟</m:t>
                                </m:r>
                                <m:r>
                                  <a:rPr lang="en-US" altLang="zh-CN" sz="2000" b="0" i="1" smtClean="0">
                                    <a:latin typeface="Cambria Math" panose="02040503050406030204" pitchFamily="18" charset="0"/>
                                  </a:rPr>
                                  <m:t>2</m:t>
                                </m:r>
                              </m:sub>
                            </m:sSub>
                            <m:r>
                              <a:rPr lang="zh-CN" altLang="en-US" sz="2000" i="1" smtClean="0">
                                <a:latin typeface="Cambria Math" panose="02040503050406030204" pitchFamily="18" charset="0"/>
                              </a:rPr>
                              <m:t>∙</m:t>
                            </m:r>
                          </m:fName>
                          <m:e>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𝑒</m:t>
                                </m:r>
                              </m:e>
                              <m:sup>
                                <m:sSub>
                                  <m:sSubPr>
                                    <m:ctrlPr>
                                      <a:rPr lang="en-US" altLang="zh-CN" sz="2000" i="1" smtClean="0">
                                        <a:solidFill>
                                          <a:srgbClr val="BF9000"/>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m:t>
                                    </m:r>
                                    <m:r>
                                      <a:rPr lang="en-US" altLang="zh-CN" sz="2000" b="0" i="1" smtClean="0">
                                        <a:solidFill>
                                          <a:srgbClr val="BF9000"/>
                                        </a:solidFill>
                                        <a:latin typeface="Cambria Math" panose="02040503050406030204" pitchFamily="18" charset="0"/>
                                      </a:rPr>
                                      <m:t>𝑘</m:t>
                                    </m:r>
                                  </m:e>
                                  <m:sub>
                                    <m:r>
                                      <a:rPr lang="en-US" altLang="zh-CN" sz="2000" b="0" i="1" smtClean="0">
                                        <a:solidFill>
                                          <a:srgbClr val="BF9000"/>
                                        </a:solidFill>
                                        <a:latin typeface="Cambria Math" panose="02040503050406030204" pitchFamily="18" charset="0"/>
                                      </a:rPr>
                                      <m:t>𝑧</m:t>
                                    </m:r>
                                    <m:r>
                                      <a:rPr lang="en-US" altLang="zh-CN" sz="2000" b="0" i="1" smtClean="0">
                                        <a:solidFill>
                                          <a:srgbClr val="BF9000"/>
                                        </a:solidFill>
                                        <a:latin typeface="Cambria Math" panose="02040503050406030204" pitchFamily="18" charset="0"/>
                                      </a:rPr>
                                      <m:t>_</m:t>
                                    </m:r>
                                    <m:r>
                                      <a:rPr lang="en-US" altLang="zh-CN" sz="2000" b="0" i="1" smtClean="0">
                                        <a:solidFill>
                                          <a:srgbClr val="BF9000"/>
                                        </a:solidFill>
                                        <a:latin typeface="Cambria Math" panose="02040503050406030204" pitchFamily="18" charset="0"/>
                                      </a:rPr>
                                      <m:t>𝑎𝑖𝑟</m:t>
                                    </m:r>
                                  </m:sub>
                                </m:sSub>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𝑍</m:t>
                                </m:r>
                              </m:sup>
                            </m:sSup>
                            <m:sSup>
                              <m:sSupPr>
                                <m:ctrlPr>
                                  <a:rPr lang="en-US" altLang="zh-CN" sz="2000" i="1" smtClean="0">
                                    <a:latin typeface="Cambria Math" panose="02040503050406030204" pitchFamily="18" charset="0"/>
                                  </a:rPr>
                                </m:ctrlPr>
                              </m:sSupPr>
                              <m:e>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𝜔</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sub>
                                </m:sSub>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up>
                            </m:sSup>
                          </m:e>
                        </m:func>
                      </m:oMath>
                    </m:oMathPara>
                  </a14:m>
                  <a:endParaRPr lang="zh-CN" altLang="en-US" sz="2000" dirty="0"/>
                </a:p>
              </p:txBody>
            </p:sp>
          </mc:Choice>
          <mc:Fallback xmlns="">
            <p:sp>
              <p:nvSpPr>
                <p:cNvPr id="2762" name="文本框 2761">
                  <a:extLst>
                    <a:ext uri="{FF2B5EF4-FFF2-40B4-BE49-F238E27FC236}">
                      <a16:creationId xmlns:a16="http://schemas.microsoft.com/office/drawing/2014/main" id="{A7824004-14F5-F4A9-9FD1-760FE7F8B615}"/>
                    </a:ext>
                  </a:extLst>
                </p:cNvPr>
                <p:cNvSpPr txBox="1">
                  <a:spLocks noRot="1" noChangeAspect="1" noMove="1" noResize="1" noEditPoints="1" noAdjustHandles="1" noChangeArrowheads="1" noChangeShapeType="1" noTextEdit="1"/>
                </p:cNvSpPr>
                <p:nvPr/>
              </p:nvSpPr>
              <p:spPr>
                <a:xfrm>
                  <a:off x="1219788" y="520828"/>
                  <a:ext cx="4398063" cy="320601"/>
                </a:xfrm>
                <a:prstGeom prst="rect">
                  <a:avLst/>
                </a:prstGeom>
                <a:blipFill>
                  <a:blip r:embed="rId2"/>
                  <a:stretch>
                    <a:fillRect l="-554" t="-5660" r="-416" b="-320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63" name="文本框 2762">
                  <a:extLst>
                    <a:ext uri="{FF2B5EF4-FFF2-40B4-BE49-F238E27FC236}">
                      <a16:creationId xmlns:a16="http://schemas.microsoft.com/office/drawing/2014/main" id="{879F6F12-3247-1214-BF11-B22D9B990851}"/>
                    </a:ext>
                  </a:extLst>
                </p:cNvPr>
                <p:cNvSpPr txBox="1"/>
                <p:nvPr/>
              </p:nvSpPr>
              <p:spPr>
                <a:xfrm>
                  <a:off x="5766045" y="480400"/>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(12)</m:t>
                        </m:r>
                      </m:oMath>
                    </m:oMathPara>
                  </a14:m>
                  <a:endParaRPr lang="zh-CN" altLang="en-US" dirty="0"/>
                </a:p>
              </p:txBody>
            </p:sp>
          </mc:Choice>
          <mc:Fallback xmlns="">
            <p:sp>
              <p:nvSpPr>
                <p:cNvPr id="2763" name="文本框 2762">
                  <a:extLst>
                    <a:ext uri="{FF2B5EF4-FFF2-40B4-BE49-F238E27FC236}">
                      <a16:creationId xmlns:a16="http://schemas.microsoft.com/office/drawing/2014/main" id="{879F6F12-3247-1214-BF11-B22D9B990851}"/>
                    </a:ext>
                  </a:extLst>
                </p:cNvPr>
                <p:cNvSpPr txBox="1">
                  <a:spLocks noRot="1" noChangeAspect="1" noMove="1" noResize="1" noEditPoints="1" noAdjustHandles="1" noChangeArrowheads="1" noChangeShapeType="1" noTextEdit="1"/>
                </p:cNvSpPr>
                <p:nvPr/>
              </p:nvSpPr>
              <p:spPr>
                <a:xfrm>
                  <a:off x="5766045" y="480400"/>
                  <a:ext cx="847816" cy="369332"/>
                </a:xfrm>
                <a:prstGeom prst="rect">
                  <a:avLst/>
                </a:prstGeom>
                <a:blipFill>
                  <a:blip r:embed="rId3"/>
                  <a:stretch>
                    <a:fillRect b="-13333"/>
                  </a:stretch>
                </a:blipFill>
              </p:spPr>
              <p:txBody>
                <a:bodyPr/>
                <a:lstStyle/>
                <a:p>
                  <a:r>
                    <a:rPr lang="zh-CN" altLang="en-US">
                      <a:noFill/>
                    </a:rPr>
                    <a:t> </a:t>
                  </a:r>
                </a:p>
              </p:txBody>
            </p:sp>
          </mc:Fallback>
        </mc:AlternateContent>
      </p:grpSp>
      <p:sp>
        <p:nvSpPr>
          <p:cNvPr id="2782" name="文本框 2781">
            <a:extLst>
              <a:ext uri="{FF2B5EF4-FFF2-40B4-BE49-F238E27FC236}">
                <a16:creationId xmlns:a16="http://schemas.microsoft.com/office/drawing/2014/main" id="{3D84A3FA-48EB-BED9-85F7-3A7783A822AA}"/>
              </a:ext>
            </a:extLst>
          </p:cNvPr>
          <p:cNvSpPr txBox="1"/>
          <p:nvPr/>
        </p:nvSpPr>
        <p:spPr>
          <a:xfrm>
            <a:off x="-42498" y="1190744"/>
            <a:ext cx="8772526" cy="646331"/>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With the same procedure as (1)~(3), we derive the particle velocities in the </a:t>
            </a:r>
            <a:r>
              <a:rPr lang="en-US" altLang="zh-CN" dirty="0">
                <a:solidFill>
                  <a:srgbClr val="FFA6A6"/>
                </a:solidFill>
                <a:latin typeface="Times" panose="02020603050405020304" pitchFamily="18" charset="0"/>
                <a:cs typeface="Times" panose="02020603050405020304" pitchFamily="18" charset="0"/>
              </a:rPr>
              <a:t>area 2</a:t>
            </a:r>
            <a:r>
              <a:rPr lang="en-US" altLang="zh-CN" dirty="0">
                <a:latin typeface="Times" panose="02020603050405020304" pitchFamily="18" charset="0"/>
                <a:cs typeface="Times" panose="02020603050405020304" pitchFamily="18" charset="0"/>
              </a:rPr>
              <a:t> by using linear Euler’s equation, Newton’s Law, −∇</a:t>
            </a:r>
            <a:r>
              <a:rPr lang="zh-CN" altLang="en-US" dirty="0">
                <a:latin typeface="Times" panose="02020603050405020304" pitchFamily="18" charset="0"/>
                <a:cs typeface="Times" panose="02020603050405020304" pitchFamily="18" charset="0"/>
              </a:rPr>
              <a:t>𝑃</a:t>
            </a:r>
            <a:r>
              <a:rPr lang="en-US" altLang="zh-CN" dirty="0">
                <a:latin typeface="Times" panose="02020603050405020304" pitchFamily="18" charset="0"/>
                <a:cs typeface="Times" panose="02020603050405020304" pitchFamily="18" charset="0"/>
              </a:rPr>
              <a:t>=</a:t>
            </a:r>
            <a:r>
              <a:rPr lang="zh-CN" altLang="en-US" dirty="0">
                <a:latin typeface="Times" panose="02020603050405020304" pitchFamily="18" charset="0"/>
                <a:cs typeface="Times" panose="02020603050405020304" pitchFamily="18" charset="0"/>
              </a:rPr>
              <a:t>𝜌 𝜕𝑢</a:t>
            </a:r>
            <a:r>
              <a:rPr lang="en-US" altLang="zh-CN" dirty="0">
                <a:latin typeface="Times" panose="02020603050405020304" pitchFamily="18" charset="0"/>
                <a:cs typeface="Times" panose="02020603050405020304" pitchFamily="18" charset="0"/>
              </a:rPr>
              <a:t>/</a:t>
            </a:r>
            <a:r>
              <a:rPr lang="zh-CN" altLang="en-US" dirty="0">
                <a:latin typeface="Times" panose="02020603050405020304" pitchFamily="18" charset="0"/>
                <a:cs typeface="Times" panose="02020603050405020304" pitchFamily="18" charset="0"/>
              </a:rPr>
              <a:t>𝜕𝑡 </a:t>
            </a:r>
            <a:r>
              <a:rPr lang="en-US" altLang="zh-CN" dirty="0">
                <a:latin typeface="Times" panose="02020603050405020304" pitchFamily="18" charset="0"/>
                <a:cs typeface="Times" panose="02020603050405020304" pitchFamily="18" charset="0"/>
              </a:rPr>
              <a:t>:</a:t>
            </a:r>
            <a:endParaRPr lang="zh-CN" altLang="en-US" dirty="0"/>
          </a:p>
        </p:txBody>
      </p:sp>
      <mc:AlternateContent xmlns:mc="http://schemas.openxmlformats.org/markup-compatibility/2006" xmlns:a14="http://schemas.microsoft.com/office/drawing/2010/main">
        <mc:Choice Requires="a14">
          <p:sp>
            <p:nvSpPr>
              <p:cNvPr id="2783" name="文本框 2782">
                <a:extLst>
                  <a:ext uri="{FF2B5EF4-FFF2-40B4-BE49-F238E27FC236}">
                    <a16:creationId xmlns:a16="http://schemas.microsoft.com/office/drawing/2014/main" id="{413BE984-D88E-35D7-48F6-63BE787CDFA0}"/>
                  </a:ext>
                </a:extLst>
              </p:cNvPr>
              <p:cNvSpPr txBox="1"/>
              <p:nvPr/>
            </p:nvSpPr>
            <p:spPr>
              <a:xfrm>
                <a:off x="1203067" y="1905168"/>
                <a:ext cx="4812188" cy="544252"/>
              </a:xfrm>
              <a:prstGeom prst="rect">
                <a:avLst/>
              </a:prstGeom>
              <a:noFill/>
            </p:spPr>
            <p:txBody>
              <a:bodyPr wrap="square">
                <a:spAutoFit/>
              </a:bodyPr>
              <a:lstStyle/>
              <a:p>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b="0" i="1" smtClean="0">
                            <a:latin typeface="Cambria Math" panose="02040503050406030204" pitchFamily="18" charset="0"/>
                            <a:ea typeface="Cambria Math" panose="02040503050406030204" pitchFamily="18" charset="0"/>
                            <a:cs typeface="Times" panose="02020603050405020304" pitchFamily="18" charset="0"/>
                          </a:rPr>
                          <m:t>2</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𝑧</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𝑡</m:t>
                    </m:r>
                  </m:oMath>
                </a14:m>
                <a:r>
                  <a:rPr lang="en-US" altLang="zh-CN" dirty="0"/>
                  <a:t>)= </a:t>
                </a:r>
                <a14:m>
                  <m:oMath xmlns:m="http://schemas.openxmlformats.org/officeDocument/2006/math">
                    <m:f>
                      <m:fPr>
                        <m:ctrlPr>
                          <a:rPr lang="en-US" altLang="zh-CN" i="1" smtClean="0">
                            <a:latin typeface="Cambria Math" panose="02040503050406030204" pitchFamily="18" charset="0"/>
                          </a:rPr>
                        </m:ctrlPr>
                      </m:fPr>
                      <m:num>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𝑎𝑖𝑟</m:t>
                            </m:r>
                            <m:r>
                              <a:rPr lang="en-US" altLang="zh-CN" b="0" i="1" smtClean="0">
                                <a:latin typeface="Cambria Math" panose="02040503050406030204" pitchFamily="18" charset="0"/>
                              </a:rPr>
                              <m:t>2</m:t>
                            </m:r>
                          </m:sub>
                        </m:sSub>
                      </m:num>
                      <m:den>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𝑖</m:t>
                            </m:r>
                            <m:r>
                              <a:rPr lang="zh-CN" altLang="en-US" i="1">
                                <a:latin typeface="Cambria Math" panose="02040503050406030204" pitchFamily="18" charset="0"/>
                              </a:rPr>
                              <m:t>𝜔</m:t>
                            </m:r>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den>
                    </m:f>
                    <m:r>
                      <a:rPr lang="zh-CN" altLang="en-US"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sSub>
                          <m:sSubPr>
                            <m:ctrlPr>
                              <a:rPr lang="en-US" altLang="zh-CN" i="1">
                                <a:solidFill>
                                  <a:srgbClr val="BF9000"/>
                                </a:solidFill>
                                <a:latin typeface="Cambria Math" panose="02040503050406030204" pitchFamily="18" charset="0"/>
                              </a:rPr>
                            </m:ctrlPr>
                          </m:sSubPr>
                          <m:e>
                            <m:r>
                              <a:rPr lang="en-US" altLang="zh-CN" i="1">
                                <a:latin typeface="Cambria Math" panose="02040503050406030204" pitchFamily="18" charset="0"/>
                              </a:rPr>
                              <m:t>−</m:t>
                            </m:r>
                            <m:r>
                              <a:rPr lang="en-US" altLang="zh-CN" i="1">
                                <a:solidFill>
                                  <a:srgbClr val="BF9000"/>
                                </a:solidFill>
                                <a:latin typeface="Cambria Math" panose="02040503050406030204" pitchFamily="18" charset="0"/>
                              </a:rPr>
                              <m:t>𝑘</m:t>
                            </m:r>
                          </m:e>
                          <m:sub>
                            <m:r>
                              <a:rPr lang="en-US" altLang="zh-CN" i="1">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r>
                          <a:rPr lang="en-US" altLang="zh-CN" i="1">
                            <a:latin typeface="Cambria Math" panose="02040503050406030204" pitchFamily="18" charset="0"/>
                          </a:rPr>
                          <m:t>𝑍</m:t>
                        </m:r>
                      </m:sup>
                    </m:sSup>
                    <m:sSup>
                      <m:sSupPr>
                        <m:ctrlPr>
                          <a:rPr lang="en-US" altLang="zh-CN" i="1">
                            <a:latin typeface="Cambria Math" panose="02040503050406030204" pitchFamily="18" charset="0"/>
                          </a:rPr>
                        </m:ctrlPr>
                      </m:sSupPr>
                      <m:e>
                        <m:r>
                          <a:rPr lang="zh-CN" altLang="en-US" i="1">
                            <a:latin typeface="Cambria Math" panose="02040503050406030204" pitchFamily="18" charset="0"/>
                          </a:rPr>
                          <m:t>∙</m:t>
                        </m:r>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𝑘</m:t>
                            </m:r>
                          </m:e>
                          <m:sub>
                            <m:r>
                              <a:rPr lang="en-US" altLang="zh-CN" i="1">
                                <a:solidFill>
                                  <a:srgbClr val="FF0000"/>
                                </a:solidFill>
                                <a:latin typeface="Cambria Math" panose="02040503050406030204" pitchFamily="18" charset="0"/>
                              </a:rPr>
                              <m:t>𝑥</m:t>
                            </m:r>
                          </m:sub>
                        </m:sSub>
                        <m:r>
                          <a:rPr lang="en-US" altLang="zh-CN" i="1">
                            <a:latin typeface="Cambria Math" panose="02040503050406030204" pitchFamily="18" charset="0"/>
                          </a:rPr>
                          <m:t>𝑥</m:t>
                        </m:r>
                        <m:r>
                          <a:rPr lang="en-US" altLang="zh-CN" i="1">
                            <a:latin typeface="Cambria Math" panose="02040503050406030204" pitchFamily="18" charset="0"/>
                          </a:rPr>
                          <m:t>)</m:t>
                        </m:r>
                      </m:sup>
                    </m:sSup>
                  </m:oMath>
                </a14:m>
                <a:endParaRPr lang="zh-CN" altLang="en-US" dirty="0"/>
              </a:p>
            </p:txBody>
          </p:sp>
        </mc:Choice>
        <mc:Fallback xmlns="">
          <p:sp>
            <p:nvSpPr>
              <p:cNvPr id="2783" name="文本框 2782">
                <a:extLst>
                  <a:ext uri="{FF2B5EF4-FFF2-40B4-BE49-F238E27FC236}">
                    <a16:creationId xmlns:a16="http://schemas.microsoft.com/office/drawing/2014/main" id="{413BE984-D88E-35D7-48F6-63BE787CDFA0}"/>
                  </a:ext>
                </a:extLst>
              </p:cNvPr>
              <p:cNvSpPr txBox="1">
                <a:spLocks noRot="1" noChangeAspect="1" noMove="1" noResize="1" noEditPoints="1" noAdjustHandles="1" noChangeArrowheads="1" noChangeShapeType="1" noTextEdit="1"/>
              </p:cNvSpPr>
              <p:nvPr/>
            </p:nvSpPr>
            <p:spPr>
              <a:xfrm>
                <a:off x="1203067" y="1905168"/>
                <a:ext cx="4812188" cy="544252"/>
              </a:xfrm>
              <a:prstGeom prst="rect">
                <a:avLst/>
              </a:prstGeom>
              <a:blipFill>
                <a:blip r:embed="rId4"/>
                <a:stretch>
                  <a:fillRect b="-67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84" name="文本框 2783">
                <a:extLst>
                  <a:ext uri="{FF2B5EF4-FFF2-40B4-BE49-F238E27FC236}">
                    <a16:creationId xmlns:a16="http://schemas.microsoft.com/office/drawing/2014/main" id="{1D4CAA43-FE99-B82F-F69B-8B772F6A0AB2}"/>
                  </a:ext>
                </a:extLst>
              </p:cNvPr>
              <p:cNvSpPr txBox="1"/>
              <p:nvPr/>
            </p:nvSpPr>
            <p:spPr>
              <a:xfrm>
                <a:off x="1203067" y="2401211"/>
                <a:ext cx="4920932" cy="538481"/>
              </a:xfrm>
              <a:prstGeom prst="rect">
                <a:avLst/>
              </a:prstGeom>
              <a:noFill/>
            </p:spPr>
            <p:txBody>
              <a:bodyPr wrap="square">
                <a:spAutoFit/>
              </a:bodyPr>
              <a:lstStyle/>
              <a:p>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b="0" i="1" smtClean="0">
                            <a:latin typeface="Cambria Math" panose="02040503050406030204" pitchFamily="18" charset="0"/>
                            <a:ea typeface="Cambria Math" panose="02040503050406030204" pitchFamily="18" charset="0"/>
                            <a:cs typeface="Times" panose="02020603050405020304" pitchFamily="18" charset="0"/>
                          </a:rPr>
                          <m:t>2</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𝑡</m:t>
                    </m:r>
                  </m:oMath>
                </a14:m>
                <a:r>
                  <a:rPr lang="en-US" altLang="zh-CN" dirty="0"/>
                  <a:t>)= </a:t>
                </a:r>
                <a14:m>
                  <m:oMath xmlns:m="http://schemas.openxmlformats.org/officeDocument/2006/math">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sSub>
                              <m:sSubPr>
                                <m:ctrlPr>
                                  <a:rPr lang="en-US" altLang="zh-CN" i="1" smtClean="0">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𝑘</m:t>
                                </m:r>
                              </m:e>
                              <m:sub>
                                <m:r>
                                  <a:rPr lang="en-US" altLang="zh-CN" b="0" i="1" smtClean="0">
                                    <a:solidFill>
                                      <a:srgbClr val="FF0000"/>
                                    </a:solidFill>
                                    <a:latin typeface="Cambria Math" panose="02040503050406030204" pitchFamily="18" charset="0"/>
                                  </a:rPr>
                                  <m:t>𝑥</m:t>
                                </m:r>
                              </m:sub>
                            </m:sSub>
                            <m:r>
                              <a:rPr lang="en-US" altLang="zh-CN" i="1">
                                <a:latin typeface="Cambria Math" panose="02040503050406030204" pitchFamily="18" charset="0"/>
                              </a:rPr>
                              <m:t>𝑃</m:t>
                            </m:r>
                          </m:e>
                          <m:sub>
                            <m:r>
                              <a:rPr lang="en-US" altLang="zh-CN" b="0" i="1" smtClean="0">
                                <a:latin typeface="Cambria Math" panose="02040503050406030204" pitchFamily="18" charset="0"/>
                              </a:rPr>
                              <m:t>𝑎𝑖𝑟</m:t>
                            </m:r>
                            <m:r>
                              <a:rPr lang="en-US" altLang="zh-CN" b="0" i="1" smtClean="0">
                                <a:latin typeface="Cambria Math" panose="02040503050406030204" pitchFamily="18" charset="0"/>
                              </a:rPr>
                              <m:t>2</m:t>
                            </m:r>
                          </m:sub>
                        </m:sSub>
                      </m:num>
                      <m:den>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𝜔</m:t>
                            </m:r>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den>
                    </m:f>
                    <m:r>
                      <a:rPr lang="zh-CN" altLang="en-US"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sSub>
                          <m:sSubPr>
                            <m:ctrlPr>
                              <a:rPr lang="en-US" altLang="zh-CN" i="1">
                                <a:solidFill>
                                  <a:srgbClr val="BF9000"/>
                                </a:solidFill>
                                <a:latin typeface="Cambria Math" panose="02040503050406030204" pitchFamily="18" charset="0"/>
                              </a:rPr>
                            </m:ctrlPr>
                          </m:sSubPr>
                          <m:e>
                            <m:r>
                              <a:rPr lang="en-US" altLang="zh-CN" i="1">
                                <a:latin typeface="Cambria Math" panose="02040503050406030204" pitchFamily="18" charset="0"/>
                              </a:rPr>
                              <m:t>−</m:t>
                            </m:r>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r>
                          <a:rPr lang="en-US" altLang="zh-CN" i="1">
                            <a:latin typeface="Cambria Math" panose="02040503050406030204" pitchFamily="18" charset="0"/>
                          </a:rPr>
                          <m:t>𝑍</m:t>
                        </m:r>
                      </m:sup>
                    </m:sSup>
                    <m:sSup>
                      <m:sSupPr>
                        <m:ctrlPr>
                          <a:rPr lang="en-US" altLang="zh-CN" i="1">
                            <a:latin typeface="Cambria Math" panose="02040503050406030204" pitchFamily="18" charset="0"/>
                          </a:rPr>
                        </m:ctrlPr>
                      </m:sSupPr>
                      <m:e>
                        <m:r>
                          <a:rPr lang="zh-CN" altLang="en-US" i="1">
                            <a:latin typeface="Cambria Math" panose="02040503050406030204" pitchFamily="18" charset="0"/>
                          </a:rPr>
                          <m:t>∙</m:t>
                        </m:r>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𝑘</m:t>
                            </m:r>
                          </m:e>
                          <m:sub>
                            <m:r>
                              <a:rPr lang="en-US" altLang="zh-CN" i="1">
                                <a:solidFill>
                                  <a:srgbClr val="FF0000"/>
                                </a:solidFill>
                                <a:latin typeface="Cambria Math" panose="02040503050406030204" pitchFamily="18" charset="0"/>
                              </a:rPr>
                              <m:t>𝑥</m:t>
                            </m:r>
                          </m:sub>
                        </m:sSub>
                        <m:r>
                          <a:rPr lang="en-US" altLang="zh-CN" i="1">
                            <a:latin typeface="Cambria Math" panose="02040503050406030204" pitchFamily="18" charset="0"/>
                          </a:rPr>
                          <m:t>𝑥</m:t>
                        </m:r>
                        <m:r>
                          <a:rPr lang="en-US" altLang="zh-CN" i="1">
                            <a:latin typeface="Cambria Math" panose="02040503050406030204" pitchFamily="18" charset="0"/>
                          </a:rPr>
                          <m:t>)</m:t>
                        </m:r>
                      </m:sup>
                    </m:sSup>
                  </m:oMath>
                </a14:m>
                <a:endParaRPr lang="zh-CN" altLang="en-US" dirty="0"/>
              </a:p>
            </p:txBody>
          </p:sp>
        </mc:Choice>
        <mc:Fallback xmlns="">
          <p:sp>
            <p:nvSpPr>
              <p:cNvPr id="2784" name="文本框 2783">
                <a:extLst>
                  <a:ext uri="{FF2B5EF4-FFF2-40B4-BE49-F238E27FC236}">
                    <a16:creationId xmlns:a16="http://schemas.microsoft.com/office/drawing/2014/main" id="{1D4CAA43-FE99-B82F-F69B-8B772F6A0AB2}"/>
                  </a:ext>
                </a:extLst>
              </p:cNvPr>
              <p:cNvSpPr txBox="1">
                <a:spLocks noRot="1" noChangeAspect="1" noMove="1" noResize="1" noEditPoints="1" noAdjustHandles="1" noChangeArrowheads="1" noChangeShapeType="1" noTextEdit="1"/>
              </p:cNvSpPr>
              <p:nvPr/>
            </p:nvSpPr>
            <p:spPr>
              <a:xfrm>
                <a:off x="1203067" y="2401211"/>
                <a:ext cx="4920932" cy="538481"/>
              </a:xfrm>
              <a:prstGeom prst="rect">
                <a:avLst/>
              </a:prstGeom>
              <a:blipFill>
                <a:blip r:embed="rId5"/>
                <a:stretch>
                  <a:fillRect b="-68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85" name="文本框 2784">
                <a:extLst>
                  <a:ext uri="{FF2B5EF4-FFF2-40B4-BE49-F238E27FC236}">
                    <a16:creationId xmlns:a16="http://schemas.microsoft.com/office/drawing/2014/main" id="{8BF20649-DFC2-B80E-18FB-97FBB841B0B8}"/>
                  </a:ext>
                </a:extLst>
              </p:cNvPr>
              <p:cNvSpPr txBox="1"/>
              <p:nvPr/>
            </p:nvSpPr>
            <p:spPr>
              <a:xfrm>
                <a:off x="5700760" y="2007642"/>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(13)</m:t>
                      </m:r>
                    </m:oMath>
                  </m:oMathPara>
                </a14:m>
                <a:endParaRPr lang="zh-CN" altLang="en-US" dirty="0"/>
              </a:p>
            </p:txBody>
          </p:sp>
        </mc:Choice>
        <mc:Fallback xmlns="">
          <p:sp>
            <p:nvSpPr>
              <p:cNvPr id="2785" name="文本框 2784">
                <a:extLst>
                  <a:ext uri="{FF2B5EF4-FFF2-40B4-BE49-F238E27FC236}">
                    <a16:creationId xmlns:a16="http://schemas.microsoft.com/office/drawing/2014/main" id="{8BF20649-DFC2-B80E-18FB-97FBB841B0B8}"/>
                  </a:ext>
                </a:extLst>
              </p:cNvPr>
              <p:cNvSpPr txBox="1">
                <a:spLocks noRot="1" noChangeAspect="1" noMove="1" noResize="1" noEditPoints="1" noAdjustHandles="1" noChangeArrowheads="1" noChangeShapeType="1" noTextEdit="1"/>
              </p:cNvSpPr>
              <p:nvPr/>
            </p:nvSpPr>
            <p:spPr>
              <a:xfrm>
                <a:off x="5700760" y="2007642"/>
                <a:ext cx="847816" cy="369332"/>
              </a:xfrm>
              <a:prstGeom prst="rect">
                <a:avLst/>
              </a:prstGeom>
              <a:blipFill>
                <a:blip r:embed="rId6"/>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86" name="文本框 2785">
                <a:extLst>
                  <a:ext uri="{FF2B5EF4-FFF2-40B4-BE49-F238E27FC236}">
                    <a16:creationId xmlns:a16="http://schemas.microsoft.com/office/drawing/2014/main" id="{4E448698-D79D-1ACF-66F4-2673A1DB7265}"/>
                  </a:ext>
                </a:extLst>
              </p:cNvPr>
              <p:cNvSpPr txBox="1"/>
              <p:nvPr/>
            </p:nvSpPr>
            <p:spPr>
              <a:xfrm>
                <a:off x="5700760" y="2477175"/>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(14)</m:t>
                      </m:r>
                    </m:oMath>
                  </m:oMathPara>
                </a14:m>
                <a:endParaRPr lang="zh-CN" altLang="en-US" dirty="0"/>
              </a:p>
            </p:txBody>
          </p:sp>
        </mc:Choice>
        <mc:Fallback xmlns="">
          <p:sp>
            <p:nvSpPr>
              <p:cNvPr id="2786" name="文本框 2785">
                <a:extLst>
                  <a:ext uri="{FF2B5EF4-FFF2-40B4-BE49-F238E27FC236}">
                    <a16:creationId xmlns:a16="http://schemas.microsoft.com/office/drawing/2014/main" id="{4E448698-D79D-1ACF-66F4-2673A1DB7265}"/>
                  </a:ext>
                </a:extLst>
              </p:cNvPr>
              <p:cNvSpPr txBox="1">
                <a:spLocks noRot="1" noChangeAspect="1" noMove="1" noResize="1" noEditPoints="1" noAdjustHandles="1" noChangeArrowheads="1" noChangeShapeType="1" noTextEdit="1"/>
              </p:cNvSpPr>
              <p:nvPr/>
            </p:nvSpPr>
            <p:spPr>
              <a:xfrm>
                <a:off x="5700760" y="2477175"/>
                <a:ext cx="847816" cy="369332"/>
              </a:xfrm>
              <a:prstGeom prst="rect">
                <a:avLst/>
              </a:prstGeom>
              <a:blipFill>
                <a:blip r:embed="rId7"/>
                <a:stretch>
                  <a:fillRect b="-13115"/>
                </a:stretch>
              </a:blipFill>
            </p:spPr>
            <p:txBody>
              <a:bodyPr/>
              <a:lstStyle/>
              <a:p>
                <a:r>
                  <a:rPr lang="zh-CN" altLang="en-US">
                    <a:noFill/>
                  </a:rPr>
                  <a:t> </a:t>
                </a:r>
              </a:p>
            </p:txBody>
          </p:sp>
        </mc:Fallback>
      </mc:AlternateContent>
      <p:sp>
        <p:nvSpPr>
          <p:cNvPr id="2787" name="文本框 2786">
            <a:extLst>
              <a:ext uri="{FF2B5EF4-FFF2-40B4-BE49-F238E27FC236}">
                <a16:creationId xmlns:a16="http://schemas.microsoft.com/office/drawing/2014/main" id="{5411B2CD-0183-4251-3DEA-2762ED81D902}"/>
              </a:ext>
            </a:extLst>
          </p:cNvPr>
          <p:cNvSpPr txBox="1"/>
          <p:nvPr/>
        </p:nvSpPr>
        <p:spPr>
          <a:xfrm>
            <a:off x="-42498" y="3058130"/>
            <a:ext cx="8772526" cy="646331"/>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Due to the symmetricity along the </a:t>
            </a:r>
            <a:r>
              <a:rPr lang="en-US" altLang="zh-CN" i="1" dirty="0">
                <a:latin typeface="Times" panose="02020603050405020304" pitchFamily="18" charset="0"/>
                <a:cs typeface="Times" panose="02020603050405020304" pitchFamily="18" charset="0"/>
              </a:rPr>
              <a:t>x</a:t>
            </a:r>
            <a:r>
              <a:rPr lang="en-US" altLang="zh-CN" dirty="0">
                <a:latin typeface="Times" panose="02020603050405020304" pitchFamily="18" charset="0"/>
                <a:cs typeface="Times" panose="02020603050405020304" pitchFamily="18" charset="0"/>
              </a:rPr>
              <a:t>-axis of the system, in </a:t>
            </a:r>
            <a:r>
              <a:rPr lang="en-US" altLang="zh-CN" b="1" dirty="0">
                <a:solidFill>
                  <a:srgbClr val="FFA6A6"/>
                </a:solidFill>
                <a:latin typeface="Times" panose="02020603050405020304" pitchFamily="18" charset="0"/>
                <a:cs typeface="Times" panose="02020603050405020304" pitchFamily="18" charset="0"/>
              </a:rPr>
              <a:t>area 3</a:t>
            </a:r>
            <a:r>
              <a:rPr lang="en-US" altLang="zh-CN" dirty="0">
                <a:latin typeface="Times" panose="02020603050405020304" pitchFamily="18" charset="0"/>
                <a:cs typeface="Times" panose="02020603050405020304" pitchFamily="18" charset="0"/>
              </a:rPr>
              <a:t>, we can analogously derive the following equation: </a:t>
            </a:r>
            <a:endParaRPr lang="zh-CN" altLang="en-US" dirty="0">
              <a:latin typeface="Times" panose="02020603050405020304" pitchFamily="18" charset="0"/>
              <a:cs typeface="Times" panose="02020603050405020304" pitchFamily="18" charset="0"/>
            </a:endParaRPr>
          </a:p>
        </p:txBody>
      </p:sp>
      <p:grpSp>
        <p:nvGrpSpPr>
          <p:cNvPr id="2788" name="组合 2787">
            <a:extLst>
              <a:ext uri="{FF2B5EF4-FFF2-40B4-BE49-F238E27FC236}">
                <a16:creationId xmlns:a16="http://schemas.microsoft.com/office/drawing/2014/main" id="{4BA32651-F342-AF47-11CD-796BC7F43A45}"/>
              </a:ext>
            </a:extLst>
          </p:cNvPr>
          <p:cNvGrpSpPr/>
          <p:nvPr/>
        </p:nvGrpSpPr>
        <p:grpSpPr>
          <a:xfrm>
            <a:off x="1140836" y="3805553"/>
            <a:ext cx="5394073" cy="369332"/>
            <a:chOff x="1219788" y="480400"/>
            <a:chExt cx="5394073" cy="369332"/>
          </a:xfrm>
        </p:grpSpPr>
        <mc:AlternateContent xmlns:mc="http://schemas.openxmlformats.org/markup-compatibility/2006" xmlns:a14="http://schemas.microsoft.com/office/drawing/2010/main">
          <mc:Choice Requires="a14">
            <p:sp>
              <p:nvSpPr>
                <p:cNvPr id="2789" name="文本框 2788">
                  <a:extLst>
                    <a:ext uri="{FF2B5EF4-FFF2-40B4-BE49-F238E27FC236}">
                      <a16:creationId xmlns:a16="http://schemas.microsoft.com/office/drawing/2014/main" id="{D0A9847C-975B-4E7E-F43F-E03E7F8760ED}"/>
                    </a:ext>
                  </a:extLst>
                </p:cNvPr>
                <p:cNvSpPr txBox="1"/>
                <p:nvPr/>
              </p:nvSpPr>
              <p:spPr>
                <a:xfrm>
                  <a:off x="1219788" y="520828"/>
                  <a:ext cx="4398062"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zh-CN" altLang="en-US" sz="2000" i="0">
                            <a:latin typeface="Cambria Math" panose="02040503050406030204" pitchFamily="18" charset="0"/>
                          </a:rPr>
                          <m:t>=</m:t>
                        </m:r>
                        <m:func>
                          <m:funcPr>
                            <m:ctrlPr>
                              <a:rPr lang="zh-CN" altLang="en-US" sz="2000" i="1" smtClean="0">
                                <a:latin typeface="Cambria Math" panose="02040503050406030204" pitchFamily="18" charset="0"/>
                              </a:rPr>
                            </m:ctrlPr>
                          </m:funcPr>
                          <m:fNa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𝑎𝑖𝑟</m:t>
                                </m:r>
                                <m:r>
                                  <a:rPr lang="en-US" altLang="zh-CN" sz="2000" b="0" i="1" smtClean="0">
                                    <a:latin typeface="Cambria Math" panose="02040503050406030204" pitchFamily="18" charset="0"/>
                                  </a:rPr>
                                  <m:t>3</m:t>
                                </m:r>
                              </m:sub>
                            </m:sSub>
                            <m:r>
                              <a:rPr lang="zh-CN" altLang="en-US" sz="2000" i="1" smtClean="0">
                                <a:latin typeface="Cambria Math" panose="02040503050406030204" pitchFamily="18" charset="0"/>
                              </a:rPr>
                              <m:t>∙</m:t>
                            </m:r>
                          </m:fName>
                          <m:e>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𝑒</m:t>
                                </m:r>
                              </m:e>
                              <m:sup>
                                <m:sSub>
                                  <m:sSubPr>
                                    <m:ctrlPr>
                                      <a:rPr lang="en-US" altLang="zh-CN" sz="2000" i="1" smtClean="0">
                                        <a:solidFill>
                                          <a:srgbClr val="BF9000"/>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m:t>
                                    </m:r>
                                    <m:r>
                                      <a:rPr lang="en-US" altLang="zh-CN" sz="2000" b="0" i="1" smtClean="0">
                                        <a:solidFill>
                                          <a:srgbClr val="BF9000"/>
                                        </a:solidFill>
                                        <a:latin typeface="Cambria Math" panose="02040503050406030204" pitchFamily="18" charset="0"/>
                                      </a:rPr>
                                      <m:t>𝑘</m:t>
                                    </m:r>
                                  </m:e>
                                  <m:sub>
                                    <m:r>
                                      <a:rPr lang="en-US" altLang="zh-CN" sz="2000" b="0" i="1" smtClean="0">
                                        <a:solidFill>
                                          <a:srgbClr val="BF9000"/>
                                        </a:solidFill>
                                        <a:latin typeface="Cambria Math" panose="02040503050406030204" pitchFamily="18" charset="0"/>
                                      </a:rPr>
                                      <m:t>𝑧</m:t>
                                    </m:r>
                                    <m:r>
                                      <a:rPr lang="en-US" altLang="zh-CN" sz="2000" b="0" i="1" smtClean="0">
                                        <a:solidFill>
                                          <a:srgbClr val="BF9000"/>
                                        </a:solidFill>
                                        <a:latin typeface="Cambria Math" panose="02040503050406030204" pitchFamily="18" charset="0"/>
                                      </a:rPr>
                                      <m:t>_</m:t>
                                    </m:r>
                                    <m:r>
                                      <a:rPr lang="en-US" altLang="zh-CN" sz="2000" b="0" i="1" smtClean="0">
                                        <a:solidFill>
                                          <a:srgbClr val="BF9000"/>
                                        </a:solidFill>
                                        <a:latin typeface="Cambria Math" panose="02040503050406030204" pitchFamily="18" charset="0"/>
                                      </a:rPr>
                                      <m:t>𝑎𝑖𝑟</m:t>
                                    </m:r>
                                  </m:sub>
                                </m:sSub>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𝑍</m:t>
                                </m:r>
                              </m:sup>
                            </m:sSup>
                            <m:sSup>
                              <m:sSupPr>
                                <m:ctrlPr>
                                  <a:rPr lang="en-US" altLang="zh-CN" sz="2000" i="1" smtClean="0">
                                    <a:latin typeface="Cambria Math" panose="02040503050406030204" pitchFamily="18" charset="0"/>
                                  </a:rPr>
                                </m:ctrlPr>
                              </m:sSupPr>
                              <m:e>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𝜔</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sub>
                                </m:sSub>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up>
                            </m:sSup>
                          </m:e>
                        </m:func>
                      </m:oMath>
                    </m:oMathPara>
                  </a14:m>
                  <a:endParaRPr lang="zh-CN" altLang="en-US" sz="2000" dirty="0"/>
                </a:p>
              </p:txBody>
            </p:sp>
          </mc:Choice>
          <mc:Fallback xmlns="">
            <p:sp>
              <p:nvSpPr>
                <p:cNvPr id="2789" name="文本框 2788">
                  <a:extLst>
                    <a:ext uri="{FF2B5EF4-FFF2-40B4-BE49-F238E27FC236}">
                      <a16:creationId xmlns:a16="http://schemas.microsoft.com/office/drawing/2014/main" id="{D0A9847C-975B-4E7E-F43F-E03E7F8760ED}"/>
                    </a:ext>
                  </a:extLst>
                </p:cNvPr>
                <p:cNvSpPr txBox="1">
                  <a:spLocks noRot="1" noChangeAspect="1" noMove="1" noResize="1" noEditPoints="1" noAdjustHandles="1" noChangeArrowheads="1" noChangeShapeType="1" noTextEdit="1"/>
                </p:cNvSpPr>
                <p:nvPr/>
              </p:nvSpPr>
              <p:spPr>
                <a:xfrm>
                  <a:off x="1219788" y="520828"/>
                  <a:ext cx="4398062" cy="320601"/>
                </a:xfrm>
                <a:prstGeom prst="rect">
                  <a:avLst/>
                </a:prstGeom>
                <a:blipFill>
                  <a:blip r:embed="rId8"/>
                  <a:stretch>
                    <a:fillRect l="-554" t="-7692" r="-416" b="-34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90" name="文本框 2789">
                  <a:extLst>
                    <a:ext uri="{FF2B5EF4-FFF2-40B4-BE49-F238E27FC236}">
                      <a16:creationId xmlns:a16="http://schemas.microsoft.com/office/drawing/2014/main" id="{8353D4E5-8D05-D6A6-79CB-245B1FB6E8CF}"/>
                    </a:ext>
                  </a:extLst>
                </p:cNvPr>
                <p:cNvSpPr txBox="1"/>
                <p:nvPr/>
              </p:nvSpPr>
              <p:spPr>
                <a:xfrm>
                  <a:off x="5766045" y="480400"/>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(15)</m:t>
                        </m:r>
                      </m:oMath>
                    </m:oMathPara>
                  </a14:m>
                  <a:endParaRPr lang="zh-CN" altLang="en-US" dirty="0"/>
                </a:p>
              </p:txBody>
            </p:sp>
          </mc:Choice>
          <mc:Fallback xmlns="">
            <p:sp>
              <p:nvSpPr>
                <p:cNvPr id="2790" name="文本框 2789">
                  <a:extLst>
                    <a:ext uri="{FF2B5EF4-FFF2-40B4-BE49-F238E27FC236}">
                      <a16:creationId xmlns:a16="http://schemas.microsoft.com/office/drawing/2014/main" id="{8353D4E5-8D05-D6A6-79CB-245B1FB6E8CF}"/>
                    </a:ext>
                  </a:extLst>
                </p:cNvPr>
                <p:cNvSpPr txBox="1">
                  <a:spLocks noRot="1" noChangeAspect="1" noMove="1" noResize="1" noEditPoints="1" noAdjustHandles="1" noChangeArrowheads="1" noChangeShapeType="1" noTextEdit="1"/>
                </p:cNvSpPr>
                <p:nvPr/>
              </p:nvSpPr>
              <p:spPr>
                <a:xfrm>
                  <a:off x="5766045" y="480400"/>
                  <a:ext cx="847816" cy="369332"/>
                </a:xfrm>
                <a:prstGeom prst="rect">
                  <a:avLst/>
                </a:prstGeom>
                <a:blipFill>
                  <a:blip r:embed="rId9"/>
                  <a:stretch>
                    <a:fillRect b="-13115"/>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791" name="文本框 2790">
                <a:extLst>
                  <a:ext uri="{FF2B5EF4-FFF2-40B4-BE49-F238E27FC236}">
                    <a16:creationId xmlns:a16="http://schemas.microsoft.com/office/drawing/2014/main" id="{B904ABBE-502C-67A7-22DA-C87D8F1E2D33}"/>
                  </a:ext>
                </a:extLst>
              </p:cNvPr>
              <p:cNvSpPr txBox="1"/>
              <p:nvPr/>
            </p:nvSpPr>
            <p:spPr>
              <a:xfrm>
                <a:off x="899314" y="4333897"/>
                <a:ext cx="4756989" cy="544252"/>
              </a:xfrm>
              <a:prstGeom prst="rect">
                <a:avLst/>
              </a:prstGeom>
              <a:noFill/>
            </p:spPr>
            <p:txBody>
              <a:bodyPr wrap="square">
                <a:spAutoFit/>
              </a:bodyPr>
              <a:lstStyle/>
              <a:p>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b="0" i="1" smtClean="0">
                            <a:latin typeface="Cambria Math" panose="02040503050406030204" pitchFamily="18" charset="0"/>
                            <a:ea typeface="Cambria Math" panose="02040503050406030204" pitchFamily="18" charset="0"/>
                            <a:cs typeface="Times" panose="02020603050405020304" pitchFamily="18" charset="0"/>
                          </a:rPr>
                          <m:t>3</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𝑧</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𝑡</m:t>
                    </m:r>
                  </m:oMath>
                </a14:m>
                <a:r>
                  <a:rPr lang="en-US" altLang="zh-CN" dirty="0"/>
                  <a:t>)= -</a:t>
                </a:r>
                <a14:m>
                  <m:oMath xmlns:m="http://schemas.openxmlformats.org/officeDocument/2006/math">
                    <m:f>
                      <m:fPr>
                        <m:ctrlPr>
                          <a:rPr lang="en-US" altLang="zh-CN" i="1" smtClean="0">
                            <a:latin typeface="Cambria Math" panose="02040503050406030204" pitchFamily="18" charset="0"/>
                          </a:rPr>
                        </m:ctrlPr>
                      </m:fPr>
                      <m:num>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𝑎𝑖𝑟</m:t>
                            </m:r>
                            <m:r>
                              <a:rPr lang="en-US" altLang="zh-CN" b="0" i="1" smtClean="0">
                                <a:latin typeface="Cambria Math" panose="02040503050406030204" pitchFamily="18" charset="0"/>
                              </a:rPr>
                              <m:t>3</m:t>
                            </m:r>
                          </m:sub>
                        </m:sSub>
                      </m:num>
                      <m:den>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𝑖</m:t>
                            </m:r>
                            <m:r>
                              <a:rPr lang="zh-CN" altLang="en-US" i="1">
                                <a:latin typeface="Cambria Math" panose="02040503050406030204" pitchFamily="18" charset="0"/>
                              </a:rPr>
                              <m:t>𝜔</m:t>
                            </m:r>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den>
                    </m:f>
                    <m:r>
                      <a:rPr lang="zh-CN" altLang="en-US"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sSub>
                          <m:sSubPr>
                            <m:ctrlPr>
                              <a:rPr lang="en-US" altLang="zh-CN" i="1">
                                <a:solidFill>
                                  <a:srgbClr val="BF9000"/>
                                </a:solidFill>
                                <a:latin typeface="Cambria Math" panose="02040503050406030204" pitchFamily="18" charset="0"/>
                              </a:rPr>
                            </m:ctrlPr>
                          </m:sSubPr>
                          <m:e>
                            <m:r>
                              <a:rPr lang="en-US" altLang="zh-CN" i="1">
                                <a:latin typeface="Cambria Math" panose="02040503050406030204" pitchFamily="18" charset="0"/>
                              </a:rPr>
                              <m:t>−</m:t>
                            </m:r>
                            <m:r>
                              <a:rPr lang="en-US" altLang="zh-CN" i="1">
                                <a:solidFill>
                                  <a:srgbClr val="BF9000"/>
                                </a:solidFill>
                                <a:latin typeface="Cambria Math" panose="02040503050406030204" pitchFamily="18" charset="0"/>
                              </a:rPr>
                              <m:t>𝑘</m:t>
                            </m:r>
                          </m:e>
                          <m:sub>
                            <m:r>
                              <a:rPr lang="en-US" altLang="zh-CN" i="1">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r>
                          <a:rPr lang="en-US" altLang="zh-CN" i="1">
                            <a:latin typeface="Cambria Math" panose="02040503050406030204" pitchFamily="18" charset="0"/>
                          </a:rPr>
                          <m:t>𝑍</m:t>
                        </m:r>
                      </m:sup>
                    </m:sSup>
                    <m:sSup>
                      <m:sSupPr>
                        <m:ctrlPr>
                          <a:rPr lang="en-US" altLang="zh-CN" i="1">
                            <a:latin typeface="Cambria Math" panose="02040503050406030204" pitchFamily="18" charset="0"/>
                          </a:rPr>
                        </m:ctrlPr>
                      </m:sSupPr>
                      <m:e>
                        <m:r>
                          <a:rPr lang="zh-CN" altLang="en-US" i="1">
                            <a:latin typeface="Cambria Math" panose="02040503050406030204" pitchFamily="18" charset="0"/>
                          </a:rPr>
                          <m:t>∙</m:t>
                        </m:r>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𝑘</m:t>
                            </m:r>
                          </m:e>
                          <m:sub>
                            <m:r>
                              <a:rPr lang="en-US" altLang="zh-CN" i="1">
                                <a:solidFill>
                                  <a:srgbClr val="FF0000"/>
                                </a:solidFill>
                                <a:latin typeface="Cambria Math" panose="02040503050406030204" pitchFamily="18" charset="0"/>
                              </a:rPr>
                              <m:t>𝑥</m:t>
                            </m:r>
                          </m:sub>
                        </m:sSub>
                        <m:r>
                          <a:rPr lang="en-US" altLang="zh-CN" i="1">
                            <a:latin typeface="Cambria Math" panose="02040503050406030204" pitchFamily="18" charset="0"/>
                          </a:rPr>
                          <m:t>𝑥</m:t>
                        </m:r>
                        <m:r>
                          <a:rPr lang="en-US" altLang="zh-CN" i="1">
                            <a:latin typeface="Cambria Math" panose="02040503050406030204" pitchFamily="18" charset="0"/>
                          </a:rPr>
                          <m:t>)</m:t>
                        </m:r>
                      </m:sup>
                    </m:sSup>
                  </m:oMath>
                </a14:m>
                <a:endParaRPr lang="zh-CN" altLang="en-US" dirty="0"/>
              </a:p>
            </p:txBody>
          </p:sp>
        </mc:Choice>
        <mc:Fallback xmlns="">
          <p:sp>
            <p:nvSpPr>
              <p:cNvPr id="2791" name="文本框 2790">
                <a:extLst>
                  <a:ext uri="{FF2B5EF4-FFF2-40B4-BE49-F238E27FC236}">
                    <a16:creationId xmlns:a16="http://schemas.microsoft.com/office/drawing/2014/main" id="{B904ABBE-502C-67A7-22DA-C87D8F1E2D33}"/>
                  </a:ext>
                </a:extLst>
              </p:cNvPr>
              <p:cNvSpPr txBox="1">
                <a:spLocks noRot="1" noChangeAspect="1" noMove="1" noResize="1" noEditPoints="1" noAdjustHandles="1" noChangeArrowheads="1" noChangeShapeType="1" noTextEdit="1"/>
              </p:cNvSpPr>
              <p:nvPr/>
            </p:nvSpPr>
            <p:spPr>
              <a:xfrm>
                <a:off x="899314" y="4333897"/>
                <a:ext cx="4756989" cy="544252"/>
              </a:xfrm>
              <a:prstGeom prst="rect">
                <a:avLst/>
              </a:prstGeom>
              <a:blipFill>
                <a:blip r:embed="rId10"/>
                <a:stretch>
                  <a:fillRect b="-67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92" name="文本框 2791">
                <a:extLst>
                  <a:ext uri="{FF2B5EF4-FFF2-40B4-BE49-F238E27FC236}">
                    <a16:creationId xmlns:a16="http://schemas.microsoft.com/office/drawing/2014/main" id="{2FDFB6E9-A0AD-50F7-8360-DBD3F0876B3A}"/>
                  </a:ext>
                </a:extLst>
              </p:cNvPr>
              <p:cNvSpPr txBox="1"/>
              <p:nvPr/>
            </p:nvSpPr>
            <p:spPr>
              <a:xfrm>
                <a:off x="900593" y="4832394"/>
                <a:ext cx="4398062" cy="538481"/>
              </a:xfrm>
              <a:prstGeom prst="rect">
                <a:avLst/>
              </a:prstGeom>
              <a:noFill/>
            </p:spPr>
            <p:txBody>
              <a:bodyPr wrap="square">
                <a:spAutoFit/>
              </a:bodyPr>
              <a:lstStyle/>
              <a:p>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b="0" i="1" smtClean="0">
                            <a:latin typeface="Cambria Math" panose="02040503050406030204" pitchFamily="18" charset="0"/>
                            <a:ea typeface="Cambria Math" panose="02040503050406030204" pitchFamily="18" charset="0"/>
                            <a:cs typeface="Times" panose="02020603050405020304" pitchFamily="18" charset="0"/>
                          </a:rPr>
                          <m:t>3</m:t>
                        </m:r>
                        <m:r>
                          <a:rPr lang="en-US" altLang="zh-CN"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en-US" altLang="zh-CN" dirty="0"/>
                  <a: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b="0" i="1" smtClean="0">
                        <a:latin typeface="Cambria Math" panose="02040503050406030204" pitchFamily="18" charset="0"/>
                      </a:rPr>
                      <m:t>)</m:t>
                    </m:r>
                    <m:r>
                      <a:rPr lang="en-US" altLang="zh-CN" i="1">
                        <a:latin typeface="Cambria Math" panose="02040503050406030204" pitchFamily="18" charset="0"/>
                      </a:rPr>
                      <m:t> </m:t>
                    </m:r>
                  </m:oMath>
                </a14:m>
                <a:r>
                  <a:rPr lang="en-US" altLang="zh-CN" dirty="0"/>
                  <a:t>= </a:t>
                </a:r>
                <a14:m>
                  <m:oMath xmlns:m="http://schemas.openxmlformats.org/officeDocument/2006/math">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sSub>
                              <m:sSubPr>
                                <m:ctrlPr>
                                  <a:rPr lang="en-US" altLang="zh-CN" i="1" smtClean="0">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𝑘</m:t>
                                </m:r>
                              </m:e>
                              <m:sub>
                                <m:r>
                                  <a:rPr lang="en-US" altLang="zh-CN" b="0" i="1" smtClean="0">
                                    <a:solidFill>
                                      <a:srgbClr val="FF0000"/>
                                    </a:solidFill>
                                    <a:latin typeface="Cambria Math" panose="02040503050406030204" pitchFamily="18" charset="0"/>
                                  </a:rPr>
                                  <m:t>𝑥</m:t>
                                </m:r>
                              </m:sub>
                            </m:sSub>
                            <m:r>
                              <a:rPr lang="en-US" altLang="zh-CN" i="1">
                                <a:latin typeface="Cambria Math" panose="02040503050406030204" pitchFamily="18" charset="0"/>
                              </a:rPr>
                              <m:t>𝑃</m:t>
                            </m:r>
                          </m:e>
                          <m:sub>
                            <m:r>
                              <a:rPr lang="en-US" altLang="zh-CN" b="0" i="1" smtClean="0">
                                <a:latin typeface="Cambria Math" panose="02040503050406030204" pitchFamily="18" charset="0"/>
                              </a:rPr>
                              <m:t>𝑎𝑖𝑟</m:t>
                            </m:r>
                            <m:r>
                              <a:rPr lang="en-US" altLang="zh-CN" b="0" i="1" smtClean="0">
                                <a:latin typeface="Cambria Math" panose="02040503050406030204" pitchFamily="18" charset="0"/>
                              </a:rPr>
                              <m:t>3</m:t>
                            </m:r>
                          </m:sub>
                        </m:sSub>
                      </m:num>
                      <m:den>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𝜔</m:t>
                            </m:r>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den>
                    </m:f>
                    <m:r>
                      <a:rPr lang="zh-CN" altLang="en-US"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sSub>
                          <m:sSubPr>
                            <m:ctrlPr>
                              <a:rPr lang="en-US" altLang="zh-CN" i="1">
                                <a:solidFill>
                                  <a:srgbClr val="BF9000"/>
                                </a:solidFill>
                                <a:latin typeface="Cambria Math" panose="02040503050406030204" pitchFamily="18" charset="0"/>
                              </a:rPr>
                            </m:ctrlPr>
                          </m:sSubPr>
                          <m:e>
                            <m:r>
                              <a:rPr lang="en-US" altLang="zh-CN" i="1">
                                <a:latin typeface="Cambria Math" panose="02040503050406030204" pitchFamily="18" charset="0"/>
                              </a:rPr>
                              <m:t>−</m:t>
                            </m:r>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r>
                          <a:rPr lang="en-US" altLang="zh-CN" i="1">
                            <a:latin typeface="Cambria Math" panose="02040503050406030204" pitchFamily="18" charset="0"/>
                          </a:rPr>
                          <m:t>𝑍</m:t>
                        </m:r>
                      </m:sup>
                    </m:sSup>
                    <m:sSup>
                      <m:sSupPr>
                        <m:ctrlPr>
                          <a:rPr lang="en-US" altLang="zh-CN" i="1">
                            <a:latin typeface="Cambria Math" panose="02040503050406030204" pitchFamily="18" charset="0"/>
                          </a:rPr>
                        </m:ctrlPr>
                      </m:sSupPr>
                      <m:e>
                        <m:r>
                          <a:rPr lang="zh-CN" altLang="en-US" i="1">
                            <a:latin typeface="Cambria Math" panose="02040503050406030204" pitchFamily="18" charset="0"/>
                          </a:rPr>
                          <m:t>∙</m:t>
                        </m:r>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𝑘</m:t>
                            </m:r>
                          </m:e>
                          <m:sub>
                            <m:r>
                              <a:rPr lang="en-US" altLang="zh-CN" i="1">
                                <a:solidFill>
                                  <a:srgbClr val="FF0000"/>
                                </a:solidFill>
                                <a:latin typeface="Cambria Math" panose="02040503050406030204" pitchFamily="18" charset="0"/>
                              </a:rPr>
                              <m:t>𝑥</m:t>
                            </m:r>
                          </m:sub>
                        </m:sSub>
                        <m:r>
                          <a:rPr lang="en-US" altLang="zh-CN" i="1">
                            <a:latin typeface="Cambria Math" panose="02040503050406030204" pitchFamily="18" charset="0"/>
                          </a:rPr>
                          <m:t>𝑥</m:t>
                        </m:r>
                        <m:r>
                          <a:rPr lang="en-US" altLang="zh-CN" i="1">
                            <a:latin typeface="Cambria Math" panose="02040503050406030204" pitchFamily="18" charset="0"/>
                          </a:rPr>
                          <m:t>)</m:t>
                        </m:r>
                      </m:sup>
                    </m:sSup>
                  </m:oMath>
                </a14:m>
                <a:endParaRPr lang="zh-CN" altLang="en-US" dirty="0"/>
              </a:p>
            </p:txBody>
          </p:sp>
        </mc:Choice>
        <mc:Fallback xmlns="">
          <p:sp>
            <p:nvSpPr>
              <p:cNvPr id="2792" name="文本框 2791">
                <a:extLst>
                  <a:ext uri="{FF2B5EF4-FFF2-40B4-BE49-F238E27FC236}">
                    <a16:creationId xmlns:a16="http://schemas.microsoft.com/office/drawing/2014/main" id="{2FDFB6E9-A0AD-50F7-8360-DBD3F0876B3A}"/>
                  </a:ext>
                </a:extLst>
              </p:cNvPr>
              <p:cNvSpPr txBox="1">
                <a:spLocks noRot="1" noChangeAspect="1" noMove="1" noResize="1" noEditPoints="1" noAdjustHandles="1" noChangeArrowheads="1" noChangeShapeType="1" noTextEdit="1"/>
              </p:cNvSpPr>
              <p:nvPr/>
            </p:nvSpPr>
            <p:spPr>
              <a:xfrm>
                <a:off x="900593" y="4832394"/>
                <a:ext cx="4398062" cy="538481"/>
              </a:xfrm>
              <a:prstGeom prst="rect">
                <a:avLst/>
              </a:prstGeom>
              <a:blipFill>
                <a:blip r:embed="rId11"/>
                <a:stretch>
                  <a:fillRect b="-68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93" name="文本框 2792">
                <a:extLst>
                  <a:ext uri="{FF2B5EF4-FFF2-40B4-BE49-F238E27FC236}">
                    <a16:creationId xmlns:a16="http://schemas.microsoft.com/office/drawing/2014/main" id="{9AB25B74-CFB1-AEFB-5E9E-C9E42DE6B227}"/>
                  </a:ext>
                </a:extLst>
              </p:cNvPr>
              <p:cNvSpPr txBox="1"/>
              <p:nvPr/>
            </p:nvSpPr>
            <p:spPr>
              <a:xfrm>
                <a:off x="5700760" y="4410396"/>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(16)</m:t>
                      </m:r>
                    </m:oMath>
                  </m:oMathPara>
                </a14:m>
                <a:endParaRPr lang="zh-CN" altLang="en-US" dirty="0"/>
              </a:p>
            </p:txBody>
          </p:sp>
        </mc:Choice>
        <mc:Fallback xmlns="">
          <p:sp>
            <p:nvSpPr>
              <p:cNvPr id="2793" name="文本框 2792">
                <a:extLst>
                  <a:ext uri="{FF2B5EF4-FFF2-40B4-BE49-F238E27FC236}">
                    <a16:creationId xmlns:a16="http://schemas.microsoft.com/office/drawing/2014/main" id="{9AB25B74-CFB1-AEFB-5E9E-C9E42DE6B227}"/>
                  </a:ext>
                </a:extLst>
              </p:cNvPr>
              <p:cNvSpPr txBox="1">
                <a:spLocks noRot="1" noChangeAspect="1" noMove="1" noResize="1" noEditPoints="1" noAdjustHandles="1" noChangeArrowheads="1" noChangeShapeType="1" noTextEdit="1"/>
              </p:cNvSpPr>
              <p:nvPr/>
            </p:nvSpPr>
            <p:spPr>
              <a:xfrm>
                <a:off x="5700760" y="4410396"/>
                <a:ext cx="847816" cy="369332"/>
              </a:xfrm>
              <a:prstGeom prst="rect">
                <a:avLst/>
              </a:prstGeom>
              <a:blipFill>
                <a:blip r:embed="rId12"/>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94" name="文本框 2793">
                <a:extLst>
                  <a:ext uri="{FF2B5EF4-FFF2-40B4-BE49-F238E27FC236}">
                    <a16:creationId xmlns:a16="http://schemas.microsoft.com/office/drawing/2014/main" id="{7C922789-2455-E785-8274-526326398EC4}"/>
                  </a:ext>
                </a:extLst>
              </p:cNvPr>
              <p:cNvSpPr txBox="1"/>
              <p:nvPr/>
            </p:nvSpPr>
            <p:spPr>
              <a:xfrm>
                <a:off x="5700760" y="4918029"/>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(17)</m:t>
                      </m:r>
                    </m:oMath>
                  </m:oMathPara>
                </a14:m>
                <a:endParaRPr lang="zh-CN" altLang="en-US" dirty="0"/>
              </a:p>
            </p:txBody>
          </p:sp>
        </mc:Choice>
        <mc:Fallback xmlns="">
          <p:sp>
            <p:nvSpPr>
              <p:cNvPr id="2794" name="文本框 2793">
                <a:extLst>
                  <a:ext uri="{FF2B5EF4-FFF2-40B4-BE49-F238E27FC236}">
                    <a16:creationId xmlns:a16="http://schemas.microsoft.com/office/drawing/2014/main" id="{7C922789-2455-E785-8274-526326398EC4}"/>
                  </a:ext>
                </a:extLst>
              </p:cNvPr>
              <p:cNvSpPr txBox="1">
                <a:spLocks noRot="1" noChangeAspect="1" noMove="1" noResize="1" noEditPoints="1" noAdjustHandles="1" noChangeArrowheads="1" noChangeShapeType="1" noTextEdit="1"/>
              </p:cNvSpPr>
              <p:nvPr/>
            </p:nvSpPr>
            <p:spPr>
              <a:xfrm>
                <a:off x="5700760" y="4918029"/>
                <a:ext cx="847816" cy="369332"/>
              </a:xfrm>
              <a:prstGeom prst="rect">
                <a:avLst/>
              </a:prstGeom>
              <a:blipFill>
                <a:blip r:embed="rId13"/>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95" name="文本框 2794">
                <a:extLst>
                  <a:ext uri="{FF2B5EF4-FFF2-40B4-BE49-F238E27FC236}">
                    <a16:creationId xmlns:a16="http://schemas.microsoft.com/office/drawing/2014/main" id="{488C03EC-6E63-3262-FC67-9343DBF92956}"/>
                  </a:ext>
                </a:extLst>
              </p:cNvPr>
              <p:cNvSpPr txBox="1"/>
              <p:nvPr/>
            </p:nvSpPr>
            <p:spPr>
              <a:xfrm>
                <a:off x="1126087" y="6153056"/>
                <a:ext cx="1755846" cy="369332"/>
              </a:xfrm>
              <a:prstGeom prst="rect">
                <a:avLst/>
              </a:prstGeom>
              <a:noFill/>
            </p:spPr>
            <p:txBody>
              <a:bodyPr wrap="square">
                <a:spAutoFit/>
              </a:bodyPr>
              <a:lstStyle/>
              <a:p>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𝑃</m:t>
                        </m:r>
                      </m:e>
                      <m:sub>
                        <m:r>
                          <a:rPr lang="en-US" altLang="zh-CN" sz="1800" b="0" i="1" smtClean="0">
                            <a:latin typeface="Cambria Math" panose="02040503050406030204" pitchFamily="18" charset="0"/>
                          </a:rPr>
                          <m:t>𝑎𝑖𝑟</m:t>
                        </m:r>
                        <m:r>
                          <a:rPr lang="en-US" altLang="zh-CN" sz="1800" b="0" i="1" smtClean="0">
                            <a:latin typeface="Cambria Math" panose="02040503050406030204" pitchFamily="18" charset="0"/>
                          </a:rPr>
                          <m:t>3</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𝑎𝑖𝑟</m:t>
                        </m:r>
                        <m:r>
                          <a:rPr lang="en-US" altLang="zh-CN" i="1">
                            <a:latin typeface="Cambria Math" panose="02040503050406030204" pitchFamily="18" charset="0"/>
                          </a:rPr>
                          <m:t>2</m:t>
                        </m:r>
                      </m:sub>
                    </m:sSub>
                  </m:oMath>
                </a14:m>
                <a:endParaRPr lang="zh-CN" altLang="en-US" dirty="0"/>
              </a:p>
            </p:txBody>
          </p:sp>
        </mc:Choice>
        <mc:Fallback xmlns="">
          <p:sp>
            <p:nvSpPr>
              <p:cNvPr id="2795" name="文本框 2794">
                <a:extLst>
                  <a:ext uri="{FF2B5EF4-FFF2-40B4-BE49-F238E27FC236}">
                    <a16:creationId xmlns:a16="http://schemas.microsoft.com/office/drawing/2014/main" id="{488C03EC-6E63-3262-FC67-9343DBF92956}"/>
                  </a:ext>
                </a:extLst>
              </p:cNvPr>
              <p:cNvSpPr txBox="1">
                <a:spLocks noRot="1" noChangeAspect="1" noMove="1" noResize="1" noEditPoints="1" noAdjustHandles="1" noChangeArrowheads="1" noChangeShapeType="1" noTextEdit="1"/>
              </p:cNvSpPr>
              <p:nvPr/>
            </p:nvSpPr>
            <p:spPr>
              <a:xfrm>
                <a:off x="1126087" y="6153056"/>
                <a:ext cx="1755846" cy="369332"/>
              </a:xfrm>
              <a:prstGeom prst="rect">
                <a:avLst/>
              </a:prstGeom>
              <a:blipFill>
                <a:blip r:embed="rId14"/>
                <a:stretch>
                  <a:fillRect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96" name="文本框 2795">
                <a:extLst>
                  <a:ext uri="{FF2B5EF4-FFF2-40B4-BE49-F238E27FC236}">
                    <a16:creationId xmlns:a16="http://schemas.microsoft.com/office/drawing/2014/main" id="{A12FDECE-C90B-767F-A6C8-5728EA22EB05}"/>
                  </a:ext>
                </a:extLst>
              </p:cNvPr>
              <p:cNvSpPr txBox="1"/>
              <p:nvPr/>
            </p:nvSpPr>
            <p:spPr>
              <a:xfrm>
                <a:off x="5752839" y="5769725"/>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(18)</m:t>
                      </m:r>
                    </m:oMath>
                  </m:oMathPara>
                </a14:m>
                <a:endParaRPr lang="zh-CN" altLang="en-US" dirty="0"/>
              </a:p>
            </p:txBody>
          </p:sp>
        </mc:Choice>
        <mc:Fallback xmlns="">
          <p:sp>
            <p:nvSpPr>
              <p:cNvPr id="2796" name="文本框 2795">
                <a:extLst>
                  <a:ext uri="{FF2B5EF4-FFF2-40B4-BE49-F238E27FC236}">
                    <a16:creationId xmlns:a16="http://schemas.microsoft.com/office/drawing/2014/main" id="{A12FDECE-C90B-767F-A6C8-5728EA22EB05}"/>
                  </a:ext>
                </a:extLst>
              </p:cNvPr>
              <p:cNvSpPr txBox="1">
                <a:spLocks noRot="1" noChangeAspect="1" noMove="1" noResize="1" noEditPoints="1" noAdjustHandles="1" noChangeArrowheads="1" noChangeShapeType="1" noTextEdit="1"/>
              </p:cNvSpPr>
              <p:nvPr/>
            </p:nvSpPr>
            <p:spPr>
              <a:xfrm>
                <a:off x="5752839" y="5769725"/>
                <a:ext cx="847816" cy="369332"/>
              </a:xfrm>
              <a:prstGeom prst="rect">
                <a:avLst/>
              </a:prstGeom>
              <a:blipFill>
                <a:blip r:embed="rId15"/>
                <a:stretch>
                  <a:fillRect b="-13115"/>
                </a:stretch>
              </a:blipFill>
            </p:spPr>
            <p:txBody>
              <a:bodyPr/>
              <a:lstStyle/>
              <a:p>
                <a:r>
                  <a:rPr lang="zh-CN" altLang="en-US">
                    <a:noFill/>
                  </a:rPr>
                  <a:t> </a:t>
                </a:r>
              </a:p>
            </p:txBody>
          </p:sp>
        </mc:Fallback>
      </mc:AlternateContent>
      <p:sp>
        <p:nvSpPr>
          <p:cNvPr id="2797" name="文本框 2796">
            <a:extLst>
              <a:ext uri="{FF2B5EF4-FFF2-40B4-BE49-F238E27FC236}">
                <a16:creationId xmlns:a16="http://schemas.microsoft.com/office/drawing/2014/main" id="{D610004C-024A-E603-A12E-3D14C9793C3F}"/>
              </a:ext>
            </a:extLst>
          </p:cNvPr>
          <p:cNvSpPr txBox="1"/>
          <p:nvPr/>
        </p:nvSpPr>
        <p:spPr>
          <a:xfrm>
            <a:off x="0" y="5386395"/>
            <a:ext cx="7553325" cy="369332"/>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Due to the symmetricity of the system along the </a:t>
            </a:r>
            <a:r>
              <a:rPr lang="en-US" altLang="zh-CN" i="1" dirty="0">
                <a:latin typeface="Times" panose="02020603050405020304" pitchFamily="18" charset="0"/>
                <a:cs typeface="Times" panose="02020603050405020304" pitchFamily="18" charset="0"/>
              </a:rPr>
              <a:t>x</a:t>
            </a:r>
            <a:r>
              <a:rPr lang="en-US" altLang="zh-CN" dirty="0">
                <a:latin typeface="Times" panose="02020603050405020304" pitchFamily="18" charset="0"/>
                <a:cs typeface="Times" panose="02020603050405020304" pitchFamily="18" charset="0"/>
              </a:rPr>
              <a:t>-axis</a:t>
            </a:r>
            <a:r>
              <a:rPr lang="zh-CN" altLang="en-US" dirty="0">
                <a:latin typeface="Times" panose="02020603050405020304" pitchFamily="18" charset="0"/>
                <a:cs typeface="Times" panose="02020603050405020304" pitchFamily="18" charset="0"/>
              </a:rPr>
              <a:t>，</a:t>
            </a:r>
            <a:r>
              <a:rPr lang="en-US" altLang="zh-CN" dirty="0">
                <a:latin typeface="Times" panose="02020603050405020304" pitchFamily="18" charset="0"/>
                <a:cs typeface="Times" panose="02020603050405020304" pitchFamily="18" charset="0"/>
              </a:rPr>
              <a:t>we have:</a:t>
            </a:r>
            <a:endParaRPr lang="zh-CN" altLang="en-US"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2798" name="文本框 2797">
                <a:extLst>
                  <a:ext uri="{FF2B5EF4-FFF2-40B4-BE49-F238E27FC236}">
                    <a16:creationId xmlns:a16="http://schemas.microsoft.com/office/drawing/2014/main" id="{63C95A6C-AEB6-FEC2-BF99-D73839FBCB43}"/>
                  </a:ext>
                </a:extLst>
              </p:cNvPr>
              <p:cNvSpPr txBox="1"/>
              <p:nvPr/>
            </p:nvSpPr>
            <p:spPr>
              <a:xfrm>
                <a:off x="1140836" y="5806572"/>
                <a:ext cx="4874419" cy="36933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𝑃</m:t>
                          </m:r>
                        </m:e>
                        <m:sub>
                          <m:r>
                            <a:rPr lang="en-US" altLang="zh-CN" sz="1800" b="0" i="1" smtClean="0">
                              <a:latin typeface="Cambria Math" panose="02040503050406030204" pitchFamily="18" charset="0"/>
                            </a:rPr>
                            <m:t>3</m:t>
                          </m:r>
                        </m:sub>
                      </m:sSub>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𝑥</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𝑧</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𝑡</m:t>
                      </m:r>
                      <m:r>
                        <a:rPr lang="en-US" altLang="zh-CN" sz="1800" b="0" i="1" smtClean="0">
                          <a:latin typeface="Cambria Math" panose="02040503050406030204" pitchFamily="18" charset="0"/>
                        </a:rPr>
                        <m:t>)</m:t>
                      </m:r>
                      <m:r>
                        <a:rPr lang="zh-CN" altLang="en-US" sz="1800" i="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2</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oMath>
                  </m:oMathPara>
                </a14:m>
                <a:endParaRPr lang="zh-CN" altLang="en-US" dirty="0"/>
              </a:p>
            </p:txBody>
          </p:sp>
        </mc:Choice>
        <mc:Fallback xmlns="">
          <p:sp>
            <p:nvSpPr>
              <p:cNvPr id="2798" name="文本框 2797">
                <a:extLst>
                  <a:ext uri="{FF2B5EF4-FFF2-40B4-BE49-F238E27FC236}">
                    <a16:creationId xmlns:a16="http://schemas.microsoft.com/office/drawing/2014/main" id="{63C95A6C-AEB6-FEC2-BF99-D73839FBCB43}"/>
                  </a:ext>
                </a:extLst>
              </p:cNvPr>
              <p:cNvSpPr txBox="1">
                <a:spLocks noRot="1" noChangeAspect="1" noMove="1" noResize="1" noEditPoints="1" noAdjustHandles="1" noChangeArrowheads="1" noChangeShapeType="1" noTextEdit="1"/>
              </p:cNvSpPr>
              <p:nvPr/>
            </p:nvSpPr>
            <p:spPr>
              <a:xfrm>
                <a:off x="1140836" y="5806572"/>
                <a:ext cx="4874419" cy="369332"/>
              </a:xfrm>
              <a:prstGeom prst="rect">
                <a:avLst/>
              </a:prstGeom>
              <a:blipFill>
                <a:blip r:embed="rId1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99" name="文本框 2798">
                <a:extLst>
                  <a:ext uri="{FF2B5EF4-FFF2-40B4-BE49-F238E27FC236}">
                    <a16:creationId xmlns:a16="http://schemas.microsoft.com/office/drawing/2014/main" id="{754AC250-76EB-4FAA-0E7D-23595958B2C8}"/>
                  </a:ext>
                </a:extLst>
              </p:cNvPr>
              <p:cNvSpPr txBox="1"/>
              <p:nvPr/>
            </p:nvSpPr>
            <p:spPr>
              <a:xfrm>
                <a:off x="5756383" y="6212751"/>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(19)</m:t>
                      </m:r>
                    </m:oMath>
                  </m:oMathPara>
                </a14:m>
                <a:endParaRPr lang="zh-CN" altLang="en-US" dirty="0"/>
              </a:p>
            </p:txBody>
          </p:sp>
        </mc:Choice>
        <mc:Fallback xmlns="">
          <p:sp>
            <p:nvSpPr>
              <p:cNvPr id="2799" name="文本框 2798">
                <a:extLst>
                  <a:ext uri="{FF2B5EF4-FFF2-40B4-BE49-F238E27FC236}">
                    <a16:creationId xmlns:a16="http://schemas.microsoft.com/office/drawing/2014/main" id="{754AC250-76EB-4FAA-0E7D-23595958B2C8}"/>
                  </a:ext>
                </a:extLst>
              </p:cNvPr>
              <p:cNvSpPr txBox="1">
                <a:spLocks noRot="1" noChangeAspect="1" noMove="1" noResize="1" noEditPoints="1" noAdjustHandles="1" noChangeArrowheads="1" noChangeShapeType="1" noTextEdit="1"/>
              </p:cNvSpPr>
              <p:nvPr/>
            </p:nvSpPr>
            <p:spPr>
              <a:xfrm>
                <a:off x="5756383" y="6212751"/>
                <a:ext cx="847816" cy="369332"/>
              </a:xfrm>
              <a:prstGeom prst="rect">
                <a:avLst/>
              </a:prstGeom>
              <a:blipFill>
                <a:blip r:embed="rId17"/>
                <a:stretch>
                  <a:fillRect b="-13115"/>
                </a:stretch>
              </a:blipFill>
            </p:spPr>
            <p:txBody>
              <a:bodyPr/>
              <a:lstStyle/>
              <a:p>
                <a:r>
                  <a:rPr lang="zh-CN" altLang="en-US">
                    <a:noFill/>
                  </a:rPr>
                  <a:t> </a:t>
                </a:r>
              </a:p>
            </p:txBody>
          </p:sp>
        </mc:Fallback>
      </mc:AlternateContent>
      <p:grpSp>
        <p:nvGrpSpPr>
          <p:cNvPr id="24" name="组合 23">
            <a:extLst>
              <a:ext uri="{FF2B5EF4-FFF2-40B4-BE49-F238E27FC236}">
                <a16:creationId xmlns:a16="http://schemas.microsoft.com/office/drawing/2014/main" id="{2E917FB9-3CF6-9D88-F489-2033F4734BCB}"/>
              </a:ext>
            </a:extLst>
          </p:cNvPr>
          <p:cNvGrpSpPr/>
          <p:nvPr/>
        </p:nvGrpSpPr>
        <p:grpSpPr>
          <a:xfrm>
            <a:off x="7568074" y="4004707"/>
            <a:ext cx="4411208" cy="2465740"/>
            <a:chOff x="7698002" y="4307922"/>
            <a:chExt cx="4411208" cy="2465740"/>
          </a:xfrm>
        </p:grpSpPr>
        <mc:AlternateContent xmlns:mc="http://schemas.openxmlformats.org/markup-compatibility/2006" xmlns:a14="http://schemas.microsoft.com/office/drawing/2010/main">
          <mc:Choice Requires="a14">
            <p:sp>
              <p:nvSpPr>
                <p:cNvPr id="2781" name="文本框 2780">
                  <a:extLst>
                    <a:ext uri="{FF2B5EF4-FFF2-40B4-BE49-F238E27FC236}">
                      <a16:creationId xmlns:a16="http://schemas.microsoft.com/office/drawing/2014/main" id="{21155ACF-2620-356C-3991-1D664513A479}"/>
                    </a:ext>
                  </a:extLst>
                </p:cNvPr>
                <p:cNvSpPr txBox="1"/>
                <p:nvPr/>
              </p:nvSpPr>
              <p:spPr>
                <a:xfrm>
                  <a:off x="7742459" y="4389109"/>
                  <a:ext cx="4366751" cy="2254015"/>
                </a:xfrm>
                <a:prstGeom prst="rect">
                  <a:avLst/>
                </a:prstGeom>
                <a:noFill/>
              </p:spPr>
              <p:txBody>
                <a:bodyPr wrap="square">
                  <a:spAutoFit/>
                </a:bodyPr>
                <a:lstStyle/>
                <a:p>
                  <a14:m>
                    <m:oMath xmlns:m="http://schemas.openxmlformats.org/officeDocument/2006/math">
                      <m:r>
                        <a:rPr lang="zh-CN" altLang="en-US" sz="1400" i="1" smtClean="0">
                          <a:latin typeface="Cambria Math" panose="02040503050406030204" pitchFamily="18" charset="0"/>
                        </a:rPr>
                        <m:t>𝜔</m:t>
                      </m:r>
                      <m:r>
                        <m:rPr>
                          <m:nor/>
                        </m:rPr>
                        <a:rPr lang="en-US" altLang="zh-CN" sz="1400" i="1">
                          <a:latin typeface="Cambria Math" panose="02040503050406030204" pitchFamily="18" charset="0"/>
                        </a:rPr>
                        <m:t>   </m:t>
                      </m:r>
                      <m:r>
                        <m:rPr>
                          <m:nor/>
                        </m:rPr>
                        <a:rPr lang="en-US" altLang="zh-CN" sz="1400" i="1" dirty="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Angular frequency</a:t>
                  </a:r>
                </a:p>
                <a:p>
                  <a:pPr/>
                  <a14:m>
                    <m:oMathPara xmlns:m="http://schemas.openxmlformats.org/officeDocument/2006/math">
                      <m:oMathParaPr>
                        <m:jc m:val="left"/>
                      </m:oMathParaPr>
                      <m:oMath xmlns:m="http://schemas.openxmlformats.org/officeDocument/2006/math">
                        <m:sSub>
                          <m:sSubPr>
                            <m:ctrlPr>
                              <a:rPr lang="en-US" altLang="zh-CN" sz="1400" i="1" dirty="0" smtClean="0">
                                <a:latin typeface="Cambria Math" panose="02040503050406030204" pitchFamily="18" charset="0"/>
                              </a:rPr>
                            </m:ctrlPr>
                          </m:sSubPr>
                          <m:e>
                            <m:r>
                              <a:rPr lang="en-US" altLang="zh-CN" sz="1400" b="0" i="1" dirty="0" smtClean="0">
                                <a:latin typeface="Cambria Math" panose="02040503050406030204" pitchFamily="18" charset="0"/>
                              </a:rPr>
                              <m:t>𝑘</m:t>
                            </m:r>
                          </m:e>
                          <m:sub>
                            <m:r>
                              <a:rPr lang="en-US" altLang="zh-CN" sz="1400" b="0" i="1" dirty="0" smtClean="0">
                                <a:latin typeface="Cambria Math" panose="02040503050406030204" pitchFamily="18" charset="0"/>
                              </a:rPr>
                              <m:t>𝑥</m:t>
                            </m:r>
                          </m:sub>
                        </m:sSub>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Wave</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number</m:t>
                        </m:r>
                        <m:r>
                          <m:rPr>
                            <m:nor/>
                          </m:rPr>
                          <a:rPr lang="en-US" altLang="zh-CN" sz="1400" i="1" dirty="0">
                            <a:latin typeface="Cambria Math" panose="02040503050406030204" pitchFamily="18" charset="0"/>
                          </a:rPr>
                          <m:t> </m:t>
                        </m:r>
                        <m:r>
                          <m:rPr>
                            <m:nor/>
                          </m:rPr>
                          <a:rPr lang="en-US" altLang="zh-CN" sz="1400" i="1" dirty="0">
                            <a:latin typeface="Cambria Math" panose="02040503050406030204" pitchFamily="18" charset="0"/>
                          </a:rPr>
                          <m:t>along</m:t>
                        </m:r>
                        <m:r>
                          <m:rPr>
                            <m:nor/>
                          </m:rPr>
                          <a:rPr lang="en-US" altLang="zh-CN" sz="1400" i="1" dirty="0">
                            <a:latin typeface="Cambria Math" panose="02040503050406030204" pitchFamily="18" charset="0"/>
                          </a:rPr>
                          <m:t> </m:t>
                        </m:r>
                        <m:r>
                          <m:rPr>
                            <m:nor/>
                          </m:rPr>
                          <a:rPr lang="en-US" altLang="zh-CN" sz="1400" b="0" i="1" dirty="0" smtClean="0">
                            <a:latin typeface="Cambria Math" panose="02040503050406030204" pitchFamily="18" charset="0"/>
                          </a:rPr>
                          <m:t>x</m:t>
                        </m:r>
                        <m:r>
                          <m:rPr>
                            <m:nor/>
                          </m:rPr>
                          <a:rPr lang="en-US" altLang="zh-CN" sz="1400" i="1" dirty="0">
                            <a:latin typeface="Cambria Math" panose="02040503050406030204" pitchFamily="18" charset="0"/>
                          </a:rPr>
                          <m:t>−</m:t>
                        </m:r>
                        <m:r>
                          <m:rPr>
                            <m:nor/>
                          </m:rPr>
                          <a:rPr lang="en-US" altLang="zh-CN" sz="1400" i="1" dirty="0">
                            <a:latin typeface="Cambria Math" panose="02040503050406030204" pitchFamily="18" charset="0"/>
                          </a:rPr>
                          <m:t>axis</m:t>
                        </m:r>
                      </m:oMath>
                    </m:oMathPara>
                  </a14:m>
                  <a:endParaRPr lang="en-US" altLang="zh-CN" sz="1400" i="1" dirty="0">
                    <a:latin typeface="Cambria Math" panose="02040503050406030204" pitchFamily="18" charset="0"/>
                  </a:endParaRPr>
                </a:p>
                <a:p>
                  <a14:m>
                    <m:oMath xmlns:m="http://schemas.openxmlformats.org/officeDocument/2006/math">
                      <m:sSub>
                        <m:sSubPr>
                          <m:ctrlPr>
                            <a:rPr lang="en-US" altLang="zh-CN" sz="1400" i="1" dirty="0" smtClean="0">
                              <a:latin typeface="Cambria Math" panose="02040503050406030204" pitchFamily="18" charset="0"/>
                            </a:rPr>
                          </m:ctrlPr>
                        </m:sSubPr>
                        <m:e>
                          <m:r>
                            <a:rPr lang="en-US" altLang="zh-CN" sz="1400" b="0" i="1" dirty="0" smtClean="0">
                              <a:latin typeface="Cambria Math" panose="02040503050406030204" pitchFamily="18" charset="0"/>
                            </a:rPr>
                            <m:t>𝑃</m:t>
                          </m:r>
                        </m:e>
                        <m:sub>
                          <m:r>
                            <a:rPr lang="en-US" altLang="zh-CN" sz="1400" b="0" i="1" dirty="0" smtClean="0">
                              <a:latin typeface="Cambria Math" panose="02040503050406030204" pitchFamily="18" charset="0"/>
                            </a:rPr>
                            <m:t>2</m:t>
                          </m:r>
                        </m:sub>
                      </m:sSub>
                      <m:r>
                        <m:rPr>
                          <m:nor/>
                        </m:rPr>
                        <a:rPr lang="en-US" altLang="zh-CN" sz="1400" i="1" dirty="0">
                          <a:latin typeface="Cambria Math" panose="02040503050406030204" pitchFamily="18" charset="0"/>
                        </a:rPr>
                        <m:t>−</m:t>
                      </m:r>
                    </m:oMath>
                  </a14:m>
                  <a:r>
                    <a:rPr lang="en-US" altLang="zh-CN" sz="1400" i="1" dirty="0">
                      <a:latin typeface="Cambria Math" panose="02040503050406030204" pitchFamily="18" charset="0"/>
                    </a:rPr>
                    <a:t> Sound pressure function in area2</a:t>
                  </a:r>
                </a:p>
                <a:p>
                  <a14:m>
                    <m:oMath xmlns:m="http://schemas.openxmlformats.org/officeDocument/2006/math">
                      <m:sSub>
                        <m:sSubPr>
                          <m:ctrlPr>
                            <a:rPr lang="en-US" altLang="zh-CN" sz="1400" i="1" dirty="0" smtClean="0">
                              <a:latin typeface="Cambria Math" panose="02040503050406030204" pitchFamily="18" charset="0"/>
                            </a:rPr>
                          </m:ctrlPr>
                        </m:sSubPr>
                        <m:e>
                          <m:r>
                            <a:rPr lang="en-US" altLang="zh-CN" sz="1400" b="0" i="1" dirty="0" smtClean="0">
                              <a:latin typeface="Cambria Math" panose="02040503050406030204" pitchFamily="18" charset="0"/>
                            </a:rPr>
                            <m:t>𝑃</m:t>
                          </m:r>
                        </m:e>
                        <m:sub>
                          <m:r>
                            <a:rPr lang="en-US" altLang="zh-CN" sz="1400" b="0" i="1" dirty="0" smtClean="0">
                              <a:latin typeface="Cambria Math" panose="02040503050406030204" pitchFamily="18" charset="0"/>
                            </a:rPr>
                            <m:t>𝑎𝑖𝑟</m:t>
                          </m:r>
                          <m:r>
                            <a:rPr lang="en-US" altLang="zh-CN" sz="1400" b="0" i="1" dirty="0" smtClean="0">
                              <a:latin typeface="Cambria Math" panose="02040503050406030204" pitchFamily="18" charset="0"/>
                            </a:rPr>
                            <m:t>2</m:t>
                          </m:r>
                        </m:sub>
                      </m:sSub>
                      <m:r>
                        <m:rPr>
                          <m:nor/>
                        </m:rPr>
                        <a:rPr lang="en-US" altLang="zh-CN" sz="1400" i="1" dirty="0">
                          <a:latin typeface="Cambria Math" panose="02040503050406030204" pitchFamily="18" charset="0"/>
                        </a:rPr>
                        <m:t>−</m:t>
                      </m:r>
                    </m:oMath>
                  </a14:m>
                  <a:r>
                    <a:rPr lang="en-US" altLang="zh-CN" sz="1400" i="1" dirty="0">
                      <a:latin typeface="Cambria Math" panose="02040503050406030204" pitchFamily="18" charset="0"/>
                    </a:rPr>
                    <a:t> Sound pressure amplitude in area2</a:t>
                  </a:r>
                </a:p>
                <a:p>
                  <a14:m>
                    <m:oMath xmlns:m="http://schemas.openxmlformats.org/officeDocument/2006/math">
                      <m:sSub>
                        <m:sSubPr>
                          <m:ctrlPr>
                            <a:rPr lang="en-US" altLang="zh-CN" sz="1400" i="1" dirty="0" smtClean="0">
                              <a:latin typeface="Cambria Math" panose="02040503050406030204" pitchFamily="18" charset="0"/>
                            </a:rPr>
                          </m:ctrlPr>
                        </m:sSubPr>
                        <m:e>
                          <m:r>
                            <a:rPr lang="en-US" altLang="zh-CN" sz="1400" b="0" i="1" dirty="0" smtClean="0">
                              <a:latin typeface="Cambria Math" panose="02040503050406030204" pitchFamily="18" charset="0"/>
                            </a:rPr>
                            <m:t>𝑃</m:t>
                          </m:r>
                        </m:e>
                        <m:sub>
                          <m:r>
                            <a:rPr lang="en-US" altLang="zh-CN" sz="1400" b="0" i="1" dirty="0" smtClean="0">
                              <a:latin typeface="Cambria Math" panose="02040503050406030204" pitchFamily="18" charset="0"/>
                            </a:rPr>
                            <m:t>𝑎𝑖𝑟</m:t>
                          </m:r>
                          <m:r>
                            <a:rPr lang="en-US" altLang="zh-CN" sz="1400" b="0" i="1" dirty="0" smtClean="0">
                              <a:latin typeface="Cambria Math" panose="02040503050406030204" pitchFamily="18" charset="0"/>
                            </a:rPr>
                            <m:t>3</m:t>
                          </m:r>
                        </m:sub>
                      </m:sSub>
                      <m:r>
                        <m:rPr>
                          <m:nor/>
                        </m:rPr>
                        <a:rPr lang="en-US" altLang="zh-CN" sz="1400" i="1" dirty="0">
                          <a:latin typeface="Cambria Math" panose="02040503050406030204" pitchFamily="18" charset="0"/>
                        </a:rPr>
                        <m:t>−</m:t>
                      </m:r>
                    </m:oMath>
                  </a14:m>
                  <a:r>
                    <a:rPr lang="en-US" altLang="zh-CN" sz="1400" i="1" dirty="0">
                      <a:latin typeface="Cambria Math" panose="02040503050406030204" pitchFamily="18" charset="0"/>
                    </a:rPr>
                    <a:t> Sound pressure amplitude in area3</a:t>
                  </a:r>
                  <a:endParaRPr lang="en-US" altLang="zh-CN" sz="1400" dirty="0"/>
                </a:p>
                <a:p>
                  <a14:m>
                    <m:oMath xmlns:m="http://schemas.openxmlformats.org/officeDocument/2006/math">
                      <m:sSub>
                        <m:sSubPr>
                          <m:ctrlPr>
                            <a:rPr lang="en-US" altLang="zh-CN" sz="1400" i="1" dirty="0" smtClean="0">
                              <a:latin typeface="Cambria Math" panose="02040503050406030204" pitchFamily="18" charset="0"/>
                            </a:rPr>
                          </m:ctrlPr>
                        </m:sSubPr>
                        <m:e>
                          <m:r>
                            <a:rPr lang="en-US" altLang="zh-CN" sz="1400" b="0" i="1" dirty="0" smtClean="0">
                              <a:latin typeface="Cambria Math" panose="02040503050406030204" pitchFamily="18" charset="0"/>
                            </a:rPr>
                            <m:t>𝑘</m:t>
                          </m:r>
                        </m:e>
                        <m:sub>
                          <m:r>
                            <a:rPr lang="en-US" altLang="zh-CN" sz="1400" b="0" i="1" dirty="0" smtClean="0">
                              <a:latin typeface="Cambria Math" panose="02040503050406030204" pitchFamily="18" charset="0"/>
                            </a:rPr>
                            <m:t>𝑧</m:t>
                          </m:r>
                          <m:r>
                            <a:rPr lang="en-US" altLang="zh-CN" sz="1400" b="0" i="1" dirty="0" smtClean="0">
                              <a:latin typeface="Cambria Math" panose="02040503050406030204" pitchFamily="18" charset="0"/>
                            </a:rPr>
                            <m:t>_</m:t>
                          </m:r>
                          <m:r>
                            <a:rPr lang="en-US" altLang="zh-CN" sz="1400" b="0" i="1" dirty="0" smtClean="0">
                              <a:latin typeface="Cambria Math" panose="02040503050406030204" pitchFamily="18" charset="0"/>
                            </a:rPr>
                            <m:t>𝑎𝑖𝑟</m:t>
                          </m:r>
                        </m:sub>
                      </m:sSub>
                      <m:r>
                        <m:rPr>
                          <m:nor/>
                        </m:rPr>
                        <a:rPr lang="en-US" altLang="zh-CN" sz="1400" i="1" dirty="0">
                          <a:latin typeface="Cambria Math" panose="02040503050406030204" pitchFamily="18" charset="0"/>
                        </a:rPr>
                        <m:t>−</m:t>
                      </m:r>
                    </m:oMath>
                  </a14:m>
                  <a:r>
                    <a:rPr lang="en-US" altLang="zh-CN" sz="1400" i="1" dirty="0">
                      <a:latin typeface="Cambria Math" panose="02040503050406030204" pitchFamily="18" charset="0"/>
                    </a:rPr>
                    <a:t> Transverse wave number along z-axis in area2</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2</m:t>
                          </m:r>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zh-CN" altLang="en-US" sz="1400" i="1" dirty="0">
                      <a:latin typeface="Cambria Math" panose="02040503050406030204" pitchFamily="18" charset="0"/>
                    </a:rPr>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velocity  along x-axis in area 2</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2</m:t>
                          </m:r>
                          <m:r>
                            <a:rPr lang="en-US" altLang="zh-CN" sz="1400" b="0" i="1" smtClean="0">
                              <a:solidFill>
                                <a:schemeClr val="tx1"/>
                              </a:solidFill>
                              <a:latin typeface="Cambria Math" panose="02040503050406030204" pitchFamily="18" charset="0"/>
                            </a:rPr>
                            <m:t>𝑧</m:t>
                          </m:r>
                        </m:sub>
                      </m:sSub>
                    </m:oMath>
                  </a14:m>
                  <a:r>
                    <a:rPr lang="zh-CN" altLang="en-US" sz="1400" i="1" dirty="0">
                      <a:latin typeface="Cambria Math" panose="02040503050406030204" pitchFamily="18" charset="0"/>
                    </a:rPr>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velocity  along z-axis in area 2</a:t>
                  </a: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3</m:t>
                          </m:r>
                          <m:r>
                            <a:rPr lang="en-US" altLang="zh-CN" sz="1400" b="0" i="1" smtClean="0">
                              <a:solidFill>
                                <a:schemeClr val="tx1"/>
                              </a:solidFill>
                              <a:latin typeface="Cambria Math" panose="02040503050406030204" pitchFamily="18" charset="0"/>
                            </a:rPr>
                            <m:t>𝑧</m:t>
                          </m:r>
                        </m:sub>
                      </m:sSub>
                    </m:oMath>
                  </a14:m>
                  <a:r>
                    <a:rPr lang="zh-CN" altLang="en-US" sz="1400" i="1" dirty="0">
                      <a:latin typeface="Cambria Math" panose="02040503050406030204" pitchFamily="18" charset="0"/>
                    </a:rPr>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velocity  along z-axis in area 3</a:t>
                  </a:r>
                  <a:endParaRPr lang="en-US" altLang="zh-CN" sz="1400" b="0" i="1" dirty="0">
                    <a:latin typeface="Cambria Math" panose="02040503050406030204" pitchFamily="18" charset="0"/>
                  </a:endParaRPr>
                </a:p>
                <a:p>
                  <a14:m>
                    <m:oMath xmlns:m="http://schemas.openxmlformats.org/officeDocument/2006/math">
                      <m:sSub>
                        <m:sSubPr>
                          <m:ctrlPr>
                            <a:rPr lang="en-US" altLang="zh-CN" sz="1400" i="1" smtClean="0">
                              <a:solidFill>
                                <a:schemeClr val="tx1"/>
                              </a:solidFill>
                              <a:latin typeface="Cambria Math" panose="02040503050406030204" pitchFamily="18" charset="0"/>
                            </a:rPr>
                          </m:ctrlPr>
                        </m:sSubPr>
                        <m:e>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3</m:t>
                          </m:r>
                          <m:r>
                            <a:rPr lang="en-US" altLang="zh-CN" sz="1400"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zh-CN" altLang="en-US" sz="1400" i="1" dirty="0">
                      <a:latin typeface="Cambria Math" panose="02040503050406030204" pitchFamily="18" charset="0"/>
                    </a:rPr>
                    <a:t> </a:t>
                  </a:r>
                  <a14:m>
                    <m:oMath xmlns:m="http://schemas.openxmlformats.org/officeDocument/2006/math">
                      <m:r>
                        <m:rPr>
                          <m:nor/>
                        </m:rPr>
                        <a:rPr lang="en-US" altLang="zh-CN" sz="1400" i="1" dirty="0" smtClean="0">
                          <a:latin typeface="Cambria Math" panose="02040503050406030204" pitchFamily="18" charset="0"/>
                        </a:rPr>
                        <m:t>−</m:t>
                      </m:r>
                    </m:oMath>
                  </a14:m>
                  <a:r>
                    <a:rPr lang="zh-CN" altLang="en-US" sz="1400" i="1" dirty="0">
                      <a:latin typeface="Cambria Math" panose="02040503050406030204" pitchFamily="18" charset="0"/>
                    </a:rPr>
                    <a:t> </a:t>
                  </a:r>
                  <a:r>
                    <a:rPr lang="en-US" altLang="zh-CN" sz="1400" i="1" dirty="0">
                      <a:latin typeface="Cambria Math" panose="02040503050406030204" pitchFamily="18" charset="0"/>
                    </a:rPr>
                    <a:t>Effective medium velocity  along x-axis in area 3</a:t>
                  </a:r>
                  <a:endParaRPr lang="en-US" altLang="zh-CN" sz="1400" b="0" i="1" dirty="0">
                    <a:latin typeface="Cambria Math" panose="02040503050406030204" pitchFamily="18" charset="0"/>
                  </a:endParaRPr>
                </a:p>
              </p:txBody>
            </p:sp>
          </mc:Choice>
          <mc:Fallback xmlns="">
            <p:sp>
              <p:nvSpPr>
                <p:cNvPr id="2781" name="文本框 2780">
                  <a:extLst>
                    <a:ext uri="{FF2B5EF4-FFF2-40B4-BE49-F238E27FC236}">
                      <a16:creationId xmlns:a16="http://schemas.microsoft.com/office/drawing/2014/main" id="{21155ACF-2620-356C-3991-1D664513A479}"/>
                    </a:ext>
                  </a:extLst>
                </p:cNvPr>
                <p:cNvSpPr txBox="1">
                  <a:spLocks noRot="1" noChangeAspect="1" noMove="1" noResize="1" noEditPoints="1" noAdjustHandles="1" noChangeArrowheads="1" noChangeShapeType="1" noTextEdit="1"/>
                </p:cNvSpPr>
                <p:nvPr/>
              </p:nvSpPr>
              <p:spPr>
                <a:xfrm>
                  <a:off x="7742459" y="4389109"/>
                  <a:ext cx="4366751" cy="2254015"/>
                </a:xfrm>
                <a:prstGeom prst="rect">
                  <a:avLst/>
                </a:prstGeom>
                <a:blipFill>
                  <a:blip r:embed="rId18"/>
                  <a:stretch>
                    <a:fillRect t="-541" b="-1892"/>
                  </a:stretch>
                </a:blipFill>
              </p:spPr>
              <p:txBody>
                <a:bodyPr/>
                <a:lstStyle/>
                <a:p>
                  <a:r>
                    <a:rPr lang="zh-CN" altLang="en-US">
                      <a:noFill/>
                    </a:rPr>
                    <a:t> </a:t>
                  </a:r>
                </a:p>
              </p:txBody>
            </p:sp>
          </mc:Fallback>
        </mc:AlternateContent>
        <p:sp>
          <p:nvSpPr>
            <p:cNvPr id="2800" name="矩形: 圆角 2799">
              <a:extLst>
                <a:ext uri="{FF2B5EF4-FFF2-40B4-BE49-F238E27FC236}">
                  <a16:creationId xmlns:a16="http://schemas.microsoft.com/office/drawing/2014/main" id="{53208EB2-2145-A26E-1C87-BCA1CD0D7E35}"/>
                </a:ext>
              </a:extLst>
            </p:cNvPr>
            <p:cNvSpPr/>
            <p:nvPr/>
          </p:nvSpPr>
          <p:spPr>
            <a:xfrm>
              <a:off x="7698002" y="4307922"/>
              <a:ext cx="4366751" cy="246574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801" name="图片 2800">
            <a:extLst>
              <a:ext uri="{FF2B5EF4-FFF2-40B4-BE49-F238E27FC236}">
                <a16:creationId xmlns:a16="http://schemas.microsoft.com/office/drawing/2014/main" id="{E790925D-8B99-B5FB-0FB1-79530448121C}"/>
              </a:ext>
            </a:extLst>
          </p:cNvPr>
          <p:cNvPicPr>
            <a:picLocks noChangeAspect="1"/>
          </p:cNvPicPr>
          <p:nvPr/>
        </p:nvPicPr>
        <p:blipFill rotWithShape="1">
          <a:blip r:embed="rId19">
            <a:extLst>
              <a:ext uri="{28A0092B-C50C-407E-A947-70E740481C1C}">
                <a14:useLocalDpi xmlns:a14="http://schemas.microsoft.com/office/drawing/2010/main" val="0"/>
              </a:ext>
            </a:extLst>
          </a:blip>
          <a:srcRect t="7473"/>
          <a:stretch/>
        </p:blipFill>
        <p:spPr>
          <a:xfrm rot="21331333">
            <a:off x="9518676" y="311783"/>
            <a:ext cx="1935744" cy="2229303"/>
          </a:xfrm>
          <a:prstGeom prst="rect">
            <a:avLst/>
          </a:prstGeom>
        </p:spPr>
      </p:pic>
      <p:sp>
        <p:nvSpPr>
          <p:cNvPr id="2802" name="文本框 2801">
            <a:extLst>
              <a:ext uri="{FF2B5EF4-FFF2-40B4-BE49-F238E27FC236}">
                <a16:creationId xmlns:a16="http://schemas.microsoft.com/office/drawing/2014/main" id="{3CA59197-CDE0-C6F9-13F2-4C4052CCAC25}"/>
              </a:ext>
            </a:extLst>
          </p:cNvPr>
          <p:cNvSpPr txBox="1"/>
          <p:nvPr/>
        </p:nvSpPr>
        <p:spPr>
          <a:xfrm rot="21283837">
            <a:off x="9871711" y="1681441"/>
            <a:ext cx="1537817" cy="584775"/>
          </a:xfrm>
          <a:prstGeom prst="rect">
            <a:avLst/>
          </a:prstGeom>
          <a:noFill/>
        </p:spPr>
        <p:txBody>
          <a:bodyPr wrap="square">
            <a:spAutoFit/>
          </a:bodyPr>
          <a:lstStyle/>
          <a:p>
            <a:r>
              <a:rPr lang="en-US" altLang="zh-CN" sz="3200" b="1" dirty="0">
                <a:solidFill>
                  <a:srgbClr val="FFA6A6"/>
                </a:solidFill>
                <a:latin typeface="Times" panose="02020603050405020304" pitchFamily="18" charset="0"/>
                <a:cs typeface="Times" panose="02020603050405020304" pitchFamily="18" charset="0"/>
              </a:rPr>
              <a:t>Area 2</a:t>
            </a:r>
            <a:endParaRPr lang="zh-CN" altLang="en-US" sz="3200" dirty="0"/>
          </a:p>
        </p:txBody>
      </p:sp>
      <p:grpSp>
        <p:nvGrpSpPr>
          <p:cNvPr id="2803" name="组合 2802">
            <a:extLst>
              <a:ext uri="{FF2B5EF4-FFF2-40B4-BE49-F238E27FC236}">
                <a16:creationId xmlns:a16="http://schemas.microsoft.com/office/drawing/2014/main" id="{395A15F3-4B4D-D999-89C7-8A681A9C00E9}"/>
              </a:ext>
            </a:extLst>
          </p:cNvPr>
          <p:cNvGrpSpPr/>
          <p:nvPr/>
        </p:nvGrpSpPr>
        <p:grpSpPr>
          <a:xfrm>
            <a:off x="9044075" y="367516"/>
            <a:ext cx="833089" cy="828280"/>
            <a:chOff x="8298470" y="605414"/>
            <a:chExt cx="701039" cy="574648"/>
          </a:xfrm>
        </p:grpSpPr>
        <mc:AlternateContent xmlns:mc="http://schemas.openxmlformats.org/markup-compatibility/2006" xmlns:a14="http://schemas.microsoft.com/office/drawing/2010/main">
          <mc:Choice Requires="a14">
            <p:sp>
              <p:nvSpPr>
                <p:cNvPr id="2804" name="文本框 2803">
                  <a:extLst>
                    <a:ext uri="{FF2B5EF4-FFF2-40B4-BE49-F238E27FC236}">
                      <a16:creationId xmlns:a16="http://schemas.microsoft.com/office/drawing/2014/main" id="{F6AFACBA-017A-877A-F46B-7B22BFF80D06}"/>
                    </a:ext>
                  </a:extLst>
                </p:cNvPr>
                <p:cNvSpPr txBox="1"/>
                <p:nvPr/>
              </p:nvSpPr>
              <p:spPr>
                <a:xfrm rot="21301622">
                  <a:off x="8298470" y="605414"/>
                  <a:ext cx="70103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solidFill>
                                  <a:schemeClr val="accent4">
                                    <a:lumMod val="75000"/>
                                  </a:schemeClr>
                                </a:solidFill>
                                <a:latin typeface="Cambria Math" panose="02040503050406030204" pitchFamily="18" charset="0"/>
                              </a:rPr>
                            </m:ctrlPr>
                          </m:sSubPr>
                          <m:e>
                            <m:r>
                              <a:rPr lang="en-US" altLang="zh-CN" sz="1600" b="1" i="1" smtClean="0">
                                <a:solidFill>
                                  <a:schemeClr val="accent4">
                                    <a:lumMod val="75000"/>
                                  </a:schemeClr>
                                </a:solidFill>
                                <a:latin typeface="Cambria Math" panose="02040503050406030204" pitchFamily="18" charset="0"/>
                              </a:rPr>
                              <m:t>𝒌</m:t>
                            </m:r>
                          </m:e>
                          <m:sub>
                            <m:r>
                              <a:rPr lang="en-US" altLang="zh-CN" sz="1600" b="1" i="1" smtClean="0">
                                <a:solidFill>
                                  <a:schemeClr val="accent4">
                                    <a:lumMod val="75000"/>
                                  </a:schemeClr>
                                </a:solidFill>
                                <a:latin typeface="Cambria Math" panose="02040503050406030204" pitchFamily="18" charset="0"/>
                              </a:rPr>
                              <m:t>𝒛</m:t>
                            </m:r>
                            <m:r>
                              <a:rPr lang="en-US" altLang="zh-CN" sz="1600" b="1" i="1" smtClean="0">
                                <a:solidFill>
                                  <a:schemeClr val="accent4">
                                    <a:lumMod val="75000"/>
                                  </a:schemeClr>
                                </a:solidFill>
                                <a:latin typeface="Cambria Math" panose="02040503050406030204" pitchFamily="18" charset="0"/>
                              </a:rPr>
                              <m:t>−</m:t>
                            </m:r>
                            <m:r>
                              <a:rPr lang="en-US" altLang="zh-CN" sz="1600" b="1" i="1" smtClean="0">
                                <a:solidFill>
                                  <a:schemeClr val="accent4">
                                    <a:lumMod val="75000"/>
                                  </a:schemeClr>
                                </a:solidFill>
                                <a:latin typeface="Cambria Math" panose="02040503050406030204" pitchFamily="18" charset="0"/>
                              </a:rPr>
                              <m:t>𝒂𝒊𝒓</m:t>
                            </m:r>
                          </m:sub>
                        </m:sSub>
                      </m:oMath>
                    </m:oMathPara>
                  </a14:m>
                  <a:endParaRPr lang="zh-CN" altLang="en-US" sz="1600" b="1" dirty="0">
                    <a:solidFill>
                      <a:schemeClr val="accent4">
                        <a:lumMod val="75000"/>
                      </a:schemeClr>
                    </a:solidFill>
                  </a:endParaRPr>
                </a:p>
              </p:txBody>
            </p:sp>
          </mc:Choice>
          <mc:Fallback xmlns="">
            <p:sp>
              <p:nvSpPr>
                <p:cNvPr id="2804" name="文本框 2803">
                  <a:extLst>
                    <a:ext uri="{FF2B5EF4-FFF2-40B4-BE49-F238E27FC236}">
                      <a16:creationId xmlns:a16="http://schemas.microsoft.com/office/drawing/2014/main" id="{F6AFACBA-017A-877A-F46B-7B22BFF80D06}"/>
                    </a:ext>
                  </a:extLst>
                </p:cNvPr>
                <p:cNvSpPr txBox="1">
                  <a:spLocks noRot="1" noChangeAspect="1" noMove="1" noResize="1" noEditPoints="1" noAdjustHandles="1" noChangeArrowheads="1" noChangeShapeType="1" noTextEdit="1"/>
                </p:cNvSpPr>
                <p:nvPr/>
              </p:nvSpPr>
              <p:spPr>
                <a:xfrm rot="21301622">
                  <a:off x="8298470" y="605414"/>
                  <a:ext cx="701039" cy="338554"/>
                </a:xfrm>
                <a:prstGeom prst="rect">
                  <a:avLst/>
                </a:prstGeom>
                <a:blipFill>
                  <a:blip r:embed="rId20"/>
                  <a:stretch>
                    <a:fillRect/>
                  </a:stretch>
                </a:blipFill>
              </p:spPr>
              <p:txBody>
                <a:bodyPr/>
                <a:lstStyle/>
                <a:p>
                  <a:r>
                    <a:rPr lang="zh-CN" altLang="en-US">
                      <a:noFill/>
                    </a:rPr>
                    <a:t> </a:t>
                  </a:r>
                </a:p>
              </p:txBody>
            </p:sp>
          </mc:Fallback>
        </mc:AlternateContent>
        <p:grpSp>
          <p:nvGrpSpPr>
            <p:cNvPr id="2805" name="组合 2804">
              <a:extLst>
                <a:ext uri="{FF2B5EF4-FFF2-40B4-BE49-F238E27FC236}">
                  <a16:creationId xmlns:a16="http://schemas.microsoft.com/office/drawing/2014/main" id="{C136EB40-8CE6-083B-042C-96E720D895FA}"/>
                </a:ext>
              </a:extLst>
            </p:cNvPr>
            <p:cNvGrpSpPr/>
            <p:nvPr/>
          </p:nvGrpSpPr>
          <p:grpSpPr>
            <a:xfrm>
              <a:off x="8730761" y="796476"/>
              <a:ext cx="260387" cy="383586"/>
              <a:chOff x="3140083" y="4796554"/>
              <a:chExt cx="296849" cy="596788"/>
            </a:xfrm>
          </p:grpSpPr>
          <p:cxnSp>
            <p:nvCxnSpPr>
              <p:cNvPr id="2806" name="直接箭头连接符 2805">
                <a:extLst>
                  <a:ext uri="{FF2B5EF4-FFF2-40B4-BE49-F238E27FC236}">
                    <a16:creationId xmlns:a16="http://schemas.microsoft.com/office/drawing/2014/main" id="{5028007A-9541-B082-2AC5-12F3A3DFA1C3}"/>
                  </a:ext>
                </a:extLst>
              </p:cNvPr>
              <p:cNvCxnSpPr>
                <a:cxnSpLocks/>
              </p:cNvCxnSpPr>
              <p:nvPr/>
            </p:nvCxnSpPr>
            <p:spPr>
              <a:xfrm flipV="1">
                <a:off x="3296938" y="4796554"/>
                <a:ext cx="0" cy="596788"/>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07" name="直接连接符 2806">
                <a:extLst>
                  <a:ext uri="{FF2B5EF4-FFF2-40B4-BE49-F238E27FC236}">
                    <a16:creationId xmlns:a16="http://schemas.microsoft.com/office/drawing/2014/main" id="{5ADE1236-6C7E-5BFE-C287-C30A8236F08F}"/>
                  </a:ext>
                </a:extLst>
              </p:cNvPr>
              <p:cNvCxnSpPr>
                <a:cxnSpLocks/>
              </p:cNvCxnSpPr>
              <p:nvPr/>
            </p:nvCxnSpPr>
            <p:spPr>
              <a:xfrm>
                <a:off x="3140083" y="5046949"/>
                <a:ext cx="295971"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08" name="直接连接符 2807">
                <a:extLst>
                  <a:ext uri="{FF2B5EF4-FFF2-40B4-BE49-F238E27FC236}">
                    <a16:creationId xmlns:a16="http://schemas.microsoft.com/office/drawing/2014/main" id="{2264C2E3-1AAB-DCAB-0FFC-640A88A2C281}"/>
                  </a:ext>
                </a:extLst>
              </p:cNvPr>
              <p:cNvCxnSpPr>
                <a:cxnSpLocks/>
              </p:cNvCxnSpPr>
              <p:nvPr/>
            </p:nvCxnSpPr>
            <p:spPr>
              <a:xfrm>
                <a:off x="3140083" y="5130317"/>
                <a:ext cx="295971"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09" name="直接连接符 2808">
                <a:extLst>
                  <a:ext uri="{FF2B5EF4-FFF2-40B4-BE49-F238E27FC236}">
                    <a16:creationId xmlns:a16="http://schemas.microsoft.com/office/drawing/2014/main" id="{AE63C343-EC5E-F2FD-9BDF-DC0A01F2B3DA}"/>
                  </a:ext>
                </a:extLst>
              </p:cNvPr>
              <p:cNvCxnSpPr>
                <a:cxnSpLocks/>
              </p:cNvCxnSpPr>
              <p:nvPr/>
            </p:nvCxnSpPr>
            <p:spPr>
              <a:xfrm>
                <a:off x="3140961" y="5213892"/>
                <a:ext cx="295971"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2810" name="组合 2809">
            <a:extLst>
              <a:ext uri="{FF2B5EF4-FFF2-40B4-BE49-F238E27FC236}">
                <a16:creationId xmlns:a16="http://schemas.microsoft.com/office/drawing/2014/main" id="{E91252F4-0FF1-049E-6DA4-182481094C30}"/>
              </a:ext>
            </a:extLst>
          </p:cNvPr>
          <p:cNvGrpSpPr/>
          <p:nvPr/>
        </p:nvGrpSpPr>
        <p:grpSpPr>
          <a:xfrm>
            <a:off x="9095334" y="2055967"/>
            <a:ext cx="954436" cy="544828"/>
            <a:chOff x="6513477" y="1620884"/>
            <a:chExt cx="927462" cy="544828"/>
          </a:xfrm>
        </p:grpSpPr>
        <mc:AlternateContent xmlns:mc="http://schemas.openxmlformats.org/markup-compatibility/2006" xmlns:a14="http://schemas.microsoft.com/office/drawing/2010/main">
          <mc:Choice Requires="a14">
            <p:sp>
              <p:nvSpPr>
                <p:cNvPr id="2811" name="文本框 2810">
                  <a:extLst>
                    <a:ext uri="{FF2B5EF4-FFF2-40B4-BE49-F238E27FC236}">
                      <a16:creationId xmlns:a16="http://schemas.microsoft.com/office/drawing/2014/main" id="{E8E4E256-B482-E789-5143-D08CA17E7541}"/>
                    </a:ext>
                  </a:extLst>
                </p:cNvPr>
                <p:cNvSpPr txBox="1"/>
                <p:nvPr/>
              </p:nvSpPr>
              <p:spPr>
                <a:xfrm>
                  <a:off x="6513477" y="1620884"/>
                  <a:ext cx="9274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𝑘</m:t>
                            </m:r>
                          </m:e>
                          <m:sub>
                            <m:r>
                              <a:rPr lang="en-US" altLang="zh-CN" sz="1800" b="0" i="1" smtClean="0">
                                <a:solidFill>
                                  <a:srgbClr val="FF0000"/>
                                </a:solidFill>
                                <a:latin typeface="Cambria Math" panose="02040503050406030204" pitchFamily="18" charset="0"/>
                              </a:rPr>
                              <m:t>𝑥</m:t>
                            </m:r>
                          </m:sub>
                        </m:sSub>
                      </m:oMath>
                    </m:oMathPara>
                  </a14:m>
                  <a:endParaRPr lang="zh-CN" altLang="en-US" dirty="0">
                    <a:solidFill>
                      <a:srgbClr val="FF0000"/>
                    </a:solidFill>
                  </a:endParaRPr>
                </a:p>
              </p:txBody>
            </p:sp>
          </mc:Choice>
          <mc:Fallback xmlns="">
            <p:sp>
              <p:nvSpPr>
                <p:cNvPr id="2811" name="文本框 2810">
                  <a:extLst>
                    <a:ext uri="{FF2B5EF4-FFF2-40B4-BE49-F238E27FC236}">
                      <a16:creationId xmlns:a16="http://schemas.microsoft.com/office/drawing/2014/main" id="{E8E4E256-B482-E789-5143-D08CA17E7541}"/>
                    </a:ext>
                  </a:extLst>
                </p:cNvPr>
                <p:cNvSpPr txBox="1">
                  <a:spLocks noRot="1" noChangeAspect="1" noMove="1" noResize="1" noEditPoints="1" noAdjustHandles="1" noChangeArrowheads="1" noChangeShapeType="1" noTextEdit="1"/>
                </p:cNvSpPr>
                <p:nvPr/>
              </p:nvSpPr>
              <p:spPr>
                <a:xfrm>
                  <a:off x="6513477" y="1620884"/>
                  <a:ext cx="927462" cy="369332"/>
                </a:xfrm>
                <a:prstGeom prst="rect">
                  <a:avLst/>
                </a:prstGeom>
                <a:blipFill>
                  <a:blip r:embed="rId21"/>
                  <a:stretch>
                    <a:fillRect/>
                  </a:stretch>
                </a:blipFill>
              </p:spPr>
              <p:txBody>
                <a:bodyPr/>
                <a:lstStyle/>
                <a:p>
                  <a:r>
                    <a:rPr lang="zh-CN" altLang="en-US">
                      <a:noFill/>
                    </a:rPr>
                    <a:t> </a:t>
                  </a:r>
                </a:p>
              </p:txBody>
            </p:sp>
          </mc:Fallback>
        </mc:AlternateContent>
        <p:grpSp>
          <p:nvGrpSpPr>
            <p:cNvPr id="2812" name="组合 2811">
              <a:extLst>
                <a:ext uri="{FF2B5EF4-FFF2-40B4-BE49-F238E27FC236}">
                  <a16:creationId xmlns:a16="http://schemas.microsoft.com/office/drawing/2014/main" id="{31DA7BDF-F08E-2434-F651-F8112E9E0EEA}"/>
                </a:ext>
              </a:extLst>
            </p:cNvPr>
            <p:cNvGrpSpPr/>
            <p:nvPr/>
          </p:nvGrpSpPr>
          <p:grpSpPr>
            <a:xfrm rot="5400000">
              <a:off x="6599983" y="1843726"/>
              <a:ext cx="260387" cy="383586"/>
              <a:chOff x="3140083" y="4796554"/>
              <a:chExt cx="296849" cy="596788"/>
            </a:xfrm>
          </p:grpSpPr>
          <p:cxnSp>
            <p:nvCxnSpPr>
              <p:cNvPr id="2813" name="直接箭头连接符 2812">
                <a:extLst>
                  <a:ext uri="{FF2B5EF4-FFF2-40B4-BE49-F238E27FC236}">
                    <a16:creationId xmlns:a16="http://schemas.microsoft.com/office/drawing/2014/main" id="{936A7D58-9891-07C9-48B6-3B03FF781336}"/>
                  </a:ext>
                </a:extLst>
              </p:cNvPr>
              <p:cNvCxnSpPr>
                <a:cxnSpLocks/>
              </p:cNvCxnSpPr>
              <p:nvPr/>
            </p:nvCxnSpPr>
            <p:spPr>
              <a:xfrm flipV="1">
                <a:off x="3296938" y="4796554"/>
                <a:ext cx="0" cy="5967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14" name="直接连接符 2813">
                <a:extLst>
                  <a:ext uri="{FF2B5EF4-FFF2-40B4-BE49-F238E27FC236}">
                    <a16:creationId xmlns:a16="http://schemas.microsoft.com/office/drawing/2014/main" id="{ADE55DEE-7AF6-8F4E-D731-63F3C6FA42D6}"/>
                  </a:ext>
                </a:extLst>
              </p:cNvPr>
              <p:cNvCxnSpPr>
                <a:cxnSpLocks/>
              </p:cNvCxnSpPr>
              <p:nvPr/>
            </p:nvCxnSpPr>
            <p:spPr>
              <a:xfrm>
                <a:off x="3140083" y="5046949"/>
                <a:ext cx="2959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5" name="直接连接符 2814">
                <a:extLst>
                  <a:ext uri="{FF2B5EF4-FFF2-40B4-BE49-F238E27FC236}">
                    <a16:creationId xmlns:a16="http://schemas.microsoft.com/office/drawing/2014/main" id="{33B7E159-9902-4B70-DC1D-8B8B537318FD}"/>
                  </a:ext>
                </a:extLst>
              </p:cNvPr>
              <p:cNvCxnSpPr>
                <a:cxnSpLocks/>
              </p:cNvCxnSpPr>
              <p:nvPr/>
            </p:nvCxnSpPr>
            <p:spPr>
              <a:xfrm>
                <a:off x="3140083" y="5130317"/>
                <a:ext cx="2959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6" name="直接连接符 2815">
                <a:extLst>
                  <a:ext uri="{FF2B5EF4-FFF2-40B4-BE49-F238E27FC236}">
                    <a16:creationId xmlns:a16="http://schemas.microsoft.com/office/drawing/2014/main" id="{540BF75F-58D8-921B-E791-FC075FFEAA58}"/>
                  </a:ext>
                </a:extLst>
              </p:cNvPr>
              <p:cNvCxnSpPr>
                <a:cxnSpLocks/>
              </p:cNvCxnSpPr>
              <p:nvPr/>
            </p:nvCxnSpPr>
            <p:spPr>
              <a:xfrm>
                <a:off x="3140961" y="5213892"/>
                <a:ext cx="2959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817" name="组合 2816">
            <a:extLst>
              <a:ext uri="{FF2B5EF4-FFF2-40B4-BE49-F238E27FC236}">
                <a16:creationId xmlns:a16="http://schemas.microsoft.com/office/drawing/2014/main" id="{D018A66F-3A6E-E67E-3DF0-FE244F3C836B}"/>
              </a:ext>
            </a:extLst>
          </p:cNvPr>
          <p:cNvGrpSpPr/>
          <p:nvPr/>
        </p:nvGrpSpPr>
        <p:grpSpPr>
          <a:xfrm>
            <a:off x="8586054" y="2066162"/>
            <a:ext cx="3231160" cy="1394418"/>
            <a:chOff x="8960840" y="2156084"/>
            <a:chExt cx="3231160" cy="1394418"/>
          </a:xfrm>
        </p:grpSpPr>
        <p:pic>
          <p:nvPicPr>
            <p:cNvPr id="2818" name="图片 2817">
              <a:extLst>
                <a:ext uri="{FF2B5EF4-FFF2-40B4-BE49-F238E27FC236}">
                  <a16:creationId xmlns:a16="http://schemas.microsoft.com/office/drawing/2014/main" id="{213A1EF9-0A8F-55D7-41E8-53CC34A0FAD9}"/>
                </a:ext>
              </a:extLst>
            </p:cNvPr>
            <p:cNvPicPr>
              <a:picLocks noChangeAspect="1"/>
            </p:cNvPicPr>
            <p:nvPr/>
          </p:nvPicPr>
          <p:blipFill>
            <a:blip r:embed="rId22"/>
            <a:stretch>
              <a:fillRect/>
            </a:stretch>
          </p:blipFill>
          <p:spPr>
            <a:xfrm>
              <a:off x="9005999" y="2454442"/>
              <a:ext cx="678787" cy="828281"/>
            </a:xfrm>
            <a:prstGeom prst="rect">
              <a:avLst/>
            </a:prstGeom>
          </p:spPr>
        </p:pic>
        <p:pic>
          <p:nvPicPr>
            <p:cNvPr id="2819" name="图片 2818">
              <a:extLst>
                <a:ext uri="{FF2B5EF4-FFF2-40B4-BE49-F238E27FC236}">
                  <a16:creationId xmlns:a16="http://schemas.microsoft.com/office/drawing/2014/main" id="{126E2402-B703-2046-D048-C6A9A047DDD4}"/>
                </a:ext>
              </a:extLst>
            </p:cNvPr>
            <p:cNvPicPr>
              <a:picLocks noChangeAspect="1"/>
            </p:cNvPicPr>
            <p:nvPr/>
          </p:nvPicPr>
          <p:blipFill rotWithShape="1">
            <a:blip r:embed="rId23"/>
            <a:srcRect t="54528"/>
            <a:stretch/>
          </p:blipFill>
          <p:spPr>
            <a:xfrm>
              <a:off x="8960840" y="2156084"/>
              <a:ext cx="3231160" cy="1394418"/>
            </a:xfrm>
            <a:prstGeom prst="rect">
              <a:avLst/>
            </a:prstGeom>
          </p:spPr>
        </p:pic>
      </p:grpSp>
    </p:spTree>
    <p:extLst>
      <p:ext uri="{BB962C8B-B14F-4D97-AF65-F5344CB8AC3E}">
        <p14:creationId xmlns:p14="http://schemas.microsoft.com/office/powerpoint/2010/main" val="110053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8" name="文本框 2757">
            <a:extLst>
              <a:ext uri="{FF2B5EF4-FFF2-40B4-BE49-F238E27FC236}">
                <a16:creationId xmlns:a16="http://schemas.microsoft.com/office/drawing/2014/main" id="{4E9F6E5F-9822-7EE7-36BD-F71A1585FC5A}"/>
              </a:ext>
            </a:extLst>
          </p:cNvPr>
          <p:cNvSpPr txBox="1"/>
          <p:nvPr/>
        </p:nvSpPr>
        <p:spPr>
          <a:xfrm>
            <a:off x="0" y="10586"/>
            <a:ext cx="8577943" cy="646331"/>
          </a:xfrm>
          <a:prstGeom prst="rect">
            <a:avLst/>
          </a:prstGeom>
          <a:noFill/>
        </p:spPr>
        <p:txBody>
          <a:bodyPr wrap="square">
            <a:spAutoFit/>
          </a:bodyPr>
          <a:lstStyle/>
          <a:p>
            <a:pPr algn="just"/>
            <a:r>
              <a:rPr lang="en-US" altLang="zh-CN" dirty="0">
                <a:latin typeface="Times" panose="02020603050405020304" pitchFamily="18" charset="0"/>
                <a:cs typeface="Times" panose="02020603050405020304" pitchFamily="18" charset="0"/>
              </a:rPr>
              <a:t>Here comes the important part, at the interface (boundary) between area1 and area2, the sound pressure equality can be obtained as follow:</a:t>
            </a:r>
            <a:endParaRPr lang="zh-CN" altLang="en-US" dirty="0">
              <a:latin typeface="Times" panose="02020603050405020304" pitchFamily="18" charset="0"/>
              <a:cs typeface="Times" panose="02020603050405020304" pitchFamily="18" charset="0"/>
            </a:endParaRPr>
          </a:p>
        </p:txBody>
      </p:sp>
      <p:pic>
        <p:nvPicPr>
          <p:cNvPr id="2757" name="图片 2756">
            <a:extLst>
              <a:ext uri="{FF2B5EF4-FFF2-40B4-BE49-F238E27FC236}">
                <a16:creationId xmlns:a16="http://schemas.microsoft.com/office/drawing/2014/main" id="{8241566E-A9F2-BEB0-21A1-3B7136DE613D}"/>
              </a:ext>
            </a:extLst>
          </p:cNvPr>
          <p:cNvPicPr>
            <a:picLocks noChangeAspect="1"/>
          </p:cNvPicPr>
          <p:nvPr/>
        </p:nvPicPr>
        <p:blipFill rotWithShape="1">
          <a:blip r:embed="rId2">
            <a:extLst>
              <a:ext uri="{28A0092B-C50C-407E-A947-70E740481C1C}">
                <a14:useLocalDpi xmlns:a14="http://schemas.microsoft.com/office/drawing/2010/main" val="0"/>
              </a:ext>
            </a:extLst>
          </a:blip>
          <a:srcRect t="7473"/>
          <a:stretch/>
        </p:blipFill>
        <p:spPr>
          <a:xfrm rot="21331333">
            <a:off x="9518676" y="153204"/>
            <a:ext cx="1935744" cy="2229303"/>
          </a:xfrm>
          <a:prstGeom prst="rect">
            <a:avLst/>
          </a:prstGeom>
        </p:spPr>
      </p:pic>
      <p:sp>
        <p:nvSpPr>
          <p:cNvPr id="2759" name="文本框 2758">
            <a:extLst>
              <a:ext uri="{FF2B5EF4-FFF2-40B4-BE49-F238E27FC236}">
                <a16:creationId xmlns:a16="http://schemas.microsoft.com/office/drawing/2014/main" id="{DAD7EA52-A7CE-4440-2841-59FC8A6F6785}"/>
              </a:ext>
            </a:extLst>
          </p:cNvPr>
          <p:cNvSpPr txBox="1"/>
          <p:nvPr/>
        </p:nvSpPr>
        <p:spPr>
          <a:xfrm rot="21283837">
            <a:off x="9889916" y="1484657"/>
            <a:ext cx="1537817" cy="584775"/>
          </a:xfrm>
          <a:prstGeom prst="rect">
            <a:avLst/>
          </a:prstGeom>
          <a:noFill/>
        </p:spPr>
        <p:txBody>
          <a:bodyPr wrap="square">
            <a:spAutoFit/>
          </a:bodyPr>
          <a:lstStyle/>
          <a:p>
            <a:r>
              <a:rPr lang="en-US" altLang="zh-CN" sz="3200" b="1" dirty="0">
                <a:solidFill>
                  <a:srgbClr val="FFA6A6"/>
                </a:solidFill>
                <a:latin typeface="Times" panose="02020603050405020304" pitchFamily="18" charset="0"/>
                <a:cs typeface="Times" panose="02020603050405020304" pitchFamily="18" charset="0"/>
              </a:rPr>
              <a:t>Area 2</a:t>
            </a:r>
            <a:endParaRPr lang="zh-CN" altLang="en-US" sz="3200" dirty="0"/>
          </a:p>
        </p:txBody>
      </p:sp>
      <mc:AlternateContent xmlns:mc="http://schemas.openxmlformats.org/markup-compatibility/2006" xmlns:a14="http://schemas.microsoft.com/office/drawing/2010/main">
        <mc:Choice Requires="a14">
          <p:sp>
            <p:nvSpPr>
              <p:cNvPr id="2762" name="文本框 2761">
                <a:extLst>
                  <a:ext uri="{FF2B5EF4-FFF2-40B4-BE49-F238E27FC236}">
                    <a16:creationId xmlns:a16="http://schemas.microsoft.com/office/drawing/2014/main" id="{A7824004-14F5-F4A9-9FD1-760FE7F8B615}"/>
                  </a:ext>
                </a:extLst>
              </p:cNvPr>
              <p:cNvSpPr txBox="1"/>
              <p:nvPr/>
            </p:nvSpPr>
            <p:spPr>
              <a:xfrm>
                <a:off x="1140836" y="745372"/>
                <a:ext cx="267496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r>
                        <a:rPr lang="zh-CN" altLang="en-US" sz="2000" i="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oMath>
                  </m:oMathPara>
                </a14:m>
                <a:endParaRPr lang="zh-CN" altLang="en-US" sz="2000" dirty="0"/>
              </a:p>
              <a:p>
                <a:endParaRPr lang="zh-CN" altLang="en-US" sz="2000" dirty="0"/>
              </a:p>
            </p:txBody>
          </p:sp>
        </mc:Choice>
        <mc:Fallback xmlns="">
          <p:sp>
            <p:nvSpPr>
              <p:cNvPr id="2762" name="文本框 2761">
                <a:extLst>
                  <a:ext uri="{FF2B5EF4-FFF2-40B4-BE49-F238E27FC236}">
                    <a16:creationId xmlns:a16="http://schemas.microsoft.com/office/drawing/2014/main" id="{A7824004-14F5-F4A9-9FD1-760FE7F8B615}"/>
                  </a:ext>
                </a:extLst>
              </p:cNvPr>
              <p:cNvSpPr txBox="1">
                <a:spLocks noRot="1" noChangeAspect="1" noMove="1" noResize="1" noEditPoints="1" noAdjustHandles="1" noChangeArrowheads="1" noChangeShapeType="1" noTextEdit="1"/>
              </p:cNvSpPr>
              <p:nvPr/>
            </p:nvSpPr>
            <p:spPr>
              <a:xfrm>
                <a:off x="1140836" y="745372"/>
                <a:ext cx="2674963" cy="615553"/>
              </a:xfrm>
              <a:prstGeom prst="rect">
                <a:avLst/>
              </a:prstGeom>
              <a:blipFill>
                <a:blip r:embed="rId3"/>
                <a:stretch>
                  <a:fillRect t="-9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63" name="文本框 2762">
                <a:extLst>
                  <a:ext uri="{FF2B5EF4-FFF2-40B4-BE49-F238E27FC236}">
                    <a16:creationId xmlns:a16="http://schemas.microsoft.com/office/drawing/2014/main" id="{879F6F12-3247-1214-BF11-B22D9B990851}"/>
                  </a:ext>
                </a:extLst>
              </p:cNvPr>
              <p:cNvSpPr txBox="1"/>
              <p:nvPr/>
            </p:nvSpPr>
            <p:spPr>
              <a:xfrm>
                <a:off x="7016167" y="720251"/>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(20)</m:t>
                      </m:r>
                    </m:oMath>
                  </m:oMathPara>
                </a14:m>
                <a:endParaRPr lang="zh-CN" altLang="en-US" dirty="0"/>
              </a:p>
            </p:txBody>
          </p:sp>
        </mc:Choice>
        <mc:Fallback xmlns="">
          <p:sp>
            <p:nvSpPr>
              <p:cNvPr id="2763" name="文本框 2762">
                <a:extLst>
                  <a:ext uri="{FF2B5EF4-FFF2-40B4-BE49-F238E27FC236}">
                    <a16:creationId xmlns:a16="http://schemas.microsoft.com/office/drawing/2014/main" id="{879F6F12-3247-1214-BF11-B22D9B990851}"/>
                  </a:ext>
                </a:extLst>
              </p:cNvPr>
              <p:cNvSpPr txBox="1">
                <a:spLocks noRot="1" noChangeAspect="1" noMove="1" noResize="1" noEditPoints="1" noAdjustHandles="1" noChangeArrowheads="1" noChangeShapeType="1" noTextEdit="1"/>
              </p:cNvSpPr>
              <p:nvPr/>
            </p:nvSpPr>
            <p:spPr>
              <a:xfrm>
                <a:off x="7016167" y="720251"/>
                <a:ext cx="847816" cy="369332"/>
              </a:xfrm>
              <a:prstGeom prst="rect">
                <a:avLst/>
              </a:prstGeom>
              <a:blipFill>
                <a:blip r:embed="rId4"/>
                <a:stretch>
                  <a:fillRect b="-13115"/>
                </a:stretch>
              </a:blipFill>
            </p:spPr>
            <p:txBody>
              <a:bodyPr/>
              <a:lstStyle/>
              <a:p>
                <a:r>
                  <a:rPr lang="zh-CN" altLang="en-US">
                    <a:noFill/>
                  </a:rPr>
                  <a:t> </a:t>
                </a:r>
              </a:p>
            </p:txBody>
          </p:sp>
        </mc:Fallback>
      </mc:AlternateContent>
      <p:grpSp>
        <p:nvGrpSpPr>
          <p:cNvPr id="16" name="组合 15">
            <a:extLst>
              <a:ext uri="{FF2B5EF4-FFF2-40B4-BE49-F238E27FC236}">
                <a16:creationId xmlns:a16="http://schemas.microsoft.com/office/drawing/2014/main" id="{34D21F15-2A21-94E6-61EF-544D0F5C2354}"/>
              </a:ext>
            </a:extLst>
          </p:cNvPr>
          <p:cNvGrpSpPr/>
          <p:nvPr/>
        </p:nvGrpSpPr>
        <p:grpSpPr>
          <a:xfrm>
            <a:off x="9044075" y="208937"/>
            <a:ext cx="833089" cy="828280"/>
            <a:chOff x="8298470" y="605414"/>
            <a:chExt cx="701039" cy="574648"/>
          </a:xfrm>
        </p:grpSpPr>
        <mc:AlternateContent xmlns:mc="http://schemas.openxmlformats.org/markup-compatibility/2006" xmlns:a14="http://schemas.microsoft.com/office/drawing/2010/main">
          <mc:Choice Requires="a14">
            <p:sp>
              <p:nvSpPr>
                <p:cNvPr id="2767" name="文本框 2766">
                  <a:extLst>
                    <a:ext uri="{FF2B5EF4-FFF2-40B4-BE49-F238E27FC236}">
                      <a16:creationId xmlns:a16="http://schemas.microsoft.com/office/drawing/2014/main" id="{E7862729-0086-0046-30C6-2AD72A2F7758}"/>
                    </a:ext>
                  </a:extLst>
                </p:cNvPr>
                <p:cNvSpPr txBox="1"/>
                <p:nvPr/>
              </p:nvSpPr>
              <p:spPr>
                <a:xfrm rot="21301622">
                  <a:off x="8298470" y="605414"/>
                  <a:ext cx="701039"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smtClean="0">
                                <a:solidFill>
                                  <a:schemeClr val="accent4">
                                    <a:lumMod val="75000"/>
                                  </a:schemeClr>
                                </a:solidFill>
                                <a:latin typeface="Cambria Math" panose="02040503050406030204" pitchFamily="18" charset="0"/>
                              </a:rPr>
                            </m:ctrlPr>
                          </m:sSubPr>
                          <m:e>
                            <m:r>
                              <a:rPr lang="en-US" altLang="zh-CN" sz="1600" b="1" i="1" smtClean="0">
                                <a:solidFill>
                                  <a:schemeClr val="accent4">
                                    <a:lumMod val="75000"/>
                                  </a:schemeClr>
                                </a:solidFill>
                                <a:latin typeface="Cambria Math" panose="02040503050406030204" pitchFamily="18" charset="0"/>
                              </a:rPr>
                              <m:t>𝒌</m:t>
                            </m:r>
                          </m:e>
                          <m:sub>
                            <m:r>
                              <a:rPr lang="en-US" altLang="zh-CN" sz="1600" b="1" i="1" smtClean="0">
                                <a:solidFill>
                                  <a:schemeClr val="accent4">
                                    <a:lumMod val="75000"/>
                                  </a:schemeClr>
                                </a:solidFill>
                                <a:latin typeface="Cambria Math" panose="02040503050406030204" pitchFamily="18" charset="0"/>
                              </a:rPr>
                              <m:t>𝒛</m:t>
                            </m:r>
                            <m:r>
                              <a:rPr lang="en-US" altLang="zh-CN" sz="1600" b="1" i="1" smtClean="0">
                                <a:solidFill>
                                  <a:schemeClr val="accent4">
                                    <a:lumMod val="75000"/>
                                  </a:schemeClr>
                                </a:solidFill>
                                <a:latin typeface="Cambria Math" panose="02040503050406030204" pitchFamily="18" charset="0"/>
                              </a:rPr>
                              <m:t>−</m:t>
                            </m:r>
                            <m:r>
                              <a:rPr lang="en-US" altLang="zh-CN" sz="1600" b="1" i="1" smtClean="0">
                                <a:solidFill>
                                  <a:schemeClr val="accent4">
                                    <a:lumMod val="75000"/>
                                  </a:schemeClr>
                                </a:solidFill>
                                <a:latin typeface="Cambria Math" panose="02040503050406030204" pitchFamily="18" charset="0"/>
                              </a:rPr>
                              <m:t>𝒂𝒊𝒓</m:t>
                            </m:r>
                          </m:sub>
                        </m:sSub>
                      </m:oMath>
                    </m:oMathPara>
                  </a14:m>
                  <a:endParaRPr lang="zh-CN" altLang="en-US" sz="1600" b="1" dirty="0">
                    <a:solidFill>
                      <a:schemeClr val="accent4">
                        <a:lumMod val="75000"/>
                      </a:schemeClr>
                    </a:solidFill>
                  </a:endParaRPr>
                </a:p>
              </p:txBody>
            </p:sp>
          </mc:Choice>
          <mc:Fallback xmlns="">
            <p:sp>
              <p:nvSpPr>
                <p:cNvPr id="2767" name="文本框 2766">
                  <a:extLst>
                    <a:ext uri="{FF2B5EF4-FFF2-40B4-BE49-F238E27FC236}">
                      <a16:creationId xmlns:a16="http://schemas.microsoft.com/office/drawing/2014/main" id="{E7862729-0086-0046-30C6-2AD72A2F7758}"/>
                    </a:ext>
                  </a:extLst>
                </p:cNvPr>
                <p:cNvSpPr txBox="1">
                  <a:spLocks noRot="1" noChangeAspect="1" noMove="1" noResize="1" noEditPoints="1" noAdjustHandles="1" noChangeArrowheads="1" noChangeShapeType="1" noTextEdit="1"/>
                </p:cNvSpPr>
                <p:nvPr/>
              </p:nvSpPr>
              <p:spPr>
                <a:xfrm rot="21301622">
                  <a:off x="8298470" y="605414"/>
                  <a:ext cx="701039" cy="338554"/>
                </a:xfrm>
                <a:prstGeom prst="rect">
                  <a:avLst/>
                </a:prstGeom>
                <a:blipFill>
                  <a:blip r:embed="rId5"/>
                  <a:stretch>
                    <a:fillRect/>
                  </a:stretch>
                </a:blipFill>
              </p:spPr>
              <p:txBody>
                <a:bodyPr/>
                <a:lstStyle/>
                <a:p>
                  <a:r>
                    <a:rPr lang="zh-CN" altLang="en-US">
                      <a:noFill/>
                    </a:rPr>
                    <a:t> </a:t>
                  </a:r>
                </a:p>
              </p:txBody>
            </p:sp>
          </mc:Fallback>
        </mc:AlternateContent>
        <p:grpSp>
          <p:nvGrpSpPr>
            <p:cNvPr id="2768" name="组合 2767">
              <a:extLst>
                <a:ext uri="{FF2B5EF4-FFF2-40B4-BE49-F238E27FC236}">
                  <a16:creationId xmlns:a16="http://schemas.microsoft.com/office/drawing/2014/main" id="{84D78ECC-FA13-B67A-142B-70FFB2A7A0D3}"/>
                </a:ext>
              </a:extLst>
            </p:cNvPr>
            <p:cNvGrpSpPr/>
            <p:nvPr/>
          </p:nvGrpSpPr>
          <p:grpSpPr>
            <a:xfrm>
              <a:off x="8730761" y="796476"/>
              <a:ext cx="260387" cy="383586"/>
              <a:chOff x="3140083" y="4796554"/>
              <a:chExt cx="296849" cy="596788"/>
            </a:xfrm>
          </p:grpSpPr>
          <p:cxnSp>
            <p:nvCxnSpPr>
              <p:cNvPr id="2769" name="直接箭头连接符 2768">
                <a:extLst>
                  <a:ext uri="{FF2B5EF4-FFF2-40B4-BE49-F238E27FC236}">
                    <a16:creationId xmlns:a16="http://schemas.microsoft.com/office/drawing/2014/main" id="{6963122E-1776-F3F1-92B9-E6346CB617B3}"/>
                  </a:ext>
                </a:extLst>
              </p:cNvPr>
              <p:cNvCxnSpPr>
                <a:cxnSpLocks/>
              </p:cNvCxnSpPr>
              <p:nvPr/>
            </p:nvCxnSpPr>
            <p:spPr>
              <a:xfrm flipV="1">
                <a:off x="3296938" y="4796554"/>
                <a:ext cx="0" cy="596788"/>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70" name="直接连接符 2769">
                <a:extLst>
                  <a:ext uri="{FF2B5EF4-FFF2-40B4-BE49-F238E27FC236}">
                    <a16:creationId xmlns:a16="http://schemas.microsoft.com/office/drawing/2014/main" id="{F36F58E4-3D69-962D-3F40-CCD0C88D5B1E}"/>
                  </a:ext>
                </a:extLst>
              </p:cNvPr>
              <p:cNvCxnSpPr>
                <a:cxnSpLocks/>
              </p:cNvCxnSpPr>
              <p:nvPr/>
            </p:nvCxnSpPr>
            <p:spPr>
              <a:xfrm>
                <a:off x="3140083" y="5046949"/>
                <a:ext cx="295971"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71" name="直接连接符 2770">
                <a:extLst>
                  <a:ext uri="{FF2B5EF4-FFF2-40B4-BE49-F238E27FC236}">
                    <a16:creationId xmlns:a16="http://schemas.microsoft.com/office/drawing/2014/main" id="{82238F21-6EBA-78FD-2623-54EEC7B67922}"/>
                  </a:ext>
                </a:extLst>
              </p:cNvPr>
              <p:cNvCxnSpPr>
                <a:cxnSpLocks/>
              </p:cNvCxnSpPr>
              <p:nvPr/>
            </p:nvCxnSpPr>
            <p:spPr>
              <a:xfrm>
                <a:off x="3140083" y="5130317"/>
                <a:ext cx="295971"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72" name="直接连接符 2771">
                <a:extLst>
                  <a:ext uri="{FF2B5EF4-FFF2-40B4-BE49-F238E27FC236}">
                    <a16:creationId xmlns:a16="http://schemas.microsoft.com/office/drawing/2014/main" id="{C632539D-8651-BAF4-91E7-88A42AC12297}"/>
                  </a:ext>
                </a:extLst>
              </p:cNvPr>
              <p:cNvCxnSpPr>
                <a:cxnSpLocks/>
              </p:cNvCxnSpPr>
              <p:nvPr/>
            </p:nvCxnSpPr>
            <p:spPr>
              <a:xfrm>
                <a:off x="3140961" y="5213892"/>
                <a:ext cx="295971" cy="0"/>
              </a:xfrm>
              <a:prstGeom prst="line">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a:extLst>
              <a:ext uri="{FF2B5EF4-FFF2-40B4-BE49-F238E27FC236}">
                <a16:creationId xmlns:a16="http://schemas.microsoft.com/office/drawing/2014/main" id="{4193B499-0030-910D-47F2-577C7020F77B}"/>
              </a:ext>
            </a:extLst>
          </p:cNvPr>
          <p:cNvGrpSpPr/>
          <p:nvPr/>
        </p:nvGrpSpPr>
        <p:grpSpPr>
          <a:xfrm>
            <a:off x="9095334" y="1897388"/>
            <a:ext cx="954436" cy="544828"/>
            <a:chOff x="6513477" y="1620884"/>
            <a:chExt cx="927462" cy="544828"/>
          </a:xfrm>
        </p:grpSpPr>
        <mc:AlternateContent xmlns:mc="http://schemas.openxmlformats.org/markup-compatibility/2006" xmlns:a14="http://schemas.microsoft.com/office/drawing/2010/main">
          <mc:Choice Requires="a14">
            <p:sp>
              <p:nvSpPr>
                <p:cNvPr id="2773" name="文本框 2772">
                  <a:extLst>
                    <a:ext uri="{FF2B5EF4-FFF2-40B4-BE49-F238E27FC236}">
                      <a16:creationId xmlns:a16="http://schemas.microsoft.com/office/drawing/2014/main" id="{4B135C13-436D-32E5-8336-82C622E9CBED}"/>
                    </a:ext>
                  </a:extLst>
                </p:cNvPr>
                <p:cNvSpPr txBox="1"/>
                <p:nvPr/>
              </p:nvSpPr>
              <p:spPr>
                <a:xfrm>
                  <a:off x="6513477" y="1620884"/>
                  <a:ext cx="92746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𝑘</m:t>
                            </m:r>
                          </m:e>
                          <m:sub>
                            <m:r>
                              <a:rPr lang="en-US" altLang="zh-CN" sz="1800" b="0" i="1" smtClean="0">
                                <a:solidFill>
                                  <a:srgbClr val="FF0000"/>
                                </a:solidFill>
                                <a:latin typeface="Cambria Math" panose="02040503050406030204" pitchFamily="18" charset="0"/>
                              </a:rPr>
                              <m:t>𝑥</m:t>
                            </m:r>
                          </m:sub>
                        </m:sSub>
                      </m:oMath>
                    </m:oMathPara>
                  </a14:m>
                  <a:endParaRPr lang="zh-CN" altLang="en-US" dirty="0">
                    <a:solidFill>
                      <a:srgbClr val="FF0000"/>
                    </a:solidFill>
                  </a:endParaRPr>
                </a:p>
              </p:txBody>
            </p:sp>
          </mc:Choice>
          <mc:Fallback xmlns="">
            <p:sp>
              <p:nvSpPr>
                <p:cNvPr id="2773" name="文本框 2772">
                  <a:extLst>
                    <a:ext uri="{FF2B5EF4-FFF2-40B4-BE49-F238E27FC236}">
                      <a16:creationId xmlns:a16="http://schemas.microsoft.com/office/drawing/2014/main" id="{4B135C13-436D-32E5-8336-82C622E9CBED}"/>
                    </a:ext>
                  </a:extLst>
                </p:cNvPr>
                <p:cNvSpPr txBox="1">
                  <a:spLocks noRot="1" noChangeAspect="1" noMove="1" noResize="1" noEditPoints="1" noAdjustHandles="1" noChangeArrowheads="1" noChangeShapeType="1" noTextEdit="1"/>
                </p:cNvSpPr>
                <p:nvPr/>
              </p:nvSpPr>
              <p:spPr>
                <a:xfrm>
                  <a:off x="6513477" y="1620884"/>
                  <a:ext cx="927462" cy="369332"/>
                </a:xfrm>
                <a:prstGeom prst="rect">
                  <a:avLst/>
                </a:prstGeom>
                <a:blipFill>
                  <a:blip r:embed="rId6"/>
                  <a:stretch>
                    <a:fillRect/>
                  </a:stretch>
                </a:blipFill>
              </p:spPr>
              <p:txBody>
                <a:bodyPr/>
                <a:lstStyle/>
                <a:p>
                  <a:r>
                    <a:rPr lang="zh-CN" altLang="en-US">
                      <a:noFill/>
                    </a:rPr>
                    <a:t> </a:t>
                  </a:r>
                </a:p>
              </p:txBody>
            </p:sp>
          </mc:Fallback>
        </mc:AlternateContent>
        <p:grpSp>
          <p:nvGrpSpPr>
            <p:cNvPr id="2776" name="组合 2775">
              <a:extLst>
                <a:ext uri="{FF2B5EF4-FFF2-40B4-BE49-F238E27FC236}">
                  <a16:creationId xmlns:a16="http://schemas.microsoft.com/office/drawing/2014/main" id="{47727F32-FE04-A238-16B4-88E05408B062}"/>
                </a:ext>
              </a:extLst>
            </p:cNvPr>
            <p:cNvGrpSpPr/>
            <p:nvPr/>
          </p:nvGrpSpPr>
          <p:grpSpPr>
            <a:xfrm rot="5400000">
              <a:off x="6599983" y="1843726"/>
              <a:ext cx="260387" cy="383586"/>
              <a:chOff x="3140083" y="4796554"/>
              <a:chExt cx="296849" cy="596788"/>
            </a:xfrm>
          </p:grpSpPr>
          <p:cxnSp>
            <p:nvCxnSpPr>
              <p:cNvPr id="2777" name="直接箭头连接符 2776">
                <a:extLst>
                  <a:ext uri="{FF2B5EF4-FFF2-40B4-BE49-F238E27FC236}">
                    <a16:creationId xmlns:a16="http://schemas.microsoft.com/office/drawing/2014/main" id="{478070D2-5B95-92A1-9E05-7C058B8E3FA6}"/>
                  </a:ext>
                </a:extLst>
              </p:cNvPr>
              <p:cNvCxnSpPr>
                <a:cxnSpLocks/>
              </p:cNvCxnSpPr>
              <p:nvPr/>
            </p:nvCxnSpPr>
            <p:spPr>
              <a:xfrm flipV="1">
                <a:off x="3296938" y="4796554"/>
                <a:ext cx="0" cy="5967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78" name="直接连接符 2777">
                <a:extLst>
                  <a:ext uri="{FF2B5EF4-FFF2-40B4-BE49-F238E27FC236}">
                    <a16:creationId xmlns:a16="http://schemas.microsoft.com/office/drawing/2014/main" id="{480388FC-3905-05AC-7ACE-98B68AC864A4}"/>
                  </a:ext>
                </a:extLst>
              </p:cNvPr>
              <p:cNvCxnSpPr>
                <a:cxnSpLocks/>
              </p:cNvCxnSpPr>
              <p:nvPr/>
            </p:nvCxnSpPr>
            <p:spPr>
              <a:xfrm>
                <a:off x="3140083" y="5046949"/>
                <a:ext cx="2959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9" name="直接连接符 2778">
                <a:extLst>
                  <a:ext uri="{FF2B5EF4-FFF2-40B4-BE49-F238E27FC236}">
                    <a16:creationId xmlns:a16="http://schemas.microsoft.com/office/drawing/2014/main" id="{5B4F184F-6C1D-B5C0-7EDB-CC00DD4491B8}"/>
                  </a:ext>
                </a:extLst>
              </p:cNvPr>
              <p:cNvCxnSpPr>
                <a:cxnSpLocks/>
              </p:cNvCxnSpPr>
              <p:nvPr/>
            </p:nvCxnSpPr>
            <p:spPr>
              <a:xfrm>
                <a:off x="3140083" y="5130317"/>
                <a:ext cx="2959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80" name="直接连接符 2779">
                <a:extLst>
                  <a:ext uri="{FF2B5EF4-FFF2-40B4-BE49-F238E27FC236}">
                    <a16:creationId xmlns:a16="http://schemas.microsoft.com/office/drawing/2014/main" id="{4A6FA957-D2D1-03D6-E5BA-9B5884C3F3E2}"/>
                  </a:ext>
                </a:extLst>
              </p:cNvPr>
              <p:cNvCxnSpPr>
                <a:cxnSpLocks/>
              </p:cNvCxnSpPr>
              <p:nvPr/>
            </p:nvCxnSpPr>
            <p:spPr>
              <a:xfrm>
                <a:off x="3140961" y="5213892"/>
                <a:ext cx="2959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4" name="组合 23">
            <a:extLst>
              <a:ext uri="{FF2B5EF4-FFF2-40B4-BE49-F238E27FC236}">
                <a16:creationId xmlns:a16="http://schemas.microsoft.com/office/drawing/2014/main" id="{2E917FB9-3CF6-9D88-F489-2033F4734BCB}"/>
              </a:ext>
            </a:extLst>
          </p:cNvPr>
          <p:cNvGrpSpPr/>
          <p:nvPr/>
        </p:nvGrpSpPr>
        <p:grpSpPr>
          <a:xfrm>
            <a:off x="8300439" y="3675942"/>
            <a:ext cx="3853244" cy="2214385"/>
            <a:chOff x="7688445" y="4291234"/>
            <a:chExt cx="4420765" cy="2362563"/>
          </a:xfrm>
        </p:grpSpPr>
        <mc:AlternateContent xmlns:mc="http://schemas.openxmlformats.org/markup-compatibility/2006" xmlns:a14="http://schemas.microsoft.com/office/drawing/2010/main">
          <mc:Choice Requires="a14">
            <p:sp>
              <p:nvSpPr>
                <p:cNvPr id="2781" name="文本框 2780">
                  <a:extLst>
                    <a:ext uri="{FF2B5EF4-FFF2-40B4-BE49-F238E27FC236}">
                      <a16:creationId xmlns:a16="http://schemas.microsoft.com/office/drawing/2014/main" id="{21155ACF-2620-356C-3991-1D664513A479}"/>
                    </a:ext>
                  </a:extLst>
                </p:cNvPr>
                <p:cNvSpPr txBox="1"/>
                <p:nvPr/>
              </p:nvSpPr>
              <p:spPr>
                <a:xfrm>
                  <a:off x="7742459" y="4389109"/>
                  <a:ext cx="4366751" cy="2075379"/>
                </a:xfrm>
                <a:prstGeom prst="rect">
                  <a:avLst/>
                </a:prstGeom>
                <a:noFill/>
              </p:spPr>
              <p:txBody>
                <a:bodyPr wrap="square">
                  <a:spAutoFit/>
                </a:bodyPr>
                <a:lstStyle/>
                <a:p>
                  <a14:m>
                    <m:oMath xmlns:m="http://schemas.openxmlformats.org/officeDocument/2006/math">
                      <m:r>
                        <a:rPr lang="zh-CN" altLang="en-US" sz="1200" i="1" smtClean="0">
                          <a:latin typeface="Cambria Math" panose="02040503050406030204" pitchFamily="18" charset="0"/>
                        </a:rPr>
                        <m:t>𝜔</m:t>
                      </m:r>
                      <m:r>
                        <m:rPr>
                          <m:nor/>
                        </m:rPr>
                        <a:rPr lang="en-US" altLang="zh-CN" sz="1200" i="1">
                          <a:latin typeface="Cambria Math" panose="02040503050406030204" pitchFamily="18" charset="0"/>
                        </a:rPr>
                        <m:t>   </m:t>
                      </m:r>
                      <m:r>
                        <m:rPr>
                          <m:nor/>
                        </m:rPr>
                        <a:rPr lang="en-US" altLang="zh-CN" sz="1200" i="1" dirty="0">
                          <a:latin typeface="Cambria Math" panose="02040503050406030204" pitchFamily="18" charset="0"/>
                        </a:rPr>
                        <m:t>−</m:t>
                      </m:r>
                    </m:oMath>
                  </a14:m>
                  <a:r>
                    <a:rPr lang="zh-CN" altLang="en-US" sz="1200" i="1" dirty="0">
                      <a:latin typeface="Cambria Math" panose="02040503050406030204" pitchFamily="18" charset="0"/>
                    </a:rPr>
                    <a:t> </a:t>
                  </a:r>
                  <a:r>
                    <a:rPr lang="en-US" altLang="zh-CN" sz="1200" i="1" dirty="0">
                      <a:latin typeface="Cambria Math" panose="02040503050406030204" pitchFamily="18" charset="0"/>
                    </a:rPr>
                    <a:t>Angular frequency</a:t>
                  </a:r>
                </a:p>
                <a:p>
                  <a:pPr/>
                  <a14:m>
                    <m:oMathPara xmlns:m="http://schemas.openxmlformats.org/officeDocument/2006/math">
                      <m:oMathParaPr>
                        <m:jc m:val="left"/>
                      </m:oMathParaPr>
                      <m:oMath xmlns:m="http://schemas.openxmlformats.org/officeDocument/2006/math">
                        <m:sSub>
                          <m:sSubPr>
                            <m:ctrlPr>
                              <a:rPr lang="en-US" altLang="zh-CN" sz="1200" i="1" dirty="0" smtClean="0">
                                <a:latin typeface="Cambria Math" panose="02040503050406030204" pitchFamily="18" charset="0"/>
                              </a:rPr>
                            </m:ctrlPr>
                          </m:sSubPr>
                          <m:e>
                            <m:r>
                              <a:rPr lang="en-US" altLang="zh-CN" sz="1200" b="0" i="1" dirty="0" smtClean="0">
                                <a:latin typeface="Cambria Math" panose="02040503050406030204" pitchFamily="18" charset="0"/>
                              </a:rPr>
                              <m:t>𝑘</m:t>
                            </m:r>
                          </m:e>
                          <m:sub>
                            <m:r>
                              <a:rPr lang="en-US" altLang="zh-CN" sz="1200" b="0" i="1" dirty="0" smtClean="0">
                                <a:latin typeface="Cambria Math" panose="02040503050406030204" pitchFamily="18" charset="0"/>
                              </a:rPr>
                              <m:t>𝑥</m:t>
                            </m:r>
                          </m:sub>
                        </m:sSub>
                        <m:r>
                          <m:rPr>
                            <m:nor/>
                          </m:rPr>
                          <a:rPr lang="en-US" altLang="zh-CN" sz="1200" i="1" dirty="0">
                            <a:latin typeface="Cambria Math" panose="02040503050406030204" pitchFamily="18" charset="0"/>
                          </a:rPr>
                          <m:t>− </m:t>
                        </m:r>
                        <m:r>
                          <m:rPr>
                            <m:nor/>
                          </m:rPr>
                          <a:rPr lang="en-US" altLang="zh-CN" sz="1200" i="1" dirty="0">
                            <a:latin typeface="Cambria Math" panose="02040503050406030204" pitchFamily="18" charset="0"/>
                          </a:rPr>
                          <m:t>Wave</m:t>
                        </m:r>
                        <m:r>
                          <m:rPr>
                            <m:nor/>
                          </m:rPr>
                          <a:rPr lang="en-US" altLang="zh-CN" sz="1200" i="1" dirty="0">
                            <a:latin typeface="Cambria Math" panose="02040503050406030204" pitchFamily="18" charset="0"/>
                          </a:rPr>
                          <m:t> </m:t>
                        </m:r>
                        <m:r>
                          <m:rPr>
                            <m:nor/>
                          </m:rPr>
                          <a:rPr lang="en-US" altLang="zh-CN" sz="1200" i="1" dirty="0">
                            <a:latin typeface="Cambria Math" panose="02040503050406030204" pitchFamily="18" charset="0"/>
                          </a:rPr>
                          <m:t>number</m:t>
                        </m:r>
                        <m:r>
                          <m:rPr>
                            <m:nor/>
                          </m:rPr>
                          <a:rPr lang="en-US" altLang="zh-CN" sz="1200" i="1" dirty="0">
                            <a:latin typeface="Cambria Math" panose="02040503050406030204" pitchFamily="18" charset="0"/>
                          </a:rPr>
                          <m:t> </m:t>
                        </m:r>
                        <m:r>
                          <m:rPr>
                            <m:nor/>
                          </m:rPr>
                          <a:rPr lang="en-US" altLang="zh-CN" sz="1200" i="1" dirty="0">
                            <a:latin typeface="Cambria Math" panose="02040503050406030204" pitchFamily="18" charset="0"/>
                          </a:rPr>
                          <m:t>along</m:t>
                        </m:r>
                        <m:r>
                          <m:rPr>
                            <m:nor/>
                          </m:rPr>
                          <a:rPr lang="en-US" altLang="zh-CN" sz="1200" i="1" dirty="0">
                            <a:latin typeface="Cambria Math" panose="02040503050406030204" pitchFamily="18" charset="0"/>
                          </a:rPr>
                          <m:t> </m:t>
                        </m:r>
                        <m:r>
                          <m:rPr>
                            <m:nor/>
                          </m:rPr>
                          <a:rPr lang="en-US" altLang="zh-CN" sz="1200" b="0" i="1" dirty="0" smtClean="0">
                            <a:latin typeface="Cambria Math" panose="02040503050406030204" pitchFamily="18" charset="0"/>
                          </a:rPr>
                          <m:t>x</m:t>
                        </m:r>
                        <m:r>
                          <m:rPr>
                            <m:nor/>
                          </m:rPr>
                          <a:rPr lang="en-US" altLang="zh-CN" sz="1200" i="1" dirty="0">
                            <a:latin typeface="Cambria Math" panose="02040503050406030204" pitchFamily="18" charset="0"/>
                          </a:rPr>
                          <m:t>−</m:t>
                        </m:r>
                        <m:r>
                          <m:rPr>
                            <m:nor/>
                          </m:rPr>
                          <a:rPr lang="en-US" altLang="zh-CN" sz="1200" i="1" dirty="0">
                            <a:latin typeface="Cambria Math" panose="02040503050406030204" pitchFamily="18" charset="0"/>
                          </a:rPr>
                          <m:t>axis</m:t>
                        </m:r>
                      </m:oMath>
                    </m:oMathPara>
                  </a14:m>
                  <a:endParaRPr lang="en-US" altLang="zh-CN" sz="1200" i="1" dirty="0">
                    <a:latin typeface="Cambria Math" panose="02040503050406030204" pitchFamily="18" charset="0"/>
                  </a:endParaRPr>
                </a:p>
                <a:p>
                  <a14:m>
                    <m:oMath xmlns:m="http://schemas.openxmlformats.org/officeDocument/2006/math">
                      <m:sSub>
                        <m:sSubPr>
                          <m:ctrlPr>
                            <a:rPr lang="en-US" altLang="zh-CN" sz="1200" i="1" dirty="0" smtClean="0">
                              <a:latin typeface="Cambria Math" panose="02040503050406030204" pitchFamily="18" charset="0"/>
                            </a:rPr>
                          </m:ctrlPr>
                        </m:sSubPr>
                        <m:e>
                          <m:r>
                            <a:rPr lang="en-US" altLang="zh-CN" sz="1200" b="0" i="1" dirty="0" smtClean="0">
                              <a:latin typeface="Cambria Math" panose="02040503050406030204" pitchFamily="18" charset="0"/>
                            </a:rPr>
                            <m:t>𝑃</m:t>
                          </m:r>
                        </m:e>
                        <m:sub>
                          <m:r>
                            <a:rPr lang="en-US" altLang="zh-CN" sz="1200" b="0" i="1" dirty="0" smtClean="0">
                              <a:latin typeface="Cambria Math" panose="02040503050406030204" pitchFamily="18" charset="0"/>
                            </a:rPr>
                            <m:t>2</m:t>
                          </m:r>
                        </m:sub>
                      </m:sSub>
                      <m:r>
                        <m:rPr>
                          <m:nor/>
                        </m:rPr>
                        <a:rPr lang="en-US" altLang="zh-CN" sz="1200" i="1" dirty="0">
                          <a:latin typeface="Cambria Math" panose="02040503050406030204" pitchFamily="18" charset="0"/>
                        </a:rPr>
                        <m:t>−</m:t>
                      </m:r>
                    </m:oMath>
                  </a14:m>
                  <a:r>
                    <a:rPr lang="en-US" altLang="zh-CN" sz="1200" i="1" dirty="0">
                      <a:latin typeface="Cambria Math" panose="02040503050406030204" pitchFamily="18" charset="0"/>
                    </a:rPr>
                    <a:t> Sound pressure function in area2</a:t>
                  </a:r>
                </a:p>
                <a:p>
                  <a14:m>
                    <m:oMath xmlns:m="http://schemas.openxmlformats.org/officeDocument/2006/math">
                      <m:sSub>
                        <m:sSubPr>
                          <m:ctrlPr>
                            <a:rPr lang="en-US" altLang="zh-CN" sz="1200" i="1" dirty="0" smtClean="0">
                              <a:latin typeface="Cambria Math" panose="02040503050406030204" pitchFamily="18" charset="0"/>
                            </a:rPr>
                          </m:ctrlPr>
                        </m:sSubPr>
                        <m:e>
                          <m:r>
                            <a:rPr lang="en-US" altLang="zh-CN" sz="1200" b="0" i="1" dirty="0" smtClean="0">
                              <a:latin typeface="Cambria Math" panose="02040503050406030204" pitchFamily="18" charset="0"/>
                            </a:rPr>
                            <m:t>𝑃</m:t>
                          </m:r>
                        </m:e>
                        <m:sub>
                          <m:r>
                            <a:rPr lang="en-US" altLang="zh-CN" sz="1200" b="0" i="1" dirty="0" smtClean="0">
                              <a:latin typeface="Cambria Math" panose="02040503050406030204" pitchFamily="18" charset="0"/>
                            </a:rPr>
                            <m:t>𝑎𝑖𝑟</m:t>
                          </m:r>
                          <m:r>
                            <a:rPr lang="en-US" altLang="zh-CN" sz="1200" b="0" i="1" dirty="0" smtClean="0">
                              <a:latin typeface="Cambria Math" panose="02040503050406030204" pitchFamily="18" charset="0"/>
                            </a:rPr>
                            <m:t>2</m:t>
                          </m:r>
                        </m:sub>
                      </m:sSub>
                      <m:r>
                        <m:rPr>
                          <m:nor/>
                        </m:rPr>
                        <a:rPr lang="en-US" altLang="zh-CN" sz="1200" i="1" dirty="0">
                          <a:latin typeface="Cambria Math" panose="02040503050406030204" pitchFamily="18" charset="0"/>
                        </a:rPr>
                        <m:t>−</m:t>
                      </m:r>
                    </m:oMath>
                  </a14:m>
                  <a:r>
                    <a:rPr lang="en-US" altLang="zh-CN" sz="1200" i="1" dirty="0">
                      <a:latin typeface="Cambria Math" panose="02040503050406030204" pitchFamily="18" charset="0"/>
                    </a:rPr>
                    <a:t> Sound pressure amplitude in area2</a:t>
                  </a:r>
                </a:p>
                <a:p>
                  <a14:m>
                    <m:oMath xmlns:m="http://schemas.openxmlformats.org/officeDocument/2006/math">
                      <m:sSub>
                        <m:sSubPr>
                          <m:ctrlPr>
                            <a:rPr lang="en-US" altLang="zh-CN" sz="1200" i="1" dirty="0" smtClean="0">
                              <a:latin typeface="Cambria Math" panose="02040503050406030204" pitchFamily="18" charset="0"/>
                            </a:rPr>
                          </m:ctrlPr>
                        </m:sSubPr>
                        <m:e>
                          <m:r>
                            <a:rPr lang="en-US" altLang="zh-CN" sz="1200" b="0" i="1" dirty="0" smtClean="0">
                              <a:latin typeface="Cambria Math" panose="02040503050406030204" pitchFamily="18" charset="0"/>
                            </a:rPr>
                            <m:t>𝑃</m:t>
                          </m:r>
                        </m:e>
                        <m:sub>
                          <m:r>
                            <a:rPr lang="en-US" altLang="zh-CN" sz="1200" b="0" i="1" dirty="0" smtClean="0">
                              <a:latin typeface="Cambria Math" panose="02040503050406030204" pitchFamily="18" charset="0"/>
                            </a:rPr>
                            <m:t>𝑎𝑖𝑟</m:t>
                          </m:r>
                          <m:r>
                            <a:rPr lang="en-US" altLang="zh-CN" sz="1200" b="0" i="1" dirty="0" smtClean="0">
                              <a:latin typeface="Cambria Math" panose="02040503050406030204" pitchFamily="18" charset="0"/>
                            </a:rPr>
                            <m:t>3</m:t>
                          </m:r>
                        </m:sub>
                      </m:sSub>
                      <m:r>
                        <m:rPr>
                          <m:nor/>
                        </m:rPr>
                        <a:rPr lang="en-US" altLang="zh-CN" sz="1200" i="1" dirty="0">
                          <a:latin typeface="Cambria Math" panose="02040503050406030204" pitchFamily="18" charset="0"/>
                        </a:rPr>
                        <m:t>−</m:t>
                      </m:r>
                    </m:oMath>
                  </a14:m>
                  <a:r>
                    <a:rPr lang="en-US" altLang="zh-CN" sz="1200" i="1" dirty="0">
                      <a:latin typeface="Cambria Math" panose="02040503050406030204" pitchFamily="18" charset="0"/>
                    </a:rPr>
                    <a:t> Sound pressure amplitude in area3</a:t>
                  </a:r>
                  <a:endParaRPr lang="en-US" altLang="zh-CN" sz="1200" dirty="0"/>
                </a:p>
                <a:p>
                  <a14:m>
                    <m:oMath xmlns:m="http://schemas.openxmlformats.org/officeDocument/2006/math">
                      <m:sSub>
                        <m:sSubPr>
                          <m:ctrlPr>
                            <a:rPr lang="en-US" altLang="zh-CN" sz="1200" i="1" dirty="0" smtClean="0">
                              <a:latin typeface="Cambria Math" panose="02040503050406030204" pitchFamily="18" charset="0"/>
                            </a:rPr>
                          </m:ctrlPr>
                        </m:sSubPr>
                        <m:e>
                          <m:r>
                            <a:rPr lang="en-US" altLang="zh-CN" sz="1200" b="0" i="1" dirty="0" smtClean="0">
                              <a:latin typeface="Cambria Math" panose="02040503050406030204" pitchFamily="18" charset="0"/>
                            </a:rPr>
                            <m:t>𝑘</m:t>
                          </m:r>
                        </m:e>
                        <m:sub>
                          <m:r>
                            <a:rPr lang="en-US" altLang="zh-CN" sz="1200" b="0" i="1" dirty="0" smtClean="0">
                              <a:latin typeface="Cambria Math" panose="02040503050406030204" pitchFamily="18" charset="0"/>
                            </a:rPr>
                            <m:t>𝑧</m:t>
                          </m:r>
                          <m:r>
                            <a:rPr lang="en-US" altLang="zh-CN" sz="1200" b="0" i="1" dirty="0" smtClean="0">
                              <a:latin typeface="Cambria Math" panose="02040503050406030204" pitchFamily="18" charset="0"/>
                            </a:rPr>
                            <m:t>_</m:t>
                          </m:r>
                          <m:r>
                            <a:rPr lang="en-US" altLang="zh-CN" sz="1200" b="0" i="1" dirty="0" smtClean="0">
                              <a:latin typeface="Cambria Math" panose="02040503050406030204" pitchFamily="18" charset="0"/>
                            </a:rPr>
                            <m:t>𝑎𝑖𝑟</m:t>
                          </m:r>
                        </m:sub>
                      </m:sSub>
                      <m:r>
                        <m:rPr>
                          <m:nor/>
                        </m:rPr>
                        <a:rPr lang="en-US" altLang="zh-CN" sz="1200" i="1" dirty="0">
                          <a:latin typeface="Cambria Math" panose="02040503050406030204" pitchFamily="18" charset="0"/>
                        </a:rPr>
                        <m:t>−</m:t>
                      </m:r>
                    </m:oMath>
                  </a14:m>
                  <a:r>
                    <a:rPr lang="en-US" altLang="zh-CN" sz="1200" i="1" dirty="0">
                      <a:latin typeface="Cambria Math" panose="02040503050406030204" pitchFamily="18" charset="0"/>
                    </a:rPr>
                    <a:t> Transverse wave number along z-axis in area2</a:t>
                  </a:r>
                </a:p>
                <a:p>
                  <a14:m>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2</m:t>
                          </m:r>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zh-CN" altLang="en-US" sz="1200" i="1" dirty="0">
                      <a:latin typeface="Cambria Math" panose="02040503050406030204" pitchFamily="18" charset="0"/>
                    </a:rPr>
                    <a:t> </a:t>
                  </a:r>
                  <a14:m>
                    <m:oMath xmlns:m="http://schemas.openxmlformats.org/officeDocument/2006/math">
                      <m:r>
                        <m:rPr>
                          <m:nor/>
                        </m:rPr>
                        <a:rPr lang="en-US" altLang="zh-CN" sz="1200" i="1" dirty="0" smtClean="0">
                          <a:latin typeface="Cambria Math" panose="02040503050406030204" pitchFamily="18" charset="0"/>
                        </a:rPr>
                        <m:t>−</m:t>
                      </m:r>
                    </m:oMath>
                  </a14:m>
                  <a:r>
                    <a:rPr lang="zh-CN" altLang="en-US" sz="1200" i="1" dirty="0">
                      <a:latin typeface="Cambria Math" panose="02040503050406030204" pitchFamily="18" charset="0"/>
                    </a:rPr>
                    <a:t> </a:t>
                  </a:r>
                  <a:r>
                    <a:rPr lang="en-US" altLang="zh-CN" sz="1200" i="1" dirty="0">
                      <a:latin typeface="Cambria Math" panose="02040503050406030204" pitchFamily="18" charset="0"/>
                    </a:rPr>
                    <a:t>Effective medium velocity  along x-axis in area 2</a:t>
                  </a:r>
                </a:p>
                <a:p>
                  <a14:m>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2</m:t>
                          </m:r>
                          <m:r>
                            <a:rPr lang="en-US" altLang="zh-CN" sz="1200" b="0" i="1" smtClean="0">
                              <a:solidFill>
                                <a:schemeClr val="tx1"/>
                              </a:solidFill>
                              <a:latin typeface="Cambria Math" panose="02040503050406030204" pitchFamily="18" charset="0"/>
                            </a:rPr>
                            <m:t>𝑧</m:t>
                          </m:r>
                        </m:sub>
                      </m:sSub>
                    </m:oMath>
                  </a14:m>
                  <a:r>
                    <a:rPr lang="zh-CN" altLang="en-US" sz="1200" i="1" dirty="0">
                      <a:latin typeface="Cambria Math" panose="02040503050406030204" pitchFamily="18" charset="0"/>
                    </a:rPr>
                    <a:t> </a:t>
                  </a:r>
                  <a14:m>
                    <m:oMath xmlns:m="http://schemas.openxmlformats.org/officeDocument/2006/math">
                      <m:r>
                        <m:rPr>
                          <m:nor/>
                        </m:rPr>
                        <a:rPr lang="en-US" altLang="zh-CN" sz="1200" i="1" dirty="0" smtClean="0">
                          <a:latin typeface="Cambria Math" panose="02040503050406030204" pitchFamily="18" charset="0"/>
                        </a:rPr>
                        <m:t>−</m:t>
                      </m:r>
                    </m:oMath>
                  </a14:m>
                  <a:r>
                    <a:rPr lang="zh-CN" altLang="en-US" sz="1200" i="1" dirty="0">
                      <a:latin typeface="Cambria Math" panose="02040503050406030204" pitchFamily="18" charset="0"/>
                    </a:rPr>
                    <a:t> </a:t>
                  </a:r>
                  <a:r>
                    <a:rPr lang="en-US" altLang="zh-CN" sz="1200" i="1" dirty="0">
                      <a:latin typeface="Cambria Math" panose="02040503050406030204" pitchFamily="18" charset="0"/>
                    </a:rPr>
                    <a:t>Effective medium velocity  along z-axis in area 2</a:t>
                  </a:r>
                </a:p>
                <a:p>
                  <a14:m>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3</m:t>
                          </m:r>
                          <m:r>
                            <a:rPr lang="en-US" altLang="zh-CN" sz="1200" b="0" i="1" smtClean="0">
                              <a:solidFill>
                                <a:schemeClr val="tx1"/>
                              </a:solidFill>
                              <a:latin typeface="Cambria Math" panose="02040503050406030204" pitchFamily="18" charset="0"/>
                            </a:rPr>
                            <m:t>𝑧</m:t>
                          </m:r>
                        </m:sub>
                      </m:sSub>
                    </m:oMath>
                  </a14:m>
                  <a:r>
                    <a:rPr lang="zh-CN" altLang="en-US" sz="1200" i="1" dirty="0">
                      <a:latin typeface="Cambria Math" panose="02040503050406030204" pitchFamily="18" charset="0"/>
                    </a:rPr>
                    <a:t> </a:t>
                  </a:r>
                  <a14:m>
                    <m:oMath xmlns:m="http://schemas.openxmlformats.org/officeDocument/2006/math">
                      <m:r>
                        <m:rPr>
                          <m:nor/>
                        </m:rPr>
                        <a:rPr lang="en-US" altLang="zh-CN" sz="1200" i="1" dirty="0" smtClean="0">
                          <a:latin typeface="Cambria Math" panose="02040503050406030204" pitchFamily="18" charset="0"/>
                        </a:rPr>
                        <m:t>−</m:t>
                      </m:r>
                    </m:oMath>
                  </a14:m>
                  <a:r>
                    <a:rPr lang="zh-CN" altLang="en-US" sz="1200" i="1" dirty="0">
                      <a:latin typeface="Cambria Math" panose="02040503050406030204" pitchFamily="18" charset="0"/>
                    </a:rPr>
                    <a:t> </a:t>
                  </a:r>
                  <a:r>
                    <a:rPr lang="en-US" altLang="zh-CN" sz="1200" i="1" dirty="0">
                      <a:latin typeface="Cambria Math" panose="02040503050406030204" pitchFamily="18" charset="0"/>
                    </a:rPr>
                    <a:t>Effective medium velocity  along z-axis in area 3</a:t>
                  </a:r>
                  <a:endParaRPr lang="en-US" altLang="zh-CN" sz="1200" b="0" i="1" dirty="0">
                    <a:latin typeface="Cambria Math" panose="02040503050406030204" pitchFamily="18" charset="0"/>
                  </a:endParaRPr>
                </a:p>
                <a:p>
                  <a14:m>
                    <m:oMath xmlns:m="http://schemas.openxmlformats.org/officeDocument/2006/math">
                      <m:sSub>
                        <m:sSubPr>
                          <m:ctrlPr>
                            <a:rPr lang="en-US" altLang="zh-CN" sz="1200" i="1" smtClean="0">
                              <a:solidFill>
                                <a:schemeClr val="tx1"/>
                              </a:solidFill>
                              <a:latin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3</m:t>
                          </m:r>
                          <m:r>
                            <a:rPr lang="en-US" altLang="zh-CN" sz="1200" b="0" i="1" smtClean="0">
                              <a:latin typeface="Cambria Math" panose="02040503050406030204" pitchFamily="18" charset="0"/>
                              <a:ea typeface="Cambria Math" panose="02040503050406030204" pitchFamily="18" charset="0"/>
                              <a:cs typeface="Times" panose="02020603050405020304" pitchFamily="18" charset="0"/>
                            </a:rPr>
                            <m:t>𝑥</m:t>
                          </m:r>
                        </m:sub>
                      </m:sSub>
                    </m:oMath>
                  </a14:m>
                  <a:r>
                    <a:rPr lang="zh-CN" altLang="en-US" sz="1200" i="1" dirty="0">
                      <a:latin typeface="Cambria Math" panose="02040503050406030204" pitchFamily="18" charset="0"/>
                    </a:rPr>
                    <a:t> </a:t>
                  </a:r>
                  <a14:m>
                    <m:oMath xmlns:m="http://schemas.openxmlformats.org/officeDocument/2006/math">
                      <m:r>
                        <m:rPr>
                          <m:nor/>
                        </m:rPr>
                        <a:rPr lang="en-US" altLang="zh-CN" sz="1200" i="1" dirty="0" smtClean="0">
                          <a:latin typeface="Cambria Math" panose="02040503050406030204" pitchFamily="18" charset="0"/>
                        </a:rPr>
                        <m:t>−</m:t>
                      </m:r>
                    </m:oMath>
                  </a14:m>
                  <a:r>
                    <a:rPr lang="zh-CN" altLang="en-US" sz="1200" i="1" dirty="0">
                      <a:latin typeface="Cambria Math" panose="02040503050406030204" pitchFamily="18" charset="0"/>
                    </a:rPr>
                    <a:t> </a:t>
                  </a:r>
                  <a:r>
                    <a:rPr lang="en-US" altLang="zh-CN" sz="1200" i="1" dirty="0">
                      <a:latin typeface="Cambria Math" panose="02040503050406030204" pitchFamily="18" charset="0"/>
                    </a:rPr>
                    <a:t>Effective medium velocity  along x-axis in area 3</a:t>
                  </a:r>
                  <a:endParaRPr lang="en-US" altLang="zh-CN" sz="1200" b="0" i="1" dirty="0">
                    <a:latin typeface="Cambria Math" panose="02040503050406030204" pitchFamily="18" charset="0"/>
                  </a:endParaRPr>
                </a:p>
              </p:txBody>
            </p:sp>
          </mc:Choice>
          <mc:Fallback xmlns="">
            <p:sp>
              <p:nvSpPr>
                <p:cNvPr id="2781" name="文本框 2780">
                  <a:extLst>
                    <a:ext uri="{FF2B5EF4-FFF2-40B4-BE49-F238E27FC236}">
                      <a16:creationId xmlns:a16="http://schemas.microsoft.com/office/drawing/2014/main" id="{21155ACF-2620-356C-3991-1D664513A479}"/>
                    </a:ext>
                  </a:extLst>
                </p:cNvPr>
                <p:cNvSpPr txBox="1">
                  <a:spLocks noRot="1" noChangeAspect="1" noMove="1" noResize="1" noEditPoints="1" noAdjustHandles="1" noChangeArrowheads="1" noChangeShapeType="1" noTextEdit="1"/>
                </p:cNvSpPr>
                <p:nvPr/>
              </p:nvSpPr>
              <p:spPr>
                <a:xfrm>
                  <a:off x="7742459" y="4389109"/>
                  <a:ext cx="4366751" cy="2075379"/>
                </a:xfrm>
                <a:prstGeom prst="rect">
                  <a:avLst/>
                </a:prstGeom>
                <a:blipFill>
                  <a:blip r:embed="rId7"/>
                  <a:stretch>
                    <a:fillRect b="-1567"/>
                  </a:stretch>
                </a:blipFill>
              </p:spPr>
              <p:txBody>
                <a:bodyPr/>
                <a:lstStyle/>
                <a:p>
                  <a:r>
                    <a:rPr lang="zh-CN" altLang="en-US">
                      <a:noFill/>
                    </a:rPr>
                    <a:t> </a:t>
                  </a:r>
                </a:p>
              </p:txBody>
            </p:sp>
          </mc:Fallback>
        </mc:AlternateContent>
        <p:sp>
          <p:nvSpPr>
            <p:cNvPr id="2800" name="矩形: 圆角 2799">
              <a:extLst>
                <a:ext uri="{FF2B5EF4-FFF2-40B4-BE49-F238E27FC236}">
                  <a16:creationId xmlns:a16="http://schemas.microsoft.com/office/drawing/2014/main" id="{53208EB2-2145-A26E-1C87-BCA1CD0D7E35}"/>
                </a:ext>
              </a:extLst>
            </p:cNvPr>
            <p:cNvSpPr/>
            <p:nvPr/>
          </p:nvSpPr>
          <p:spPr>
            <a:xfrm>
              <a:off x="7688445" y="4291234"/>
              <a:ext cx="4366751" cy="2362563"/>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nvGrpSpPr>
          <p:cNvPr id="3" name="组合 2">
            <a:extLst>
              <a:ext uri="{FF2B5EF4-FFF2-40B4-BE49-F238E27FC236}">
                <a16:creationId xmlns:a16="http://schemas.microsoft.com/office/drawing/2014/main" id="{D4EE5B80-B7F3-81D8-CA6A-A24F7543B5B1}"/>
              </a:ext>
            </a:extLst>
          </p:cNvPr>
          <p:cNvGrpSpPr/>
          <p:nvPr/>
        </p:nvGrpSpPr>
        <p:grpSpPr>
          <a:xfrm>
            <a:off x="8586054" y="1907583"/>
            <a:ext cx="3231160" cy="1394418"/>
            <a:chOff x="8960840" y="2156084"/>
            <a:chExt cx="3231160" cy="1394418"/>
          </a:xfrm>
        </p:grpSpPr>
        <p:pic>
          <p:nvPicPr>
            <p:cNvPr id="2760" name="图片 2759">
              <a:extLst>
                <a:ext uri="{FF2B5EF4-FFF2-40B4-BE49-F238E27FC236}">
                  <a16:creationId xmlns:a16="http://schemas.microsoft.com/office/drawing/2014/main" id="{2B61C0EA-96B9-DCAE-FCB8-9514880179FF}"/>
                </a:ext>
              </a:extLst>
            </p:cNvPr>
            <p:cNvPicPr>
              <a:picLocks noChangeAspect="1"/>
            </p:cNvPicPr>
            <p:nvPr/>
          </p:nvPicPr>
          <p:blipFill>
            <a:blip r:embed="rId8"/>
            <a:stretch>
              <a:fillRect/>
            </a:stretch>
          </p:blipFill>
          <p:spPr>
            <a:xfrm>
              <a:off x="9005999" y="2454442"/>
              <a:ext cx="678787" cy="828281"/>
            </a:xfrm>
            <a:prstGeom prst="rect">
              <a:avLst/>
            </a:prstGeom>
          </p:spPr>
        </p:pic>
        <p:pic>
          <p:nvPicPr>
            <p:cNvPr id="2" name="图片 1">
              <a:extLst>
                <a:ext uri="{FF2B5EF4-FFF2-40B4-BE49-F238E27FC236}">
                  <a16:creationId xmlns:a16="http://schemas.microsoft.com/office/drawing/2014/main" id="{6E4CE4D1-E9B3-C6ED-80A4-52E90CAA0E14}"/>
                </a:ext>
              </a:extLst>
            </p:cNvPr>
            <p:cNvPicPr>
              <a:picLocks noChangeAspect="1"/>
            </p:cNvPicPr>
            <p:nvPr/>
          </p:nvPicPr>
          <p:blipFill rotWithShape="1">
            <a:blip r:embed="rId9"/>
            <a:srcRect t="54528"/>
            <a:stretch/>
          </p:blipFill>
          <p:spPr>
            <a:xfrm>
              <a:off x="8960840" y="2156084"/>
              <a:ext cx="3231160" cy="1394418"/>
            </a:xfrm>
            <a:prstGeom prst="rect">
              <a:avLst/>
            </a:prstGeom>
          </p:spPr>
        </p:pic>
      </p:grpSp>
      <p:sp>
        <p:nvSpPr>
          <p:cNvPr id="49" name="文本框 48">
            <a:extLst>
              <a:ext uri="{FF2B5EF4-FFF2-40B4-BE49-F238E27FC236}">
                <a16:creationId xmlns:a16="http://schemas.microsoft.com/office/drawing/2014/main" id="{167A4D57-1E23-5CCD-9B27-1C3711F3F132}"/>
              </a:ext>
            </a:extLst>
          </p:cNvPr>
          <p:cNvSpPr txBox="1"/>
          <p:nvPr/>
        </p:nvSpPr>
        <p:spPr>
          <a:xfrm rot="21283837">
            <a:off x="10854101" y="2422249"/>
            <a:ext cx="1537817" cy="584775"/>
          </a:xfrm>
          <a:prstGeom prst="rect">
            <a:avLst/>
          </a:prstGeom>
          <a:noFill/>
        </p:spPr>
        <p:txBody>
          <a:bodyPr wrap="square">
            <a:spAutoFit/>
          </a:bodyPr>
          <a:lstStyle/>
          <a:p>
            <a:r>
              <a:rPr lang="en-US" altLang="zh-CN" sz="3200" b="1" dirty="0">
                <a:solidFill>
                  <a:srgbClr val="FFA6A6"/>
                </a:solidFill>
                <a:latin typeface="Times" panose="02020603050405020304" pitchFamily="18" charset="0"/>
                <a:cs typeface="Times" panose="02020603050405020304" pitchFamily="18" charset="0"/>
              </a:rPr>
              <a:t>Area 1</a:t>
            </a:r>
            <a:endParaRPr lang="zh-CN" altLang="en-US" sz="3200" dirty="0"/>
          </a:p>
        </p:txBody>
      </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642C7C6C-C995-DD2E-7D34-D5F92D8AE019}"/>
                  </a:ext>
                </a:extLst>
              </p:cNvPr>
              <p:cNvSpPr txBox="1"/>
              <p:nvPr/>
            </p:nvSpPr>
            <p:spPr>
              <a:xfrm>
                <a:off x="1043097" y="1105804"/>
                <a:ext cx="5955028" cy="320601"/>
              </a:xfrm>
              <a:prstGeom prst="rect">
                <a:avLst/>
              </a:prstGeom>
              <a:noFill/>
            </p:spPr>
            <p:txBody>
              <a:bodyPr wrap="none" lIns="0" tIns="0" rIns="0" bIns="0" rtlCol="0">
                <a:spAutoFit/>
              </a:bodyPr>
              <a:lstStyle/>
              <a:p>
                <a14:m>
                  <m:oMath xmlns:m="http://schemas.openxmlformats.org/officeDocument/2006/math">
                    <m:func>
                      <m:funcPr>
                        <m:ctrlPr>
                          <a:rPr lang="zh-CN" altLang="en-US" sz="2000" i="1" smtClean="0">
                            <a:latin typeface="Cambria Math" panose="02040503050406030204" pitchFamily="18" charset="0"/>
                          </a:rPr>
                        </m:ctrlPr>
                      </m:funcPr>
                      <m:fNa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0</m:t>
                            </m:r>
                          </m:sub>
                        </m:sSub>
                        <m:r>
                          <a:rPr lang="zh-CN" altLang="en-US" sz="2000" i="1" smtClean="0">
                            <a:latin typeface="Cambria Math" panose="02040503050406030204" pitchFamily="18" charset="0"/>
                          </a:rPr>
                          <m:t>∙</m:t>
                        </m:r>
                        <m:r>
                          <m:rPr>
                            <m:sty m:val="p"/>
                          </m:rPr>
                          <a:rPr lang="zh-CN" altLang="en-US" sz="2000" i="0">
                            <a:latin typeface="Cambria Math" panose="02040503050406030204" pitchFamily="18" charset="0"/>
                          </a:rPr>
                          <m:t>cos</m:t>
                        </m:r>
                      </m:fName>
                      <m:e>
                        <m:sSup>
                          <m:sSupPr>
                            <m:ctrlPr>
                              <a:rPr lang="en-US" altLang="zh-CN" sz="2000" i="1" smtClean="0">
                                <a:latin typeface="Cambria Math" panose="02040503050406030204" pitchFamily="18" charset="0"/>
                              </a:rPr>
                            </m:ctrlPr>
                          </m:sSupPr>
                          <m:e>
                            <m:d>
                              <m:dPr>
                                <m:ctrlPr>
                                  <a:rPr lang="zh-CN" altLang="en-US" sz="2000" i="1" smtClean="0">
                                    <a:solidFill>
                                      <a:schemeClr val="tx1"/>
                                    </a:solidFill>
                                    <a:latin typeface="Cambria Math" panose="02040503050406030204" pitchFamily="18" charset="0"/>
                                  </a:rPr>
                                </m:ctrlPr>
                              </m:dPr>
                              <m:e>
                                <m:sSub>
                                  <m:sSubPr>
                                    <m:ctrlPr>
                                      <a:rPr lang="en-US" altLang="zh-CN" sz="200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𝑘</m:t>
                                    </m:r>
                                  </m:e>
                                  <m:sub>
                                    <m:r>
                                      <a:rPr lang="en-US" altLang="zh-CN" sz="2000" b="0" i="1" smtClean="0">
                                        <a:solidFill>
                                          <a:schemeClr val="tx1"/>
                                        </a:solidFill>
                                        <a:latin typeface="Cambria Math" panose="02040503050406030204" pitchFamily="18" charset="0"/>
                                      </a:rPr>
                                      <m:t>𝑧</m:t>
                                    </m:r>
                                  </m:sub>
                                </m:sSub>
                                <m:r>
                                  <a:rPr lang="en-US" altLang="zh-CN" sz="2000" b="0" i="1" smtClean="0">
                                    <a:solidFill>
                                      <a:schemeClr val="tx1"/>
                                    </a:solidFill>
                                    <a:latin typeface="Cambria Math" panose="02040503050406030204" pitchFamily="18" charset="0"/>
                                  </a:rPr>
                                  <m:t>𝑧</m:t>
                                </m:r>
                              </m:e>
                            </m:d>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𝜔</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sub>
                            </m:sSub>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e>
                    </m:func>
                  </m:oMath>
                </a14:m>
                <a:r>
                  <a:rPr lang="zh-CN" altLang="en-US" sz="2000" dirty="0"/>
                  <a:t> </a:t>
                </a:r>
                <a14:m>
                  <m:oMath xmlns:m="http://schemas.openxmlformats.org/officeDocument/2006/math">
                    <m:func>
                      <m:funcPr>
                        <m:ctrlPr>
                          <a:rPr lang="zh-CN" altLang="en-US" sz="2000" i="1" smtClean="0">
                            <a:latin typeface="Cambria Math" panose="02040503050406030204" pitchFamily="18" charset="0"/>
                          </a:rPr>
                        </m:ctrlPr>
                      </m:funcPr>
                      <m:fNa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𝑎𝑖𝑟</m:t>
                            </m:r>
                            <m:r>
                              <a:rPr lang="en-US" altLang="zh-CN" sz="2000" b="0" i="1" smtClean="0">
                                <a:latin typeface="Cambria Math" panose="02040503050406030204" pitchFamily="18" charset="0"/>
                              </a:rPr>
                              <m:t>2</m:t>
                            </m:r>
                          </m:sub>
                        </m:sSub>
                        <m:r>
                          <a:rPr lang="zh-CN" altLang="en-US" sz="2000" i="1" smtClean="0">
                            <a:latin typeface="Cambria Math" panose="02040503050406030204" pitchFamily="18" charset="0"/>
                          </a:rPr>
                          <m:t>∙</m:t>
                        </m:r>
                      </m:fName>
                      <m:e>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𝑒</m:t>
                            </m:r>
                          </m:e>
                          <m:sup>
                            <m:sSub>
                              <m:sSubPr>
                                <m:ctrlPr>
                                  <a:rPr lang="en-US" altLang="zh-CN" sz="2000" i="1" smtClean="0">
                                    <a:solidFill>
                                      <a:srgbClr val="BF9000"/>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m:t>
                                </m:r>
                                <m:r>
                                  <a:rPr lang="en-US" altLang="zh-CN" sz="2000" b="0" i="1" smtClean="0">
                                    <a:solidFill>
                                      <a:srgbClr val="BF9000"/>
                                    </a:solidFill>
                                    <a:latin typeface="Cambria Math" panose="02040503050406030204" pitchFamily="18" charset="0"/>
                                  </a:rPr>
                                  <m:t>𝑘</m:t>
                                </m:r>
                              </m:e>
                              <m:sub>
                                <m:r>
                                  <a:rPr lang="en-US" altLang="zh-CN" sz="2000" b="0" i="1" smtClean="0">
                                    <a:solidFill>
                                      <a:srgbClr val="BF9000"/>
                                    </a:solidFill>
                                    <a:latin typeface="Cambria Math" panose="02040503050406030204" pitchFamily="18" charset="0"/>
                                  </a:rPr>
                                  <m:t>𝑧</m:t>
                                </m:r>
                                <m:r>
                                  <a:rPr lang="en-US" altLang="zh-CN" sz="2000" b="0" i="1" smtClean="0">
                                    <a:solidFill>
                                      <a:srgbClr val="BF9000"/>
                                    </a:solidFill>
                                    <a:latin typeface="Cambria Math" panose="02040503050406030204" pitchFamily="18" charset="0"/>
                                  </a:rPr>
                                  <m:t>_</m:t>
                                </m:r>
                                <m:r>
                                  <a:rPr lang="en-US" altLang="zh-CN" sz="2000" b="0" i="1" smtClean="0">
                                    <a:solidFill>
                                      <a:srgbClr val="BF9000"/>
                                    </a:solidFill>
                                    <a:latin typeface="Cambria Math" panose="02040503050406030204" pitchFamily="18" charset="0"/>
                                  </a:rPr>
                                  <m:t>𝑎𝑖𝑟</m:t>
                                </m:r>
                              </m:sub>
                            </m:sSub>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𝑍</m:t>
                            </m:r>
                          </m:sup>
                        </m:sSup>
                        <m:sSup>
                          <m:sSupPr>
                            <m:ctrlPr>
                              <a:rPr lang="en-US" altLang="zh-CN" sz="2000" i="1" smtClean="0">
                                <a:latin typeface="Cambria Math" panose="02040503050406030204" pitchFamily="18" charset="0"/>
                              </a:rPr>
                            </m:ctrlPr>
                          </m:sSupPr>
                          <m:e>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zh-CN" altLang="en-US" sz="2000" b="0" i="1" smtClean="0">
                                <a:latin typeface="Cambria Math" panose="02040503050406030204" pitchFamily="18" charset="0"/>
                              </a:rPr>
                              <m:t>𝜔</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sub>
                            </m:sSub>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up>
                        </m:sSup>
                      </m:e>
                    </m:func>
                  </m:oMath>
                </a14:m>
                <a:endParaRPr lang="zh-CN" altLang="en-US" sz="2000" dirty="0"/>
              </a:p>
            </p:txBody>
          </p:sp>
        </mc:Choice>
        <mc:Fallback xmlns="">
          <p:sp>
            <p:nvSpPr>
              <p:cNvPr id="52" name="文本框 51">
                <a:extLst>
                  <a:ext uri="{FF2B5EF4-FFF2-40B4-BE49-F238E27FC236}">
                    <a16:creationId xmlns:a16="http://schemas.microsoft.com/office/drawing/2014/main" id="{642C7C6C-C995-DD2E-7D34-D5F92D8AE019}"/>
                  </a:ext>
                </a:extLst>
              </p:cNvPr>
              <p:cNvSpPr txBox="1">
                <a:spLocks noRot="1" noChangeAspect="1" noMove="1" noResize="1" noEditPoints="1" noAdjustHandles="1" noChangeArrowheads="1" noChangeShapeType="1" noTextEdit="1"/>
              </p:cNvSpPr>
              <p:nvPr/>
            </p:nvSpPr>
            <p:spPr>
              <a:xfrm>
                <a:off x="1043097" y="1105804"/>
                <a:ext cx="5955028" cy="320601"/>
              </a:xfrm>
              <a:prstGeom prst="rect">
                <a:avLst/>
              </a:prstGeom>
              <a:blipFill>
                <a:blip r:embed="rId10"/>
                <a:stretch>
                  <a:fillRect l="-1433" t="-5660" r="-307" b="-150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BC3116E8-D243-3AC8-90D6-02C6F11C79DF}"/>
                  </a:ext>
                </a:extLst>
              </p:cNvPr>
              <p:cNvSpPr txBox="1"/>
              <p:nvPr/>
            </p:nvSpPr>
            <p:spPr>
              <a:xfrm>
                <a:off x="3551152" y="1463523"/>
                <a:ext cx="3408049" cy="313291"/>
              </a:xfrm>
              <a:prstGeom prst="rect">
                <a:avLst/>
              </a:prstGeom>
              <a:noFill/>
            </p:spPr>
            <p:txBody>
              <a:bodyPr wrap="none" lIns="0" tIns="0" rIns="0" bIns="0" rtlCol="0">
                <a:spAutoFit/>
              </a:bodyPr>
              <a:lstStyle/>
              <a:p>
                <a14:m>
                  <m:oMath xmlns:m="http://schemas.openxmlformats.org/officeDocument/2006/math">
                    <m:func>
                      <m:funcPr>
                        <m:ctrlPr>
                          <a:rPr lang="zh-CN" altLang="en-US" sz="2000" i="1" smtClean="0">
                            <a:latin typeface="Cambria Math" panose="02040503050406030204" pitchFamily="18" charset="0"/>
                          </a:rPr>
                        </m:ctrlPr>
                      </m:funcPr>
                      <m:fNa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0</m:t>
                            </m:r>
                          </m:sub>
                        </m:sSub>
                        <m:r>
                          <a:rPr lang="zh-CN" altLang="en-US" sz="2000" i="1" smtClean="0">
                            <a:latin typeface="Cambria Math" panose="02040503050406030204" pitchFamily="18" charset="0"/>
                          </a:rPr>
                          <m:t>∙</m:t>
                        </m:r>
                        <m:r>
                          <m:rPr>
                            <m:sty m:val="p"/>
                          </m:rPr>
                          <a:rPr lang="zh-CN" altLang="en-US" sz="2000" i="0">
                            <a:latin typeface="Cambria Math" panose="02040503050406030204" pitchFamily="18" charset="0"/>
                          </a:rPr>
                          <m:t>cos</m:t>
                        </m:r>
                      </m:fName>
                      <m:e>
                        <m:d>
                          <m:dPr>
                            <m:ctrlPr>
                              <a:rPr lang="zh-CN" altLang="en-US" sz="2000" i="1" smtClean="0">
                                <a:solidFill>
                                  <a:schemeClr val="tx1"/>
                                </a:solidFill>
                                <a:latin typeface="Cambria Math" panose="02040503050406030204" pitchFamily="18" charset="0"/>
                              </a:rPr>
                            </m:ctrlPr>
                          </m:dPr>
                          <m:e>
                            <m:sSub>
                              <m:sSubPr>
                                <m:ctrlPr>
                                  <a:rPr lang="en-US" altLang="zh-CN" sz="200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𝑘</m:t>
                                </m:r>
                              </m:e>
                              <m:sub>
                                <m:r>
                                  <a:rPr lang="en-US" altLang="zh-CN" sz="2000" b="0" i="1" smtClean="0">
                                    <a:solidFill>
                                      <a:schemeClr val="tx1"/>
                                    </a:solidFill>
                                    <a:latin typeface="Cambria Math" panose="02040503050406030204" pitchFamily="18" charset="0"/>
                                  </a:rPr>
                                  <m:t>𝑧</m:t>
                                </m:r>
                              </m:sub>
                            </m:sSub>
                            <m:r>
                              <a:rPr lang="en-US" altLang="zh-CN" sz="2000" b="0" i="1" smtClean="0">
                                <a:solidFill>
                                  <a:schemeClr val="tx1"/>
                                </a:solidFill>
                                <a:latin typeface="Cambria Math" panose="02040503050406030204" pitchFamily="18" charset="0"/>
                              </a:rPr>
                              <m:t>𝑧</m:t>
                            </m:r>
                          </m:e>
                        </m:d>
                        <m:r>
                          <a:rPr lang="en-US" altLang="zh-CN" sz="2000" b="0" i="1" smtClean="0">
                            <a:latin typeface="Cambria Math" panose="02040503050406030204" pitchFamily="18" charset="0"/>
                          </a:rPr>
                          <m:t>=</m:t>
                        </m:r>
                      </m:e>
                    </m:func>
                  </m:oMath>
                </a14:m>
                <a:r>
                  <a:rPr lang="zh-CN" altLang="en-US" sz="2000" dirty="0"/>
                  <a:t> </a:t>
                </a:r>
                <a14:m>
                  <m:oMath xmlns:m="http://schemas.openxmlformats.org/officeDocument/2006/math">
                    <m:func>
                      <m:funcPr>
                        <m:ctrlPr>
                          <a:rPr lang="zh-CN" altLang="en-US" sz="2000" i="1" smtClean="0">
                            <a:latin typeface="Cambria Math" panose="02040503050406030204" pitchFamily="18" charset="0"/>
                          </a:rPr>
                        </m:ctrlPr>
                      </m:funcPr>
                      <m:fNa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𝑎𝑖𝑟</m:t>
                            </m:r>
                            <m:r>
                              <a:rPr lang="en-US" altLang="zh-CN" sz="2000" b="0" i="1" smtClean="0">
                                <a:latin typeface="Cambria Math" panose="02040503050406030204" pitchFamily="18" charset="0"/>
                              </a:rPr>
                              <m:t>2</m:t>
                            </m:r>
                          </m:sub>
                        </m:sSub>
                        <m:r>
                          <a:rPr lang="zh-CN" altLang="en-US" sz="2000" i="1" smtClean="0">
                            <a:latin typeface="Cambria Math" panose="02040503050406030204" pitchFamily="18" charset="0"/>
                          </a:rPr>
                          <m:t>∙</m:t>
                        </m:r>
                      </m:fName>
                      <m:e>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𝑒</m:t>
                            </m:r>
                          </m:e>
                          <m:sup>
                            <m:sSub>
                              <m:sSubPr>
                                <m:ctrlPr>
                                  <a:rPr lang="en-US" altLang="zh-CN" sz="2000" i="1" smtClean="0">
                                    <a:solidFill>
                                      <a:srgbClr val="BF9000"/>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m:t>
                                </m:r>
                                <m:r>
                                  <a:rPr lang="en-US" altLang="zh-CN" sz="2000" b="0" i="1" smtClean="0">
                                    <a:solidFill>
                                      <a:srgbClr val="BF9000"/>
                                    </a:solidFill>
                                    <a:latin typeface="Cambria Math" panose="02040503050406030204" pitchFamily="18" charset="0"/>
                                  </a:rPr>
                                  <m:t>𝑘</m:t>
                                </m:r>
                              </m:e>
                              <m:sub>
                                <m:r>
                                  <a:rPr lang="en-US" altLang="zh-CN" sz="2000" b="0" i="1" smtClean="0">
                                    <a:solidFill>
                                      <a:srgbClr val="BF9000"/>
                                    </a:solidFill>
                                    <a:latin typeface="Cambria Math" panose="02040503050406030204" pitchFamily="18" charset="0"/>
                                  </a:rPr>
                                  <m:t>𝑧</m:t>
                                </m:r>
                                <m:r>
                                  <a:rPr lang="en-US" altLang="zh-CN" sz="2000" b="0" i="1" smtClean="0">
                                    <a:solidFill>
                                      <a:srgbClr val="BF9000"/>
                                    </a:solidFill>
                                    <a:latin typeface="Cambria Math" panose="02040503050406030204" pitchFamily="18" charset="0"/>
                                  </a:rPr>
                                  <m:t>_</m:t>
                                </m:r>
                                <m:r>
                                  <a:rPr lang="en-US" altLang="zh-CN" sz="2000" b="0" i="1" smtClean="0">
                                    <a:solidFill>
                                      <a:srgbClr val="BF9000"/>
                                    </a:solidFill>
                                    <a:latin typeface="Cambria Math" panose="02040503050406030204" pitchFamily="18" charset="0"/>
                                  </a:rPr>
                                  <m:t>𝑎𝑖𝑟</m:t>
                                </m:r>
                              </m:sub>
                            </m:sSub>
                            <m:r>
                              <a:rPr lang="zh-CN" altLang="en-US" sz="2000" i="1" smtClean="0">
                                <a:latin typeface="Cambria Math" panose="02040503050406030204" pitchFamily="18" charset="0"/>
                              </a:rPr>
                              <m:t>∙</m:t>
                            </m:r>
                            <m:r>
                              <a:rPr lang="en-US" altLang="zh-CN" sz="2000" b="0" i="1" smtClean="0">
                                <a:latin typeface="Cambria Math" panose="02040503050406030204" pitchFamily="18" charset="0"/>
                              </a:rPr>
                              <m:t>𝑍</m:t>
                            </m:r>
                          </m:sup>
                        </m:sSup>
                      </m:e>
                    </m:func>
                  </m:oMath>
                </a14:m>
                <a:endParaRPr lang="zh-CN" altLang="en-US" sz="2000" dirty="0"/>
              </a:p>
            </p:txBody>
          </p:sp>
        </mc:Choice>
        <mc:Fallback xmlns="">
          <p:sp>
            <p:nvSpPr>
              <p:cNvPr id="54" name="文本框 53">
                <a:extLst>
                  <a:ext uri="{FF2B5EF4-FFF2-40B4-BE49-F238E27FC236}">
                    <a16:creationId xmlns:a16="http://schemas.microsoft.com/office/drawing/2014/main" id="{BC3116E8-D243-3AC8-90D6-02C6F11C79DF}"/>
                  </a:ext>
                </a:extLst>
              </p:cNvPr>
              <p:cNvSpPr txBox="1">
                <a:spLocks noRot="1" noChangeAspect="1" noMove="1" noResize="1" noEditPoints="1" noAdjustHandles="1" noChangeArrowheads="1" noChangeShapeType="1" noTextEdit="1"/>
              </p:cNvSpPr>
              <p:nvPr/>
            </p:nvSpPr>
            <p:spPr>
              <a:xfrm>
                <a:off x="3551152" y="1463523"/>
                <a:ext cx="3408049" cy="313291"/>
              </a:xfrm>
              <a:prstGeom prst="rect">
                <a:avLst/>
              </a:prstGeom>
              <a:blipFill>
                <a:blip r:embed="rId11"/>
                <a:stretch>
                  <a:fillRect l="-2683" t="-3922" r="-358"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F79DB2D3-E406-6F40-A8C6-62B22EF20E51}"/>
                  </a:ext>
                </a:extLst>
              </p:cNvPr>
              <p:cNvSpPr txBox="1"/>
              <p:nvPr/>
            </p:nvSpPr>
            <p:spPr>
              <a:xfrm>
                <a:off x="1192367" y="2484430"/>
                <a:ext cx="4055753" cy="400110"/>
              </a:xfrm>
              <a:prstGeom prst="rect">
                <a:avLst/>
              </a:prstGeom>
              <a:noFill/>
            </p:spPr>
            <p:txBody>
              <a:bodyPr wrap="square">
                <a:spAutoFit/>
              </a:bodyPr>
              <a:lstStyle/>
              <a:p>
                <a14:m>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2000" b="0" i="1" smtClean="0">
                            <a:solidFill>
                              <a:schemeClr val="tx1"/>
                            </a:solidFill>
                            <a:latin typeface="Cambria Math" panose="02040503050406030204" pitchFamily="18" charset="0"/>
                          </a:rPr>
                          <m:t>𝑧</m:t>
                        </m:r>
                      </m:sub>
                    </m:sSub>
                  </m:oMath>
                </a14:m>
                <a:r>
                  <a:rPr lang="en-US" altLang="zh-CN" sz="2000" dirty="0"/>
                  <a:t>(</a:t>
                </a:r>
                <a14:m>
                  <m:oMath xmlns:m="http://schemas.openxmlformats.org/officeDocument/2006/math">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𝑧</m:t>
                    </m:r>
                    <m:r>
                      <a:rPr lang="en-US" altLang="zh-CN" sz="2000" i="1">
                        <a:latin typeface="Cambria Math" panose="02040503050406030204" pitchFamily="18" charset="0"/>
                      </a:rPr>
                      <m:t>,</m:t>
                    </m:r>
                    <m:r>
                      <a:rPr lang="en-US" altLang="zh-CN" sz="2000" i="1">
                        <a:latin typeface="Cambria Math" panose="02040503050406030204" pitchFamily="18" charset="0"/>
                      </a:rPr>
                      <m:t>𝑡</m:t>
                    </m:r>
                  </m:oMath>
                </a14:m>
                <a:r>
                  <a:rPr lang="en-US" altLang="zh-CN" sz="2000" dirty="0"/>
                  <a:t>)=</a:t>
                </a:r>
                <a:r>
                  <a:rPr lang="en-US" altLang="zh-CN" sz="2000" dirty="0">
                    <a:solidFill>
                      <a:schemeClr val="tx1"/>
                    </a:solidFill>
                  </a:rPr>
                  <a:t> </a:t>
                </a:r>
                <a14:m>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2000" b="0" i="1" smtClean="0">
                            <a:latin typeface="Cambria Math" panose="02040503050406030204" pitchFamily="18" charset="0"/>
                            <a:ea typeface="Cambria Math" panose="02040503050406030204" pitchFamily="18" charset="0"/>
                            <a:cs typeface="Times" panose="02020603050405020304" pitchFamily="18" charset="0"/>
                          </a:rPr>
                          <m:t>2</m:t>
                        </m:r>
                        <m:r>
                          <a:rPr lang="en-US" altLang="zh-CN" sz="2000" b="0" i="1" smtClean="0">
                            <a:latin typeface="Cambria Math" panose="02040503050406030204" pitchFamily="18" charset="0"/>
                            <a:ea typeface="Cambria Math" panose="02040503050406030204" pitchFamily="18" charset="0"/>
                            <a:cs typeface="Times" panose="02020603050405020304" pitchFamily="18" charset="0"/>
                          </a:rPr>
                          <m:t>𝑧</m:t>
                        </m:r>
                      </m:sub>
                    </m:sSub>
                  </m:oMath>
                </a14:m>
                <a:r>
                  <a:rPr lang="en-US" altLang="zh-CN" sz="2000" dirty="0"/>
                  <a:t> </a:t>
                </a:r>
                <a14:m>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𝑧</m:t>
                    </m:r>
                    <m:r>
                      <a:rPr lang="en-US" altLang="zh-CN" sz="2000" i="1">
                        <a:latin typeface="Cambria Math" panose="02040503050406030204" pitchFamily="18" charset="0"/>
                      </a:rPr>
                      <m:t>,</m:t>
                    </m:r>
                    <m:r>
                      <a:rPr lang="en-US" altLang="zh-CN" sz="2000" i="1">
                        <a:latin typeface="Cambria Math" panose="02040503050406030204" pitchFamily="18" charset="0"/>
                      </a:rPr>
                      <m:t>𝑡</m:t>
                    </m:r>
                  </m:oMath>
                </a14:m>
                <a:r>
                  <a:rPr lang="en-US" altLang="zh-CN" sz="2000" dirty="0"/>
                  <a:t>)</a:t>
                </a:r>
                <a:endParaRPr lang="zh-CN" altLang="en-US" sz="2000" dirty="0"/>
              </a:p>
            </p:txBody>
          </p:sp>
        </mc:Choice>
        <mc:Fallback xmlns="">
          <p:sp>
            <p:nvSpPr>
              <p:cNvPr id="55" name="文本框 54">
                <a:extLst>
                  <a:ext uri="{FF2B5EF4-FFF2-40B4-BE49-F238E27FC236}">
                    <a16:creationId xmlns:a16="http://schemas.microsoft.com/office/drawing/2014/main" id="{F79DB2D3-E406-6F40-A8C6-62B22EF20E51}"/>
                  </a:ext>
                </a:extLst>
              </p:cNvPr>
              <p:cNvSpPr txBox="1">
                <a:spLocks noRot="1" noChangeAspect="1" noMove="1" noResize="1" noEditPoints="1" noAdjustHandles="1" noChangeArrowheads="1" noChangeShapeType="1" noTextEdit="1"/>
              </p:cNvSpPr>
              <p:nvPr/>
            </p:nvSpPr>
            <p:spPr>
              <a:xfrm>
                <a:off x="1192367" y="2484430"/>
                <a:ext cx="4055753" cy="400110"/>
              </a:xfrm>
              <a:prstGeom prst="rect">
                <a:avLst/>
              </a:prstGeom>
              <a:blipFill>
                <a:blip r:embed="rId12"/>
                <a:stretch>
                  <a:fillRect t="-9231"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094D8535-6715-D942-8217-82BA029182A1}"/>
                  </a:ext>
                </a:extLst>
              </p:cNvPr>
              <p:cNvSpPr txBox="1"/>
              <p:nvPr/>
            </p:nvSpPr>
            <p:spPr>
              <a:xfrm>
                <a:off x="960135" y="3019387"/>
                <a:ext cx="6529737" cy="66511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𝑧</m:t>
                              </m:r>
                            </m:sub>
                          </m:sSub>
                        </m:num>
                        <m:den>
                          <m:r>
                            <a:rPr lang="en-US" altLang="zh-CN" b="0" i="1" smtClean="0">
                              <a:latin typeface="Cambria Math" panose="02040503050406030204" pitchFamily="18" charset="0"/>
                            </a:rPr>
                            <m:t>𝑖</m:t>
                          </m:r>
                          <m:r>
                            <a:rPr lang="zh-CN" altLang="en-US" i="1">
                              <a:latin typeface="Cambria Math" panose="02040503050406030204" pitchFamily="18" charset="0"/>
                            </a:rPr>
                            <m:t>𝜔</m:t>
                          </m:r>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den>
                      </m:f>
                      <m:func>
                        <m:funcPr>
                          <m:ctrlPr>
                            <a:rPr lang="zh-CN" altLang="en-US" i="1">
                              <a:latin typeface="Cambria Math" panose="02040503050406030204" pitchFamily="18" charset="0"/>
                            </a:rPr>
                          </m:ctrlPr>
                        </m:funcPr>
                        <m:fName>
                          <m:r>
                            <m:rPr>
                              <m:sty m:val="p"/>
                            </m:rPr>
                            <a:rPr lang="en-US" altLang="zh-CN" b="0" i="0" smtClean="0">
                              <a:latin typeface="Cambria Math" panose="02040503050406030204" pitchFamily="18" charset="0"/>
                            </a:rPr>
                            <m:t>sin</m:t>
                          </m:r>
                        </m:fName>
                        <m:e>
                          <m:sSup>
                            <m:sSupPr>
                              <m:ctrlPr>
                                <a:rPr lang="en-US" altLang="zh-CN"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𝑧</m:t>
                                      </m:r>
                                    </m:sub>
                                  </m:sSub>
                                  <m:r>
                                    <a:rPr lang="en-US" altLang="zh-CN" i="1">
                                      <a:latin typeface="Cambria Math" panose="02040503050406030204" pitchFamily="18" charset="0"/>
                                    </a:rPr>
                                    <m:t>𝑧</m:t>
                                  </m:r>
                                </m:e>
                              </m:d>
                              <m:r>
                                <a:rPr lang="zh-CN" altLang="en-US" i="1">
                                  <a:latin typeface="Cambria Math" panose="02040503050406030204" pitchFamily="18" charset="0"/>
                                </a:rPr>
                                <m:t>∙</m:t>
                              </m:r>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US" altLang="zh-CN" i="1" smtClean="0">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𝑘</m:t>
                                  </m:r>
                                </m:e>
                                <m:sub>
                                  <m:r>
                                    <a:rPr lang="en-US" altLang="zh-CN" i="1">
                                      <a:solidFill>
                                        <a:srgbClr val="FF0000"/>
                                      </a:solidFill>
                                      <a:latin typeface="Cambria Math" panose="02040503050406030204" pitchFamily="18" charset="0"/>
                                    </a:rPr>
                                    <m:t>𝑥</m:t>
                                  </m:r>
                                </m:sub>
                              </m:sSub>
                              <m:r>
                                <a:rPr lang="en-US" altLang="zh-CN" i="1">
                                  <a:latin typeface="Cambria Math" panose="02040503050406030204" pitchFamily="18" charset="0"/>
                                </a:rPr>
                                <m:t>𝑥</m:t>
                              </m:r>
                              <m:r>
                                <a:rPr lang="en-US" altLang="zh-CN" i="1">
                                  <a:latin typeface="Cambria Math" panose="02040503050406030204" pitchFamily="18" charset="0"/>
                                </a:rPr>
                                <m:t>)</m:t>
                              </m:r>
                            </m:sup>
                          </m:sSup>
                        </m:e>
                      </m:func>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𝑎𝑖𝑟</m:t>
                              </m:r>
                              <m:r>
                                <a:rPr lang="en-US" altLang="zh-CN" b="0" i="1" smtClean="0">
                                  <a:latin typeface="Cambria Math" panose="02040503050406030204" pitchFamily="18" charset="0"/>
                                </a:rPr>
                                <m:t>2</m:t>
                              </m:r>
                            </m:sub>
                          </m:sSub>
                        </m:num>
                        <m:den>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𝑖</m:t>
                              </m:r>
                              <m:r>
                                <a:rPr lang="zh-CN" altLang="en-US" i="1">
                                  <a:latin typeface="Cambria Math" panose="02040503050406030204" pitchFamily="18" charset="0"/>
                                </a:rPr>
                                <m:t>𝜔</m:t>
                              </m:r>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den>
                      </m:f>
                      <m:r>
                        <a:rPr lang="zh-CN" altLang="en-US"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sSub>
                            <m:sSubPr>
                              <m:ctrlPr>
                                <a:rPr lang="en-US" altLang="zh-CN" i="1">
                                  <a:solidFill>
                                    <a:srgbClr val="BF9000"/>
                                  </a:solidFill>
                                  <a:latin typeface="Cambria Math" panose="02040503050406030204" pitchFamily="18" charset="0"/>
                                </a:rPr>
                              </m:ctrlPr>
                            </m:sSubPr>
                            <m:e>
                              <m:r>
                                <a:rPr lang="en-US" altLang="zh-CN" i="1">
                                  <a:latin typeface="Cambria Math" panose="02040503050406030204" pitchFamily="18" charset="0"/>
                                </a:rPr>
                                <m:t>−</m:t>
                              </m:r>
                              <m:r>
                                <a:rPr lang="en-US" altLang="zh-CN" i="1">
                                  <a:solidFill>
                                    <a:srgbClr val="BF9000"/>
                                  </a:solidFill>
                                  <a:latin typeface="Cambria Math" panose="02040503050406030204" pitchFamily="18" charset="0"/>
                                </a:rPr>
                                <m:t>𝑘</m:t>
                              </m:r>
                            </m:e>
                            <m:sub>
                              <m:r>
                                <a:rPr lang="en-US" altLang="zh-CN" i="1">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r>
                            <a:rPr lang="en-US" altLang="zh-CN" i="1">
                              <a:latin typeface="Cambria Math" panose="02040503050406030204" pitchFamily="18" charset="0"/>
                            </a:rPr>
                            <m:t>𝑍</m:t>
                          </m:r>
                        </m:sup>
                      </m:sSup>
                      <m:sSup>
                        <m:sSupPr>
                          <m:ctrlPr>
                            <a:rPr lang="en-US" altLang="zh-CN" i="1">
                              <a:latin typeface="Cambria Math" panose="02040503050406030204" pitchFamily="18" charset="0"/>
                            </a:rPr>
                          </m:ctrlPr>
                        </m:sSupPr>
                        <m:e>
                          <m:r>
                            <a:rPr lang="zh-CN" altLang="en-US" i="1">
                              <a:latin typeface="Cambria Math" panose="02040503050406030204" pitchFamily="18" charset="0"/>
                            </a:rPr>
                            <m:t>∙</m:t>
                          </m:r>
                          <m:r>
                            <a:rPr lang="en-US" altLang="zh-CN" i="1">
                              <a:latin typeface="Cambria Math" panose="02040503050406030204" pitchFamily="18" charset="0"/>
                            </a:rPr>
                            <m:t>𝑒</m:t>
                          </m:r>
                        </m:e>
                        <m:sup>
                          <m:r>
                            <a:rPr lang="en-US" altLang="zh-CN" i="1">
                              <a:latin typeface="Cambria Math" panose="02040503050406030204" pitchFamily="18" charset="0"/>
                            </a:rPr>
                            <m:t>𝑖</m:t>
                          </m:r>
                          <m:r>
                            <a:rPr lang="en-US" altLang="zh-CN" i="1">
                              <a:latin typeface="Cambria Math" panose="02040503050406030204" pitchFamily="18" charset="0"/>
                            </a:rPr>
                            <m:t>(</m:t>
                          </m:r>
                          <m:r>
                            <a:rPr lang="zh-CN" altLang="en-US" i="1">
                              <a:latin typeface="Cambria Math" panose="02040503050406030204" pitchFamily="18" charset="0"/>
                            </a:rPr>
                            <m:t>𝜔</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𝑘</m:t>
                              </m:r>
                            </m:e>
                            <m:sub>
                              <m:r>
                                <a:rPr lang="en-US" altLang="zh-CN" i="1">
                                  <a:solidFill>
                                    <a:srgbClr val="FF0000"/>
                                  </a:solidFill>
                                  <a:latin typeface="Cambria Math" panose="02040503050406030204" pitchFamily="18" charset="0"/>
                                </a:rPr>
                                <m:t>𝑥</m:t>
                              </m:r>
                            </m:sub>
                          </m:sSub>
                          <m:r>
                            <a:rPr lang="en-US" altLang="zh-CN" i="1">
                              <a:latin typeface="Cambria Math" panose="02040503050406030204" pitchFamily="18" charset="0"/>
                            </a:rPr>
                            <m:t>𝑥</m:t>
                          </m:r>
                          <m:r>
                            <a:rPr lang="en-US" altLang="zh-CN" i="1">
                              <a:latin typeface="Cambria Math" panose="02040503050406030204" pitchFamily="18" charset="0"/>
                            </a:rPr>
                            <m:t>)</m:t>
                          </m:r>
                        </m:sup>
                      </m:sSup>
                    </m:oMath>
                  </m:oMathPara>
                </a14:m>
                <a:endParaRPr lang="zh-CN" altLang="en-US" dirty="0"/>
              </a:p>
            </p:txBody>
          </p:sp>
        </mc:Choice>
        <mc:Fallback xmlns="">
          <p:sp>
            <p:nvSpPr>
              <p:cNvPr id="56" name="文本框 55">
                <a:extLst>
                  <a:ext uri="{FF2B5EF4-FFF2-40B4-BE49-F238E27FC236}">
                    <a16:creationId xmlns:a16="http://schemas.microsoft.com/office/drawing/2014/main" id="{094D8535-6715-D942-8217-82BA029182A1}"/>
                  </a:ext>
                </a:extLst>
              </p:cNvPr>
              <p:cNvSpPr txBox="1">
                <a:spLocks noRot="1" noChangeAspect="1" noMove="1" noResize="1" noEditPoints="1" noAdjustHandles="1" noChangeArrowheads="1" noChangeShapeType="1" noTextEdit="1"/>
              </p:cNvSpPr>
              <p:nvPr/>
            </p:nvSpPr>
            <p:spPr>
              <a:xfrm>
                <a:off x="960135" y="3019387"/>
                <a:ext cx="6529737" cy="665118"/>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FC523B84-9071-64F6-46F5-116086BAF50A}"/>
                  </a:ext>
                </a:extLst>
              </p:cNvPr>
              <p:cNvSpPr txBox="1"/>
              <p:nvPr/>
            </p:nvSpPr>
            <p:spPr>
              <a:xfrm>
                <a:off x="3396107" y="3697440"/>
                <a:ext cx="4343765" cy="66511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𝑧</m:t>
                              </m:r>
                            </m:sub>
                          </m:sSub>
                        </m:num>
                        <m:den>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den>
                      </m:f>
                      <m:func>
                        <m:funcPr>
                          <m:ctrlPr>
                            <a:rPr lang="zh-CN" altLang="en-US" i="1">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ctrlPr>
                                <a:rPr lang="zh-CN" altLang="en-US"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𝑧</m:t>
                                  </m:r>
                                </m:sub>
                              </m:sSub>
                              <m:r>
                                <a:rPr lang="en-US" altLang="zh-CN" i="1">
                                  <a:latin typeface="Cambria Math" panose="02040503050406030204" pitchFamily="18" charset="0"/>
                                </a:rPr>
                                <m:t>𝑧</m:t>
                              </m:r>
                            </m:e>
                          </m:d>
                        </m:e>
                      </m:func>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𝑃</m:t>
                              </m:r>
                            </m:e>
                            <m:sub>
                              <m:r>
                                <a:rPr lang="en-US" altLang="zh-CN" b="0" i="1" smtClean="0">
                                  <a:latin typeface="Cambria Math" panose="02040503050406030204" pitchFamily="18" charset="0"/>
                                </a:rPr>
                                <m:t>𝑎𝑖𝑟</m:t>
                              </m:r>
                              <m:r>
                                <a:rPr lang="en-US" altLang="zh-CN" b="0" i="1" smtClean="0">
                                  <a:latin typeface="Cambria Math" panose="02040503050406030204" pitchFamily="18" charset="0"/>
                                </a:rPr>
                                <m:t>2</m:t>
                              </m:r>
                            </m:sub>
                          </m:sSub>
                        </m:num>
                        <m:den>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den>
                      </m:f>
                      <m:r>
                        <a:rPr lang="zh-CN" altLang="en-US"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sSub>
                            <m:sSubPr>
                              <m:ctrlPr>
                                <a:rPr lang="en-US" altLang="zh-CN" i="1">
                                  <a:solidFill>
                                    <a:srgbClr val="BF9000"/>
                                  </a:solidFill>
                                  <a:latin typeface="Cambria Math" panose="02040503050406030204" pitchFamily="18" charset="0"/>
                                </a:rPr>
                              </m:ctrlPr>
                            </m:sSubPr>
                            <m:e>
                              <m:r>
                                <a:rPr lang="en-US" altLang="zh-CN" i="1">
                                  <a:latin typeface="Cambria Math" panose="02040503050406030204" pitchFamily="18" charset="0"/>
                                </a:rPr>
                                <m:t>−</m:t>
                              </m:r>
                              <m:r>
                                <a:rPr lang="en-US" altLang="zh-CN" i="1">
                                  <a:solidFill>
                                    <a:srgbClr val="BF9000"/>
                                  </a:solidFill>
                                  <a:latin typeface="Cambria Math" panose="02040503050406030204" pitchFamily="18" charset="0"/>
                                </a:rPr>
                                <m:t>𝑘</m:t>
                              </m:r>
                            </m:e>
                            <m:sub>
                              <m:r>
                                <a:rPr lang="en-US" altLang="zh-CN" i="1">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r>
                            <a:rPr lang="en-US" altLang="zh-CN" i="1">
                              <a:latin typeface="Cambria Math" panose="02040503050406030204" pitchFamily="18" charset="0"/>
                            </a:rPr>
                            <m:t>𝑍</m:t>
                          </m:r>
                        </m:sup>
                      </m:sSup>
                    </m:oMath>
                  </m:oMathPara>
                </a14:m>
                <a:endParaRPr lang="zh-CN" altLang="en-US" dirty="0"/>
              </a:p>
            </p:txBody>
          </p:sp>
        </mc:Choice>
        <mc:Fallback xmlns="">
          <p:sp>
            <p:nvSpPr>
              <p:cNvPr id="58" name="文本框 57">
                <a:extLst>
                  <a:ext uri="{FF2B5EF4-FFF2-40B4-BE49-F238E27FC236}">
                    <a16:creationId xmlns:a16="http://schemas.microsoft.com/office/drawing/2014/main" id="{FC523B84-9071-64F6-46F5-116086BAF50A}"/>
                  </a:ext>
                </a:extLst>
              </p:cNvPr>
              <p:cNvSpPr txBox="1">
                <a:spLocks noRot="1" noChangeAspect="1" noMove="1" noResize="1" noEditPoints="1" noAdjustHandles="1" noChangeArrowheads="1" noChangeShapeType="1" noTextEdit="1"/>
              </p:cNvSpPr>
              <p:nvPr/>
            </p:nvSpPr>
            <p:spPr>
              <a:xfrm>
                <a:off x="3396107" y="3697440"/>
                <a:ext cx="4343765" cy="665118"/>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B329EA64-FAD6-AFE7-D412-C3E8D1BD251A}"/>
                  </a:ext>
                </a:extLst>
              </p:cNvPr>
              <p:cNvSpPr txBox="1"/>
              <p:nvPr/>
            </p:nvSpPr>
            <p:spPr>
              <a:xfrm>
                <a:off x="7021507" y="1463523"/>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(21)</m:t>
                      </m:r>
                    </m:oMath>
                  </m:oMathPara>
                </a14:m>
                <a:endParaRPr lang="zh-CN" altLang="en-US" dirty="0"/>
              </a:p>
            </p:txBody>
          </p:sp>
        </mc:Choice>
        <mc:Fallback xmlns="">
          <p:sp>
            <p:nvSpPr>
              <p:cNvPr id="59" name="文本框 58">
                <a:extLst>
                  <a:ext uri="{FF2B5EF4-FFF2-40B4-BE49-F238E27FC236}">
                    <a16:creationId xmlns:a16="http://schemas.microsoft.com/office/drawing/2014/main" id="{B329EA64-FAD6-AFE7-D412-C3E8D1BD251A}"/>
                  </a:ext>
                </a:extLst>
              </p:cNvPr>
              <p:cNvSpPr txBox="1">
                <a:spLocks noRot="1" noChangeAspect="1" noMove="1" noResize="1" noEditPoints="1" noAdjustHandles="1" noChangeArrowheads="1" noChangeShapeType="1" noTextEdit="1"/>
              </p:cNvSpPr>
              <p:nvPr/>
            </p:nvSpPr>
            <p:spPr>
              <a:xfrm>
                <a:off x="7021507" y="1463523"/>
                <a:ext cx="847816" cy="369332"/>
              </a:xfrm>
              <a:prstGeom prst="rect">
                <a:avLst/>
              </a:prstGeom>
              <a:blipFill>
                <a:blip r:embed="rId15"/>
                <a:stretch>
                  <a:fillRect b="-13115"/>
                </a:stretch>
              </a:blipFill>
            </p:spPr>
            <p:txBody>
              <a:bodyPr/>
              <a:lstStyle/>
              <a:p>
                <a:r>
                  <a:rPr lang="zh-CN" altLang="en-US">
                    <a:noFill/>
                  </a:rPr>
                  <a:t> </a:t>
                </a:r>
              </a:p>
            </p:txBody>
          </p:sp>
        </mc:Fallback>
      </mc:AlternateContent>
      <p:sp>
        <p:nvSpPr>
          <p:cNvPr id="61" name="文本框 60">
            <a:extLst>
              <a:ext uri="{FF2B5EF4-FFF2-40B4-BE49-F238E27FC236}">
                <a16:creationId xmlns:a16="http://schemas.microsoft.com/office/drawing/2014/main" id="{F786278D-7337-ACC6-C583-F220058FAA6A}"/>
              </a:ext>
            </a:extLst>
          </p:cNvPr>
          <p:cNvSpPr txBox="1"/>
          <p:nvPr/>
        </p:nvSpPr>
        <p:spPr>
          <a:xfrm>
            <a:off x="-18459" y="1105804"/>
            <a:ext cx="1102519"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Which is:</a:t>
            </a:r>
            <a:endParaRPr lang="zh-CN" altLang="en-US" dirty="0"/>
          </a:p>
        </p:txBody>
      </p:sp>
      <p:sp>
        <p:nvSpPr>
          <p:cNvPr id="62" name="文本框 61">
            <a:extLst>
              <a:ext uri="{FF2B5EF4-FFF2-40B4-BE49-F238E27FC236}">
                <a16:creationId xmlns:a16="http://schemas.microsoft.com/office/drawing/2014/main" id="{87F29477-4FB1-3305-6914-7F0DCA855FD2}"/>
              </a:ext>
            </a:extLst>
          </p:cNvPr>
          <p:cNvSpPr txBox="1"/>
          <p:nvPr/>
        </p:nvSpPr>
        <p:spPr>
          <a:xfrm>
            <a:off x="-35774" y="1463523"/>
            <a:ext cx="3462320"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Cancelling out the exponential part:</a:t>
            </a:r>
            <a:endParaRPr lang="zh-CN" altLang="en-US" dirty="0"/>
          </a:p>
        </p:txBody>
      </p:sp>
      <p:sp>
        <p:nvSpPr>
          <p:cNvPr id="64" name="文本框 63">
            <a:extLst>
              <a:ext uri="{FF2B5EF4-FFF2-40B4-BE49-F238E27FC236}">
                <a16:creationId xmlns:a16="http://schemas.microsoft.com/office/drawing/2014/main" id="{4EBFECD6-5912-E509-638C-1D4630A3BA34}"/>
              </a:ext>
            </a:extLst>
          </p:cNvPr>
          <p:cNvSpPr txBox="1"/>
          <p:nvPr/>
        </p:nvSpPr>
        <p:spPr>
          <a:xfrm>
            <a:off x="-20752" y="1823156"/>
            <a:ext cx="9086438" cy="646331"/>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Likewise, at the interface (boundary) between area1 and area2, the medium velocities equality can be obtained as follow:</a:t>
            </a:r>
            <a:endParaRPr lang="zh-CN" altLang="en-US" dirty="0"/>
          </a:p>
        </p:txBody>
      </p:sp>
      <p:sp>
        <p:nvSpPr>
          <p:cNvPr id="65" name="文本框 64">
            <a:extLst>
              <a:ext uri="{FF2B5EF4-FFF2-40B4-BE49-F238E27FC236}">
                <a16:creationId xmlns:a16="http://schemas.microsoft.com/office/drawing/2014/main" id="{BA5F6AE4-ED12-E442-F1C8-67512ABC9532}"/>
              </a:ext>
            </a:extLst>
          </p:cNvPr>
          <p:cNvSpPr txBox="1"/>
          <p:nvPr/>
        </p:nvSpPr>
        <p:spPr>
          <a:xfrm>
            <a:off x="-47791" y="3129055"/>
            <a:ext cx="1102519"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Which is:</a:t>
            </a:r>
            <a:endParaRPr lang="zh-CN" altLang="en-US" dirty="0"/>
          </a:p>
        </p:txBody>
      </p:sp>
      <p:sp>
        <p:nvSpPr>
          <p:cNvPr id="66" name="文本框 65">
            <a:extLst>
              <a:ext uri="{FF2B5EF4-FFF2-40B4-BE49-F238E27FC236}">
                <a16:creationId xmlns:a16="http://schemas.microsoft.com/office/drawing/2014/main" id="{92201FD6-322E-85D0-0F8F-41E37A892F5A}"/>
              </a:ext>
            </a:extLst>
          </p:cNvPr>
          <p:cNvSpPr txBox="1"/>
          <p:nvPr/>
        </p:nvSpPr>
        <p:spPr>
          <a:xfrm>
            <a:off x="-54119" y="3794645"/>
            <a:ext cx="3462320"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Cancelling out the exponential part:</a:t>
            </a:r>
            <a:endParaRPr lang="zh-CN" altLang="en-US" dirty="0"/>
          </a:p>
        </p:txBody>
      </p: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EB8BEDA0-E803-179A-4FED-C24158F0EB0C}"/>
                  </a:ext>
                </a:extLst>
              </p:cNvPr>
              <p:cNvSpPr txBox="1"/>
              <p:nvPr/>
            </p:nvSpPr>
            <p:spPr>
              <a:xfrm>
                <a:off x="7033235" y="2554177"/>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(22)</m:t>
                      </m:r>
                    </m:oMath>
                  </m:oMathPara>
                </a14:m>
                <a:endParaRPr lang="zh-CN" altLang="en-US" dirty="0"/>
              </a:p>
            </p:txBody>
          </p:sp>
        </mc:Choice>
        <mc:Fallback xmlns="">
          <p:sp>
            <p:nvSpPr>
              <p:cNvPr id="67" name="文本框 66">
                <a:extLst>
                  <a:ext uri="{FF2B5EF4-FFF2-40B4-BE49-F238E27FC236}">
                    <a16:creationId xmlns:a16="http://schemas.microsoft.com/office/drawing/2014/main" id="{EB8BEDA0-E803-179A-4FED-C24158F0EB0C}"/>
                  </a:ext>
                </a:extLst>
              </p:cNvPr>
              <p:cNvSpPr txBox="1">
                <a:spLocks noRot="1" noChangeAspect="1" noMove="1" noResize="1" noEditPoints="1" noAdjustHandles="1" noChangeArrowheads="1" noChangeShapeType="1" noTextEdit="1"/>
              </p:cNvSpPr>
              <p:nvPr/>
            </p:nvSpPr>
            <p:spPr>
              <a:xfrm>
                <a:off x="7033235" y="2554177"/>
                <a:ext cx="847816" cy="369332"/>
              </a:xfrm>
              <a:prstGeom prst="rect">
                <a:avLst/>
              </a:prstGeom>
              <a:blipFill>
                <a:blip r:embed="rId16"/>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A077352C-1F4F-7CF0-4FFF-988C05777B57}"/>
                  </a:ext>
                </a:extLst>
              </p:cNvPr>
              <p:cNvSpPr txBox="1"/>
              <p:nvPr/>
            </p:nvSpPr>
            <p:spPr>
              <a:xfrm>
                <a:off x="7065964" y="3791766"/>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(23)</m:t>
                      </m:r>
                    </m:oMath>
                  </m:oMathPara>
                </a14:m>
                <a:endParaRPr lang="zh-CN" altLang="en-US" dirty="0"/>
              </a:p>
            </p:txBody>
          </p:sp>
        </mc:Choice>
        <mc:Fallback xmlns="">
          <p:sp>
            <p:nvSpPr>
              <p:cNvPr id="68" name="文本框 67">
                <a:extLst>
                  <a:ext uri="{FF2B5EF4-FFF2-40B4-BE49-F238E27FC236}">
                    <a16:creationId xmlns:a16="http://schemas.microsoft.com/office/drawing/2014/main" id="{A077352C-1F4F-7CF0-4FFF-988C05777B57}"/>
                  </a:ext>
                </a:extLst>
              </p:cNvPr>
              <p:cNvSpPr txBox="1">
                <a:spLocks noRot="1" noChangeAspect="1" noMove="1" noResize="1" noEditPoints="1" noAdjustHandles="1" noChangeArrowheads="1" noChangeShapeType="1" noTextEdit="1"/>
              </p:cNvSpPr>
              <p:nvPr/>
            </p:nvSpPr>
            <p:spPr>
              <a:xfrm>
                <a:off x="7065964" y="3791766"/>
                <a:ext cx="847816" cy="369332"/>
              </a:xfrm>
              <a:prstGeom prst="rect">
                <a:avLst/>
              </a:prstGeom>
              <a:blipFill>
                <a:blip r:embed="rId17"/>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1" name="文本框 70">
                <a:extLst>
                  <a:ext uri="{FF2B5EF4-FFF2-40B4-BE49-F238E27FC236}">
                    <a16:creationId xmlns:a16="http://schemas.microsoft.com/office/drawing/2014/main" id="{CF0E6E3E-D1AF-D8B1-7E70-F65E510DF50E}"/>
                  </a:ext>
                </a:extLst>
              </p:cNvPr>
              <p:cNvSpPr txBox="1"/>
              <p:nvPr/>
            </p:nvSpPr>
            <p:spPr>
              <a:xfrm>
                <a:off x="-54119" y="4458092"/>
                <a:ext cx="6267450" cy="533544"/>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Taking equations division operation</a:t>
                </a:r>
                <a14:m>
                  <m:oMath xmlns:m="http://schemas.openxmlformats.org/officeDocument/2006/math">
                    <m:r>
                      <a:rPr lang="en-US" altLang="zh-CN" b="0" i="0" smtClean="0">
                        <a:latin typeface="Cambria Math" panose="02040503050406030204" pitchFamily="18" charset="0"/>
                        <a:cs typeface="Times" panose="02020603050405020304" pitchFamily="18" charset="0"/>
                      </a:rPr>
                      <m:t> </m:t>
                    </m:r>
                    <m:r>
                      <m:rPr>
                        <m:sty m:val="p"/>
                      </m:rPr>
                      <a:rPr lang="en-US" altLang="zh-CN" b="0" i="0" smtClean="0">
                        <a:latin typeface="Cambria Math" panose="02040503050406030204" pitchFamily="18" charset="0"/>
                        <a:cs typeface="Times" panose="02020603050405020304" pitchFamily="18" charset="0"/>
                      </a:rPr>
                      <m:t>out</m:t>
                    </m:r>
                    <m:r>
                      <a:rPr lang="en-US" altLang="zh-CN" b="0" i="0" smtClean="0">
                        <a:latin typeface="Cambria Math" panose="02040503050406030204" pitchFamily="18" charset="0"/>
                        <a:cs typeface="Times" panose="02020603050405020304" pitchFamily="18" charset="0"/>
                      </a:rPr>
                      <m:t> </m:t>
                    </m:r>
                    <m:r>
                      <m:rPr>
                        <m:sty m:val="p"/>
                      </m:rPr>
                      <a:rPr lang="en-US" altLang="zh-CN" b="0" i="0" smtClean="0">
                        <a:latin typeface="Cambria Math" panose="02040503050406030204" pitchFamily="18" charset="0"/>
                        <a:cs typeface="Times" panose="02020603050405020304" pitchFamily="18" charset="0"/>
                      </a:rPr>
                      <m:t>of</m:t>
                    </m:r>
                    <m:r>
                      <a:rPr lang="en-US" altLang="zh-CN" b="0" i="0" smtClean="0">
                        <a:latin typeface="Cambria Math" panose="02040503050406030204" pitchFamily="18" charset="0"/>
                        <a:cs typeface="Times" panose="02020603050405020304" pitchFamily="18" charset="0"/>
                      </a:rPr>
                      <m:t> </m:t>
                    </m:r>
                    <m:f>
                      <m:fPr>
                        <m:ctrlPr>
                          <a:rPr lang="en-US" altLang="zh-CN" i="1" smtClean="0">
                            <a:latin typeface="Cambria Math" panose="02040503050406030204" pitchFamily="18" charset="0"/>
                            <a:cs typeface="Times" panose="02020603050405020304" pitchFamily="18" charset="0"/>
                          </a:rPr>
                        </m:ctrlPr>
                      </m:fPr>
                      <m:num>
                        <m:r>
                          <a:rPr lang="en-US" altLang="zh-CN" b="0" i="1" smtClean="0">
                            <a:latin typeface="Cambria Math" panose="02040503050406030204" pitchFamily="18" charset="0"/>
                            <a:cs typeface="Times" panose="02020603050405020304" pitchFamily="18" charset="0"/>
                          </a:rPr>
                          <m:t>(21)</m:t>
                        </m:r>
                      </m:num>
                      <m:den>
                        <m:r>
                          <a:rPr lang="en-US" altLang="zh-CN" b="0" i="1" smtClean="0">
                            <a:latin typeface="Cambria Math" panose="02040503050406030204" pitchFamily="18" charset="0"/>
                            <a:cs typeface="Times" panose="02020603050405020304" pitchFamily="18" charset="0"/>
                          </a:rPr>
                          <m:t>(23)</m:t>
                        </m:r>
                      </m:den>
                    </m:f>
                  </m:oMath>
                </a14:m>
                <a:r>
                  <a:rPr lang="en-US" altLang="zh-CN" dirty="0"/>
                  <a:t>,</a:t>
                </a:r>
                <a:r>
                  <a:rPr lang="en-US" altLang="zh-CN" dirty="0">
                    <a:latin typeface="Times" panose="02020603050405020304" pitchFamily="18" charset="0"/>
                    <a:cs typeface="Times" panose="02020603050405020304" pitchFamily="18" charset="0"/>
                  </a:rPr>
                  <a:t> we can obtain:</a:t>
                </a:r>
                <a:endParaRPr lang="zh-CN" altLang="en-US" dirty="0"/>
              </a:p>
            </p:txBody>
          </p:sp>
        </mc:Choice>
        <mc:Fallback xmlns="">
          <p:sp>
            <p:nvSpPr>
              <p:cNvPr id="71" name="文本框 70">
                <a:extLst>
                  <a:ext uri="{FF2B5EF4-FFF2-40B4-BE49-F238E27FC236}">
                    <a16:creationId xmlns:a16="http://schemas.microsoft.com/office/drawing/2014/main" id="{CF0E6E3E-D1AF-D8B1-7E70-F65E510DF50E}"/>
                  </a:ext>
                </a:extLst>
              </p:cNvPr>
              <p:cNvSpPr txBox="1">
                <a:spLocks noRot="1" noChangeAspect="1" noMove="1" noResize="1" noEditPoints="1" noAdjustHandles="1" noChangeArrowheads="1" noChangeShapeType="1" noTextEdit="1"/>
              </p:cNvSpPr>
              <p:nvPr/>
            </p:nvSpPr>
            <p:spPr>
              <a:xfrm>
                <a:off x="-54119" y="4458092"/>
                <a:ext cx="6267450" cy="533544"/>
              </a:xfrm>
              <a:prstGeom prst="rect">
                <a:avLst/>
              </a:prstGeom>
              <a:blipFill>
                <a:blip r:embed="rId18"/>
                <a:stretch>
                  <a:fillRect l="-778" b="-56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DE4AC14A-3D00-9DE1-7173-CDC46AC0A8E2}"/>
                  </a:ext>
                </a:extLst>
              </p:cNvPr>
              <p:cNvSpPr txBox="1"/>
              <p:nvPr/>
            </p:nvSpPr>
            <p:spPr>
              <a:xfrm>
                <a:off x="5774669" y="4383382"/>
                <a:ext cx="2308185" cy="69499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num>
                        <m:den>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𝑧</m:t>
                              </m:r>
                            </m:sub>
                          </m:sSub>
                        </m:den>
                      </m:f>
                      <m:f>
                        <m:fPr>
                          <m:ctrlPr>
                            <a:rPr lang="en-US" altLang="zh-CN" b="0" i="1" smtClean="0">
                              <a:latin typeface="Cambria Math" panose="02040503050406030204" pitchFamily="18" charset="0"/>
                              <a:ea typeface="Cambria Math" panose="02040503050406030204" pitchFamily="18" charset="0"/>
                              <a:cs typeface="Times" panose="02020603050405020304" pitchFamily="18" charset="0"/>
                            </a:rPr>
                          </m:ctrlPr>
                        </m:fPr>
                        <m:num>
                          <m:r>
                            <m:rPr>
                              <m:sty m:val="p"/>
                            </m:rPr>
                            <a:rPr lang="zh-CN" altLang="en-US">
                              <a:latin typeface="Cambria Math" panose="02040503050406030204" pitchFamily="18" charset="0"/>
                            </a:rPr>
                            <m:t>cos</m:t>
                          </m:r>
                          <m:d>
                            <m:dPr>
                              <m:ctrlPr>
                                <a:rPr lang="zh-CN" altLang="en-US"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𝑧</m:t>
                                  </m:r>
                                </m:sub>
                              </m:sSub>
                              <m:r>
                                <a:rPr lang="en-US" altLang="zh-CN" i="1">
                                  <a:latin typeface="Cambria Math" panose="02040503050406030204" pitchFamily="18" charset="0"/>
                                </a:rPr>
                                <m:t>𝑧</m:t>
                              </m:r>
                            </m:e>
                          </m:d>
                        </m:num>
                        <m:den>
                          <m:func>
                            <m:funcPr>
                              <m:ctrlPr>
                                <a:rPr lang="zh-CN" altLang="en-US"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ctrlPr>
                                    <a:rPr lang="zh-CN" altLang="en-US"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𝑧</m:t>
                                      </m:r>
                                    </m:sub>
                                  </m:sSub>
                                  <m:r>
                                    <a:rPr lang="en-US" altLang="zh-CN" i="1">
                                      <a:latin typeface="Cambria Math" panose="02040503050406030204" pitchFamily="18" charset="0"/>
                                    </a:rPr>
                                    <m:t>𝑧</m:t>
                                  </m:r>
                                </m:e>
                              </m:d>
                            </m:e>
                          </m:func>
                        </m:den>
                      </m:f>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num>
                        <m:den>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den>
                      </m:f>
                    </m:oMath>
                  </m:oMathPara>
                </a14:m>
                <a:endParaRPr lang="zh-CN" altLang="en-US" dirty="0"/>
              </a:p>
            </p:txBody>
          </p:sp>
        </mc:Choice>
        <mc:Fallback xmlns="">
          <p:sp>
            <p:nvSpPr>
              <p:cNvPr id="74" name="文本框 73">
                <a:extLst>
                  <a:ext uri="{FF2B5EF4-FFF2-40B4-BE49-F238E27FC236}">
                    <a16:creationId xmlns:a16="http://schemas.microsoft.com/office/drawing/2014/main" id="{DE4AC14A-3D00-9DE1-7173-CDC46AC0A8E2}"/>
                  </a:ext>
                </a:extLst>
              </p:cNvPr>
              <p:cNvSpPr txBox="1">
                <a:spLocks noRot="1" noChangeAspect="1" noMove="1" noResize="1" noEditPoints="1" noAdjustHandles="1" noChangeArrowheads="1" noChangeShapeType="1" noTextEdit="1"/>
              </p:cNvSpPr>
              <p:nvPr/>
            </p:nvSpPr>
            <p:spPr>
              <a:xfrm>
                <a:off x="5774669" y="4383382"/>
                <a:ext cx="2308185" cy="694998"/>
              </a:xfrm>
              <a:prstGeom prst="rect">
                <a:avLst/>
              </a:prstGeom>
              <a:blipFill>
                <a:blip r:embed="rId19"/>
                <a:stretch>
                  <a:fillRect/>
                </a:stretch>
              </a:blipFill>
            </p:spPr>
            <p:txBody>
              <a:bodyPr/>
              <a:lstStyle/>
              <a:p>
                <a:r>
                  <a:rPr lang="zh-CN" altLang="en-US">
                    <a:noFill/>
                  </a:rPr>
                  <a:t> </a:t>
                </a:r>
              </a:p>
            </p:txBody>
          </p:sp>
        </mc:Fallback>
      </mc:AlternateContent>
      <p:sp>
        <p:nvSpPr>
          <p:cNvPr id="77" name="文本框 76">
            <a:extLst>
              <a:ext uri="{FF2B5EF4-FFF2-40B4-BE49-F238E27FC236}">
                <a16:creationId xmlns:a16="http://schemas.microsoft.com/office/drawing/2014/main" id="{876BF495-CB65-37C2-180D-796FBB32E999}"/>
              </a:ext>
            </a:extLst>
          </p:cNvPr>
          <p:cNvSpPr txBox="1"/>
          <p:nvPr/>
        </p:nvSpPr>
        <p:spPr>
          <a:xfrm>
            <a:off x="-35774" y="5130014"/>
            <a:ext cx="1102519"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Which is:</a:t>
            </a:r>
            <a:endParaRPr lang="zh-CN" altLang="en-US" dirty="0"/>
          </a:p>
        </p:txBody>
      </p: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80439F07-B5B9-3AD2-2EF2-84E34684C18C}"/>
                  </a:ext>
                </a:extLst>
              </p:cNvPr>
              <p:cNvSpPr txBox="1"/>
              <p:nvPr/>
            </p:nvSpPr>
            <p:spPr>
              <a:xfrm>
                <a:off x="626318" y="4972952"/>
                <a:ext cx="2985977" cy="6834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zh-CN" altLang="en-US" i="1">
                              <a:latin typeface="Cambria Math" panose="02040503050406030204" pitchFamily="18" charset="0"/>
                            </a:rPr>
                          </m:ctrlPr>
                        </m:funcPr>
                        <m:fName>
                          <m:r>
                            <m:rPr>
                              <m:sty m:val="p"/>
                            </m:rPr>
                            <a:rPr lang="en-US" altLang="zh-CN" b="0" i="0" smtClean="0">
                              <a:latin typeface="Cambria Math" panose="02040503050406030204" pitchFamily="18" charset="0"/>
                            </a:rPr>
                            <m:t>tan</m:t>
                          </m:r>
                        </m:fName>
                        <m:e>
                          <m:d>
                            <m:dPr>
                              <m:ctrlPr>
                                <a:rPr lang="zh-CN" altLang="en-US"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𝑧</m:t>
                                  </m:r>
                                </m:sub>
                              </m:sSub>
                              <m:r>
                                <a:rPr lang="en-US" altLang="zh-CN" i="1">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num>
                            <m:den>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𝑧</m:t>
                                  </m:r>
                                </m:sub>
                              </m:sSub>
                            </m:den>
                          </m:f>
                        </m:e>
                      </m:func>
                    </m:oMath>
                  </m:oMathPara>
                </a14:m>
                <a:endParaRPr lang="zh-CN" altLang="en-US" dirty="0"/>
              </a:p>
            </p:txBody>
          </p:sp>
        </mc:Choice>
        <mc:Fallback xmlns="">
          <p:sp>
            <p:nvSpPr>
              <p:cNvPr id="79" name="文本框 78">
                <a:extLst>
                  <a:ext uri="{FF2B5EF4-FFF2-40B4-BE49-F238E27FC236}">
                    <a16:creationId xmlns:a16="http://schemas.microsoft.com/office/drawing/2014/main" id="{80439F07-B5B9-3AD2-2EF2-84E34684C18C}"/>
                  </a:ext>
                </a:extLst>
              </p:cNvPr>
              <p:cNvSpPr txBox="1">
                <a:spLocks noRot="1" noChangeAspect="1" noMove="1" noResize="1" noEditPoints="1" noAdjustHandles="1" noChangeArrowheads="1" noChangeShapeType="1" noTextEdit="1"/>
              </p:cNvSpPr>
              <p:nvPr/>
            </p:nvSpPr>
            <p:spPr>
              <a:xfrm>
                <a:off x="626318" y="4972952"/>
                <a:ext cx="2985977" cy="683457"/>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E80F4432-56A3-84E3-75DF-80A1E88AC15B}"/>
                  </a:ext>
                </a:extLst>
              </p:cNvPr>
              <p:cNvSpPr txBox="1"/>
              <p:nvPr/>
            </p:nvSpPr>
            <p:spPr>
              <a:xfrm>
                <a:off x="7056420" y="5187188"/>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(24)</m:t>
                      </m:r>
                    </m:oMath>
                  </m:oMathPara>
                </a14:m>
                <a:endParaRPr lang="zh-CN" altLang="en-US" dirty="0"/>
              </a:p>
            </p:txBody>
          </p:sp>
        </mc:Choice>
        <mc:Fallback xmlns="">
          <p:sp>
            <p:nvSpPr>
              <p:cNvPr id="80" name="文本框 79">
                <a:extLst>
                  <a:ext uri="{FF2B5EF4-FFF2-40B4-BE49-F238E27FC236}">
                    <a16:creationId xmlns:a16="http://schemas.microsoft.com/office/drawing/2014/main" id="{E80F4432-56A3-84E3-75DF-80A1E88AC15B}"/>
                  </a:ext>
                </a:extLst>
              </p:cNvPr>
              <p:cNvSpPr txBox="1">
                <a:spLocks noRot="1" noChangeAspect="1" noMove="1" noResize="1" noEditPoints="1" noAdjustHandles="1" noChangeArrowheads="1" noChangeShapeType="1" noTextEdit="1"/>
              </p:cNvSpPr>
              <p:nvPr/>
            </p:nvSpPr>
            <p:spPr>
              <a:xfrm>
                <a:off x="7056420" y="5187188"/>
                <a:ext cx="847816" cy="369332"/>
              </a:xfrm>
              <a:prstGeom prst="rect">
                <a:avLst/>
              </a:prstGeom>
              <a:blipFill>
                <a:blip r:embed="rId21"/>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A40DD5DE-BFB4-7844-650A-06CCD91CD15A}"/>
                  </a:ext>
                </a:extLst>
              </p:cNvPr>
              <p:cNvSpPr txBox="1"/>
              <p:nvPr/>
            </p:nvSpPr>
            <p:spPr>
              <a:xfrm>
                <a:off x="7065964" y="5890327"/>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(25)</m:t>
                      </m:r>
                    </m:oMath>
                  </m:oMathPara>
                </a14:m>
                <a:endParaRPr lang="zh-CN" altLang="en-US" dirty="0"/>
              </a:p>
            </p:txBody>
          </p:sp>
        </mc:Choice>
        <mc:Fallback xmlns="">
          <p:sp>
            <p:nvSpPr>
              <p:cNvPr id="85" name="文本框 84">
                <a:extLst>
                  <a:ext uri="{FF2B5EF4-FFF2-40B4-BE49-F238E27FC236}">
                    <a16:creationId xmlns:a16="http://schemas.microsoft.com/office/drawing/2014/main" id="{A40DD5DE-BFB4-7844-650A-06CCD91CD15A}"/>
                  </a:ext>
                </a:extLst>
              </p:cNvPr>
              <p:cNvSpPr txBox="1">
                <a:spLocks noRot="1" noChangeAspect="1" noMove="1" noResize="1" noEditPoints="1" noAdjustHandles="1" noChangeArrowheads="1" noChangeShapeType="1" noTextEdit="1"/>
              </p:cNvSpPr>
              <p:nvPr/>
            </p:nvSpPr>
            <p:spPr>
              <a:xfrm>
                <a:off x="7065964" y="5890327"/>
                <a:ext cx="847816" cy="369332"/>
              </a:xfrm>
              <a:prstGeom prst="rect">
                <a:avLst/>
              </a:prstGeom>
              <a:blipFill>
                <a:blip r:embed="rId22"/>
                <a:stretch>
                  <a:fillRect b="-13115"/>
                </a:stretch>
              </a:blipFill>
            </p:spPr>
            <p:txBody>
              <a:bodyPr/>
              <a:lstStyle/>
              <a:p>
                <a:r>
                  <a:rPr lang="zh-CN" altLang="en-US">
                    <a:noFill/>
                  </a:rPr>
                  <a:t> </a:t>
                </a:r>
              </a:p>
            </p:txBody>
          </p:sp>
        </mc:Fallback>
      </mc:AlternateContent>
      <p:sp>
        <p:nvSpPr>
          <p:cNvPr id="86" name="文本框 85">
            <a:extLst>
              <a:ext uri="{FF2B5EF4-FFF2-40B4-BE49-F238E27FC236}">
                <a16:creationId xmlns:a16="http://schemas.microsoft.com/office/drawing/2014/main" id="{C41AADAE-63DF-1838-2FE2-BFFD01CD22A4}"/>
              </a:ext>
            </a:extLst>
          </p:cNvPr>
          <p:cNvSpPr txBox="1"/>
          <p:nvPr/>
        </p:nvSpPr>
        <p:spPr>
          <a:xfrm>
            <a:off x="-54119" y="6241679"/>
            <a:ext cx="5364277" cy="646331"/>
          </a:xfrm>
          <a:prstGeom prst="rect">
            <a:avLst/>
          </a:prstGeom>
          <a:noFill/>
        </p:spPr>
        <p:txBody>
          <a:bodyPr wrap="square">
            <a:spAutoFit/>
          </a:bodyPr>
          <a:lstStyle>
            <a:defPPr>
              <a:defRPr lang="zh-CN"/>
            </a:defPPr>
            <a:lvl1pPr>
              <a:defRPr>
                <a:latin typeface="Times" panose="02020603050405020304" pitchFamily="18" charset="0"/>
                <a:cs typeface="Times" panose="02020603050405020304" pitchFamily="18" charset="0"/>
              </a:defRPr>
            </a:lvl1pPr>
          </a:lstStyle>
          <a:p>
            <a:r>
              <a:rPr lang="en-US" altLang="zh-CN" dirty="0"/>
              <a:t>In general, the relation between the effective refractive index(</a:t>
            </a:r>
            <a:r>
              <a:rPr lang="en-US" altLang="zh-CN" i="1" dirty="0"/>
              <a:t>n</a:t>
            </a:r>
            <a:r>
              <a:rPr lang="en-US" altLang="zh-CN" i="1" baseline="-35000" dirty="0"/>
              <a:t>TSAM</a:t>
            </a:r>
            <a:r>
              <a:rPr lang="en-US" altLang="zh-CN" dirty="0"/>
              <a:t>) and the wave vector in air :</a:t>
            </a:r>
            <a:endParaRPr lang="zh-CN" altLang="en-US" dirty="0"/>
          </a:p>
        </p:txBody>
      </p:sp>
      <p:grpSp>
        <p:nvGrpSpPr>
          <p:cNvPr id="15" name="组合 14">
            <a:extLst>
              <a:ext uri="{FF2B5EF4-FFF2-40B4-BE49-F238E27FC236}">
                <a16:creationId xmlns:a16="http://schemas.microsoft.com/office/drawing/2014/main" id="{9A8390B3-B0C1-A0BE-E65C-01368E120163}"/>
              </a:ext>
            </a:extLst>
          </p:cNvPr>
          <p:cNvGrpSpPr/>
          <p:nvPr/>
        </p:nvGrpSpPr>
        <p:grpSpPr>
          <a:xfrm>
            <a:off x="-35774" y="5537470"/>
            <a:ext cx="6313589" cy="815801"/>
            <a:chOff x="-35774" y="5537470"/>
            <a:chExt cx="6313589" cy="815801"/>
          </a:xfrm>
        </p:grpSpPr>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BDDB59A4-FAC0-1D6B-5365-31D539D02209}"/>
                    </a:ext>
                  </a:extLst>
                </p:cNvPr>
                <p:cNvSpPr txBox="1"/>
                <p:nvPr/>
              </p:nvSpPr>
              <p:spPr>
                <a:xfrm>
                  <a:off x="3487252" y="5537470"/>
                  <a:ext cx="2790563" cy="815801"/>
                </a:xfrm>
                <a:prstGeom prst="rect">
                  <a:avLst/>
                </a:prstGeom>
                <a:noFill/>
              </p:spPr>
              <p:txBody>
                <a:bodyPr wrap="square">
                  <a:spAutoFit/>
                </a:bodyPr>
                <a:lstStyle/>
                <a:p>
                  <a14:m>
                    <m:oMath xmlns:m="http://schemas.openxmlformats.org/officeDocument/2006/math">
                      <m:sSup>
                        <m:sSupPr>
                          <m:ctrlPr>
                            <a:rPr lang="en-US" altLang="zh-CN" i="1" dirty="0" smtClean="0">
                              <a:latin typeface="Cambria Math" panose="02040503050406030204" pitchFamily="18" charset="0"/>
                            </a:rPr>
                          </m:ctrlPr>
                        </m:sSupPr>
                        <m:e>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e>
                        <m:sup>
                          <m:r>
                            <a:rPr lang="en-US" altLang="zh-CN" b="0" i="1" dirty="0" smtClean="0">
                              <a:latin typeface="Cambria Math" panose="02040503050406030204" pitchFamily="18" charset="0"/>
                            </a:rPr>
                            <m:t>2</m:t>
                          </m:r>
                        </m:sup>
                      </m:sSup>
                    </m:oMath>
                  </a14:m>
                  <a:r>
                    <a:rPr lang="en-US" altLang="zh-CN" dirty="0"/>
                    <a:t>=</a:t>
                  </a:r>
                  <a14:m>
                    <m:oMath xmlns:m="http://schemas.openxmlformats.org/officeDocument/2006/math">
                      <m:sSup>
                        <m:sSupPr>
                          <m:ctrlPr>
                            <a:rPr lang="en-US" altLang="zh-CN" i="1" dirty="0" smtClean="0">
                              <a:latin typeface="Cambria Math" panose="02040503050406030204" pitchFamily="18" charset="0"/>
                            </a:rPr>
                          </m:ctrlPr>
                        </m:sSupPr>
                        <m:e>
                          <m:sSub>
                            <m:sSubPr>
                              <m:ctrlPr>
                                <a:rPr lang="en-US" altLang="zh-CN" i="1">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𝑥</m:t>
                              </m:r>
                            </m:sub>
                          </m:sSub>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sSub>
                            <m:sSubPr>
                              <m:ctrlPr>
                                <a:rPr lang="en-US" altLang="zh-CN" i="1">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e>
                        <m:sup>
                          <m:r>
                            <a:rPr lang="en-US" altLang="zh-CN" b="0" i="1" dirty="0" smtClean="0">
                              <a:latin typeface="Cambria Math" panose="02040503050406030204" pitchFamily="18" charset="0"/>
                            </a:rPr>
                            <m:t>2</m:t>
                          </m:r>
                        </m:sup>
                      </m:sSup>
                    </m:oMath>
                  </a14:m>
                  <a:r>
                    <a:rPr lang="en-US" altLang="zh-CN" dirty="0"/>
                    <a:t>, </a:t>
                  </a:r>
                  <a14:m>
                    <m:oMath xmlns:m="http://schemas.openxmlformats.org/officeDocument/2006/math">
                      <m:sSub>
                        <m:sSubPr>
                          <m:ctrlPr>
                            <a:rPr lang="en-US" altLang="zh-CN" i="1" smtClean="0">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oMath>
                  </a14:m>
                  <a:r>
                    <a:rPr lang="en-US" altLang="zh-CN" dirty="0"/>
                    <a:t>=</a:t>
                  </a:r>
                  <a14:m>
                    <m:oMath xmlns:m="http://schemas.openxmlformats.org/officeDocument/2006/math">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r>
                            <a:rPr lang="en-US" altLang="zh-CN" b="0" i="1" dirty="0" smtClean="0">
                              <a:latin typeface="Cambria Math" panose="02040503050406030204" pitchFamily="18" charset="0"/>
                            </a:rPr>
                            <m:t>𝑐</m:t>
                          </m:r>
                        </m:den>
                      </m:f>
                    </m:oMath>
                  </a14:m>
                  <a:r>
                    <a:rPr lang="en-US" altLang="zh-CN" dirty="0"/>
                    <a:t>= </a:t>
                  </a:r>
                  <a14:m>
                    <m:oMath xmlns:m="http://schemas.openxmlformats.org/officeDocument/2006/math">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r>
                                <a:rPr lang="en-US" altLang="zh-CN" b="0" i="1" smtClean="0">
                                  <a:latin typeface="Cambria Math" panose="02040503050406030204" pitchFamily="18" charset="0"/>
                                </a:rPr>
                                <m:t>)</m:t>
                              </m:r>
                            </m:e>
                            <m:sup>
                              <m:r>
                                <a:rPr lang="en-US" altLang="zh-CN" b="0" i="1" smtClean="0">
                                  <a:latin typeface="Cambria Math" panose="02040503050406030204" pitchFamily="18" charset="0"/>
                                </a:rPr>
                                <m:t>0.5</m:t>
                              </m:r>
                            </m:sup>
                          </m:sSup>
                        </m:den>
                      </m:f>
                    </m:oMath>
                  </a14:m>
                  <a:endParaRPr lang="en-US" altLang="zh-CN" dirty="0"/>
                </a:p>
              </p:txBody>
            </p:sp>
          </mc:Choice>
          <mc:Fallback xmlns="">
            <p:sp>
              <p:nvSpPr>
                <p:cNvPr id="84" name="文本框 83">
                  <a:extLst>
                    <a:ext uri="{FF2B5EF4-FFF2-40B4-BE49-F238E27FC236}">
                      <a16:creationId xmlns:a16="http://schemas.microsoft.com/office/drawing/2014/main" id="{BDDB59A4-FAC0-1D6B-5365-31D539D02209}"/>
                    </a:ext>
                  </a:extLst>
                </p:cNvPr>
                <p:cNvSpPr txBox="1">
                  <a:spLocks noRot="1" noChangeAspect="1" noMove="1" noResize="1" noEditPoints="1" noAdjustHandles="1" noChangeArrowheads="1" noChangeShapeType="1" noTextEdit="1"/>
                </p:cNvSpPr>
                <p:nvPr/>
              </p:nvSpPr>
              <p:spPr>
                <a:xfrm>
                  <a:off x="3487252" y="5537470"/>
                  <a:ext cx="2790563" cy="815801"/>
                </a:xfrm>
                <a:prstGeom prst="rect">
                  <a:avLst/>
                </a:prstGeom>
                <a:blipFill>
                  <a:blip r:embed="rId23"/>
                  <a:stretch>
                    <a:fillRect b="-58955"/>
                  </a:stretch>
                </a:blipFill>
              </p:spPr>
              <p:txBody>
                <a:bodyPr/>
                <a:lstStyle/>
                <a:p>
                  <a:r>
                    <a:rPr lang="zh-CN" altLang="en-US">
                      <a:noFill/>
                    </a:rPr>
                    <a:t> </a:t>
                  </a:r>
                </a:p>
              </p:txBody>
            </p:sp>
          </mc:Fallback>
        </mc:AlternateContent>
        <p:grpSp>
          <p:nvGrpSpPr>
            <p:cNvPr id="14" name="组合 13">
              <a:extLst>
                <a:ext uri="{FF2B5EF4-FFF2-40B4-BE49-F238E27FC236}">
                  <a16:creationId xmlns:a16="http://schemas.microsoft.com/office/drawing/2014/main" id="{984C9150-845F-4B8B-A252-5E5A35661776}"/>
                </a:ext>
              </a:extLst>
            </p:cNvPr>
            <p:cNvGrpSpPr/>
            <p:nvPr/>
          </p:nvGrpSpPr>
          <p:grpSpPr>
            <a:xfrm>
              <a:off x="-35774" y="5613328"/>
              <a:ext cx="3483730" cy="646331"/>
              <a:chOff x="-35774" y="5642682"/>
              <a:chExt cx="3483730" cy="646331"/>
            </a:xfrm>
          </p:grpSpPr>
          <p:sp>
            <p:nvSpPr>
              <p:cNvPr id="82" name="文本框 81">
                <a:extLst>
                  <a:ext uri="{FF2B5EF4-FFF2-40B4-BE49-F238E27FC236}">
                    <a16:creationId xmlns:a16="http://schemas.microsoft.com/office/drawing/2014/main" id="{9035F71B-B9B1-433F-EA2F-418C1CB052D6}"/>
                  </a:ext>
                </a:extLst>
              </p:cNvPr>
              <p:cNvSpPr txBox="1"/>
              <p:nvPr/>
            </p:nvSpPr>
            <p:spPr>
              <a:xfrm>
                <a:off x="-35774" y="5642682"/>
                <a:ext cx="3128037" cy="646331"/>
              </a:xfrm>
              <a:prstGeom prst="rect">
                <a:avLst/>
              </a:prstGeom>
              <a:noFill/>
            </p:spPr>
            <p:txBody>
              <a:bodyPr wrap="square">
                <a:spAutoFit/>
              </a:bodyPr>
              <a:lstStyle>
                <a:defPPr>
                  <a:defRPr lang="zh-CN"/>
                </a:defPPr>
                <a:lvl1pPr>
                  <a:defRPr>
                    <a:latin typeface="Times" panose="02020603050405020304" pitchFamily="18" charset="0"/>
                    <a:cs typeface="Times" panose="02020603050405020304" pitchFamily="18" charset="0"/>
                  </a:defRPr>
                </a:lvl1pPr>
              </a:lstStyle>
              <a:p>
                <a:pPr algn="just"/>
                <a:r>
                  <a:rPr lang="en-US" altLang="zh-CN" dirty="0"/>
                  <a:t>In area2 and 3, the sound wave numbers satisfies relation</a:t>
                </a:r>
                <a:endParaRPr lang="zh-CN" altLang="en-US" dirty="0"/>
              </a:p>
            </p:txBody>
          </p:sp>
          <p:sp>
            <p:nvSpPr>
              <p:cNvPr id="88" name="文本框 87">
                <a:extLst>
                  <a:ext uri="{FF2B5EF4-FFF2-40B4-BE49-F238E27FC236}">
                    <a16:creationId xmlns:a16="http://schemas.microsoft.com/office/drawing/2014/main" id="{E539478D-8D3A-8E2B-51CC-D9E4D749ADB0}"/>
                  </a:ext>
                </a:extLst>
              </p:cNvPr>
              <p:cNvSpPr txBox="1"/>
              <p:nvPr/>
            </p:nvSpPr>
            <p:spPr>
              <a:xfrm>
                <a:off x="3188400" y="5733969"/>
                <a:ext cx="259556" cy="461665"/>
              </a:xfrm>
              <a:prstGeom prst="rect">
                <a:avLst/>
              </a:prstGeom>
              <a:noFill/>
            </p:spPr>
            <p:txBody>
              <a:bodyPr wrap="square">
                <a:spAutoFit/>
              </a:bodyPr>
              <a:lstStyle/>
              <a:p>
                <a:r>
                  <a:rPr lang="en-US" altLang="zh-CN" sz="2400" dirty="0"/>
                  <a:t>:</a:t>
                </a:r>
                <a:endParaRPr lang="zh-CN" altLang="en-US" sz="2400" dirty="0"/>
              </a:p>
            </p:txBody>
          </p:sp>
        </p:grpSp>
      </p:grpSp>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921C223B-AC85-17CA-987C-CE74E02231B4}"/>
                  </a:ext>
                </a:extLst>
              </p:cNvPr>
              <p:cNvSpPr txBox="1"/>
              <p:nvPr/>
            </p:nvSpPr>
            <p:spPr>
              <a:xfrm>
                <a:off x="4288971" y="6478082"/>
                <a:ext cx="2137788" cy="369332"/>
              </a:xfrm>
              <a:prstGeom prst="rect">
                <a:avLst/>
              </a:prstGeom>
              <a:noFill/>
            </p:spPr>
            <p:txBody>
              <a:bodyPr wrap="square">
                <a:spAutoFit/>
              </a:bodyPr>
              <a:lstStyle/>
              <a:p>
                <a14:m>
                  <m:oMath xmlns:m="http://schemas.openxmlformats.org/officeDocument/2006/math">
                    <m:sSub>
                      <m:sSubPr>
                        <m:ctrlPr>
                          <a:rPr lang="en-US" altLang="zh-CN" i="1" smtClean="0">
                            <a:solidFill>
                              <a:srgbClr val="BF9000"/>
                            </a:solidFill>
                            <a:latin typeface="Cambria Math" panose="02040503050406030204" pitchFamily="18" charset="0"/>
                          </a:rPr>
                        </m:ctrlPr>
                      </m:sSubPr>
                      <m:e>
                        <m:sSub>
                          <m:sSubPr>
                            <m:ctrlPr>
                              <a:rPr lang="en-US" altLang="zh-CN" i="1" smtClean="0">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𝑥</m:t>
                            </m:r>
                          </m:sub>
                        </m:sSub>
                        <m:r>
                          <a:rPr lang="en-US" altLang="zh-CN" b="0" i="1" smtClean="0">
                            <a:solidFill>
                              <a:srgbClr val="BF9000"/>
                            </a:solidFill>
                            <a:latin typeface="Cambria Math" panose="02040503050406030204" pitchFamily="18" charset="0"/>
                          </a:rPr>
                          <m:t>=</m:t>
                        </m:r>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oMath>
                </a14:m>
                <a:r>
                  <a:rPr lang="en-US" altLang="zh-CN" dirty="0"/>
                  <a:t> </a:t>
                </a:r>
                <a14:m>
                  <m:oMath xmlns:m="http://schemas.openxmlformats.org/officeDocument/2006/math">
                    <m:sSub>
                      <m:sSubPr>
                        <m:ctrlPr>
                          <a:rPr lang="en-US" altLang="zh-CN" sz="1600" b="1" i="1" smtClean="0">
                            <a:solidFill>
                              <a:srgbClr val="C00000"/>
                            </a:solidFill>
                            <a:latin typeface="Cambria Math" panose="02040503050406030204" pitchFamily="18" charset="0"/>
                          </a:rPr>
                        </m:ctrlPr>
                      </m:sSubPr>
                      <m:e>
                        <m:r>
                          <m:rPr>
                            <m:nor/>
                          </m:rPr>
                          <a:rPr lang="en-US" altLang="zh-CN" sz="1600" b="1" i="1" dirty="0">
                            <a:solidFill>
                              <a:srgbClr val="C00000"/>
                            </a:solidFill>
                            <a:latin typeface="Cambria Math" panose="02040503050406030204" pitchFamily="18" charset="0"/>
                          </a:rPr>
                          <m:t>n</m:t>
                        </m:r>
                      </m:e>
                      <m:sub>
                        <m:r>
                          <a:rPr lang="en-US" altLang="zh-CN" sz="1600" b="1" i="1" dirty="0" smtClean="0">
                            <a:solidFill>
                              <a:srgbClr val="C00000"/>
                            </a:solidFill>
                            <a:latin typeface="Cambria Math" panose="02040503050406030204" pitchFamily="18" charset="0"/>
                          </a:rPr>
                          <m:t>𝑻𝑺𝑨𝑴</m:t>
                        </m:r>
                      </m:sub>
                    </m:sSub>
                  </m:oMath>
                </a14:m>
                <a:endParaRPr lang="zh-CN" altLang="en-US" b="1" i="1" dirty="0">
                  <a:latin typeface="Cambria Math" panose="02040503050406030204" pitchFamily="18" charset="0"/>
                </a:endParaRPr>
              </a:p>
            </p:txBody>
          </p:sp>
        </mc:Choice>
        <mc:Fallback xmlns="">
          <p:sp>
            <p:nvSpPr>
              <p:cNvPr id="92" name="文本框 91">
                <a:extLst>
                  <a:ext uri="{FF2B5EF4-FFF2-40B4-BE49-F238E27FC236}">
                    <a16:creationId xmlns:a16="http://schemas.microsoft.com/office/drawing/2014/main" id="{921C223B-AC85-17CA-987C-CE74E02231B4}"/>
                  </a:ext>
                </a:extLst>
              </p:cNvPr>
              <p:cNvSpPr txBox="1">
                <a:spLocks noRot="1" noChangeAspect="1" noMove="1" noResize="1" noEditPoints="1" noAdjustHandles="1" noChangeArrowheads="1" noChangeShapeType="1" noTextEdit="1"/>
              </p:cNvSpPr>
              <p:nvPr/>
            </p:nvSpPr>
            <p:spPr>
              <a:xfrm>
                <a:off x="4288971" y="6478082"/>
                <a:ext cx="2137788" cy="369332"/>
              </a:xfrm>
              <a:prstGeom prst="rect">
                <a:avLst/>
              </a:prstGeom>
              <a:blipFill>
                <a:blip r:embed="rId24"/>
                <a:stretch>
                  <a:fillRect b="-1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1ED48243-6909-A3B9-64C3-7A249ED90BC1}"/>
                  </a:ext>
                </a:extLst>
              </p:cNvPr>
              <p:cNvSpPr txBox="1"/>
              <p:nvPr/>
            </p:nvSpPr>
            <p:spPr>
              <a:xfrm>
                <a:off x="7065964" y="6456335"/>
                <a:ext cx="84781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(26)</m:t>
                      </m:r>
                    </m:oMath>
                  </m:oMathPara>
                </a14:m>
                <a:endParaRPr lang="zh-CN" altLang="en-US" dirty="0"/>
              </a:p>
            </p:txBody>
          </p:sp>
        </mc:Choice>
        <mc:Fallback xmlns="">
          <p:sp>
            <p:nvSpPr>
              <p:cNvPr id="93" name="文本框 92">
                <a:extLst>
                  <a:ext uri="{FF2B5EF4-FFF2-40B4-BE49-F238E27FC236}">
                    <a16:creationId xmlns:a16="http://schemas.microsoft.com/office/drawing/2014/main" id="{1ED48243-6909-A3B9-64C3-7A249ED90BC1}"/>
                  </a:ext>
                </a:extLst>
              </p:cNvPr>
              <p:cNvSpPr txBox="1">
                <a:spLocks noRot="1" noChangeAspect="1" noMove="1" noResize="1" noEditPoints="1" noAdjustHandles="1" noChangeArrowheads="1" noChangeShapeType="1" noTextEdit="1"/>
              </p:cNvSpPr>
              <p:nvPr/>
            </p:nvSpPr>
            <p:spPr>
              <a:xfrm>
                <a:off x="7065964" y="6456335"/>
                <a:ext cx="847816" cy="369332"/>
              </a:xfrm>
              <a:prstGeom prst="rect">
                <a:avLst/>
              </a:prstGeom>
              <a:blipFill>
                <a:blip r:embed="rId25"/>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917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A9F8316B-102B-CCAE-B44E-45768B1D52A2}"/>
              </a:ext>
            </a:extLst>
          </p:cNvPr>
          <p:cNvSpPr txBox="1"/>
          <p:nvPr/>
        </p:nvSpPr>
        <p:spPr>
          <a:xfrm>
            <a:off x="-66675" y="0"/>
            <a:ext cx="5667375" cy="369332"/>
          </a:xfrm>
          <a:prstGeom prst="rect">
            <a:avLst/>
          </a:prstGeom>
          <a:noFill/>
        </p:spPr>
        <p:txBody>
          <a:bodyPr wrap="square">
            <a:spAutoFit/>
          </a:bodyPr>
          <a:lstStyle/>
          <a:p>
            <a:r>
              <a:rPr lang="en-US" altLang="zh-CN" dirty="0">
                <a:latin typeface="Times" panose="02020603050405020304" pitchFamily="18" charset="0"/>
                <a:cs typeface="Times" panose="02020603050405020304" pitchFamily="18" charset="0"/>
              </a:rPr>
              <a:t>Plugging (25), (26), (12) into (24):</a:t>
            </a:r>
            <a:endParaRPr lang="zh-CN" altLang="en-US"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93A7265-233B-335C-55FC-3FF7F06A11F3}"/>
                  </a:ext>
                </a:extLst>
              </p:cNvPr>
              <p:cNvSpPr txBox="1"/>
              <p:nvPr/>
            </p:nvSpPr>
            <p:spPr>
              <a:xfrm>
                <a:off x="9061929" y="167425"/>
                <a:ext cx="2790563" cy="815801"/>
              </a:xfrm>
              <a:prstGeom prst="rect">
                <a:avLst/>
              </a:prstGeom>
              <a:noFill/>
            </p:spPr>
            <p:txBody>
              <a:bodyPr wrap="square">
                <a:spAutoFit/>
              </a:bodyPr>
              <a:lstStyle/>
              <a:p>
                <a14:m>
                  <m:oMath xmlns:m="http://schemas.openxmlformats.org/officeDocument/2006/math">
                    <m:sSup>
                      <m:sSupPr>
                        <m:ctrlPr>
                          <a:rPr lang="en-US" altLang="zh-CN" i="1" dirty="0" smtClean="0">
                            <a:latin typeface="Cambria Math" panose="02040503050406030204" pitchFamily="18" charset="0"/>
                          </a:rPr>
                        </m:ctrlPr>
                      </m:sSupPr>
                      <m:e>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e>
                      <m:sup>
                        <m:r>
                          <a:rPr lang="en-US" altLang="zh-CN" b="0" i="1" dirty="0" smtClean="0">
                            <a:latin typeface="Cambria Math" panose="02040503050406030204" pitchFamily="18" charset="0"/>
                          </a:rPr>
                          <m:t>2</m:t>
                        </m:r>
                      </m:sup>
                    </m:sSup>
                  </m:oMath>
                </a14:m>
                <a:r>
                  <a:rPr lang="en-US" altLang="zh-CN" dirty="0"/>
                  <a:t>=</a:t>
                </a:r>
                <a14:m>
                  <m:oMath xmlns:m="http://schemas.openxmlformats.org/officeDocument/2006/math">
                    <m:sSup>
                      <m:sSupPr>
                        <m:ctrlPr>
                          <a:rPr lang="en-US" altLang="zh-CN" i="1" dirty="0" smtClean="0">
                            <a:latin typeface="Cambria Math" panose="02040503050406030204" pitchFamily="18" charset="0"/>
                          </a:rPr>
                        </m:ctrlPr>
                      </m:sSupPr>
                      <m:e>
                        <m:sSub>
                          <m:sSubPr>
                            <m:ctrlPr>
                              <a:rPr lang="en-US" altLang="zh-CN" i="1">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𝑥</m:t>
                            </m:r>
                          </m:sub>
                        </m:sSub>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sSub>
                          <m:sSubPr>
                            <m:ctrlPr>
                              <a:rPr lang="en-US" altLang="zh-CN" i="1">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e>
                      <m:sup>
                        <m:r>
                          <a:rPr lang="en-US" altLang="zh-CN" b="0" i="1" dirty="0" smtClean="0">
                            <a:latin typeface="Cambria Math" panose="02040503050406030204" pitchFamily="18" charset="0"/>
                          </a:rPr>
                          <m:t>2</m:t>
                        </m:r>
                      </m:sup>
                    </m:sSup>
                  </m:oMath>
                </a14:m>
                <a:r>
                  <a:rPr lang="en-US" altLang="zh-CN" dirty="0"/>
                  <a:t>, </a:t>
                </a:r>
                <a14:m>
                  <m:oMath xmlns:m="http://schemas.openxmlformats.org/officeDocument/2006/math">
                    <m:sSub>
                      <m:sSubPr>
                        <m:ctrlPr>
                          <a:rPr lang="en-US" altLang="zh-CN" i="1" smtClean="0">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oMath>
                </a14:m>
                <a:r>
                  <a:rPr lang="en-US" altLang="zh-CN" dirty="0"/>
                  <a:t>=</a:t>
                </a:r>
                <a14:m>
                  <m:oMath xmlns:m="http://schemas.openxmlformats.org/officeDocument/2006/math">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r>
                          <a:rPr lang="en-US" altLang="zh-CN" b="0" i="1" dirty="0" smtClean="0">
                            <a:latin typeface="Cambria Math" panose="02040503050406030204" pitchFamily="18" charset="0"/>
                          </a:rPr>
                          <m:t>𝑐</m:t>
                        </m:r>
                      </m:den>
                    </m:f>
                  </m:oMath>
                </a14:m>
                <a:r>
                  <a:rPr lang="en-US" altLang="zh-CN" dirty="0"/>
                  <a:t>= </a:t>
                </a:r>
                <a14:m>
                  <m:oMath xmlns:m="http://schemas.openxmlformats.org/officeDocument/2006/math">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r>
                              <a:rPr lang="en-US" altLang="zh-CN" b="0" i="1" smtClean="0">
                                <a:latin typeface="Cambria Math" panose="02040503050406030204" pitchFamily="18" charset="0"/>
                              </a:rPr>
                              <m:t>)</m:t>
                            </m:r>
                          </m:e>
                          <m:sup>
                            <m:r>
                              <a:rPr lang="en-US" altLang="zh-CN" b="0" i="1" smtClean="0">
                                <a:latin typeface="Cambria Math" panose="02040503050406030204" pitchFamily="18" charset="0"/>
                              </a:rPr>
                              <m:t>0.5</m:t>
                            </m:r>
                          </m:sup>
                        </m:sSup>
                      </m:den>
                    </m:f>
                  </m:oMath>
                </a14:m>
                <a:endParaRPr lang="en-US" altLang="zh-CN" dirty="0"/>
              </a:p>
            </p:txBody>
          </p:sp>
        </mc:Choice>
        <mc:Fallback xmlns="">
          <p:sp>
            <p:nvSpPr>
              <p:cNvPr id="8" name="文本框 7">
                <a:extLst>
                  <a:ext uri="{FF2B5EF4-FFF2-40B4-BE49-F238E27FC236}">
                    <a16:creationId xmlns:a16="http://schemas.microsoft.com/office/drawing/2014/main" id="{793A7265-233B-335C-55FC-3FF7F06A11F3}"/>
                  </a:ext>
                </a:extLst>
              </p:cNvPr>
              <p:cNvSpPr txBox="1">
                <a:spLocks noRot="1" noChangeAspect="1" noMove="1" noResize="1" noEditPoints="1" noAdjustHandles="1" noChangeArrowheads="1" noChangeShapeType="1" noTextEdit="1"/>
              </p:cNvSpPr>
              <p:nvPr/>
            </p:nvSpPr>
            <p:spPr>
              <a:xfrm>
                <a:off x="9061929" y="167425"/>
                <a:ext cx="2790563" cy="815801"/>
              </a:xfrm>
              <a:prstGeom prst="rect">
                <a:avLst/>
              </a:prstGeom>
              <a:blipFill>
                <a:blip r:embed="rId2"/>
                <a:stretch>
                  <a:fillRect b="-589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6B1CCC2-101B-B47E-5B84-A1F6A22EC164}"/>
                  </a:ext>
                </a:extLst>
              </p:cNvPr>
              <p:cNvSpPr txBox="1"/>
              <p:nvPr/>
            </p:nvSpPr>
            <p:spPr>
              <a:xfrm>
                <a:off x="9061929" y="983226"/>
                <a:ext cx="2137788" cy="369332"/>
              </a:xfrm>
              <a:prstGeom prst="rect">
                <a:avLst/>
              </a:prstGeom>
              <a:noFill/>
            </p:spPr>
            <p:txBody>
              <a:bodyPr wrap="square">
                <a:spAutoFit/>
              </a:bodyPr>
              <a:lstStyle/>
              <a:p>
                <a14:m>
                  <m:oMath xmlns:m="http://schemas.openxmlformats.org/officeDocument/2006/math">
                    <m:sSub>
                      <m:sSubPr>
                        <m:ctrlPr>
                          <a:rPr lang="en-US" altLang="zh-CN" i="1" smtClean="0">
                            <a:solidFill>
                              <a:srgbClr val="BF9000"/>
                            </a:solidFill>
                            <a:latin typeface="Cambria Math" panose="02040503050406030204" pitchFamily="18" charset="0"/>
                          </a:rPr>
                        </m:ctrlPr>
                      </m:sSubPr>
                      <m:e>
                        <m:sSub>
                          <m:sSubPr>
                            <m:ctrlPr>
                              <a:rPr lang="en-US" altLang="zh-CN" i="1" smtClean="0">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𝑥</m:t>
                            </m:r>
                          </m:sub>
                        </m:sSub>
                        <m:r>
                          <a:rPr lang="en-US" altLang="zh-CN" b="0" i="1" smtClean="0">
                            <a:solidFill>
                              <a:srgbClr val="BF9000"/>
                            </a:solidFill>
                            <a:latin typeface="Cambria Math" panose="02040503050406030204" pitchFamily="18" charset="0"/>
                          </a:rPr>
                          <m:t>=</m:t>
                        </m:r>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oMath>
                </a14:m>
                <a:r>
                  <a:rPr lang="en-US" altLang="zh-CN" dirty="0"/>
                  <a:t> </a:t>
                </a:r>
                <a14:m>
                  <m:oMath xmlns:m="http://schemas.openxmlformats.org/officeDocument/2006/math">
                    <m:sSub>
                      <m:sSubPr>
                        <m:ctrlPr>
                          <a:rPr lang="en-US" altLang="zh-CN" sz="1600" b="1" i="1" smtClean="0">
                            <a:solidFill>
                              <a:srgbClr val="C00000"/>
                            </a:solidFill>
                            <a:latin typeface="Cambria Math" panose="02040503050406030204" pitchFamily="18" charset="0"/>
                          </a:rPr>
                        </m:ctrlPr>
                      </m:sSubPr>
                      <m:e>
                        <m:r>
                          <m:rPr>
                            <m:nor/>
                          </m:rPr>
                          <a:rPr lang="en-US" altLang="zh-CN" sz="1600" b="1" i="1" dirty="0">
                            <a:solidFill>
                              <a:srgbClr val="C00000"/>
                            </a:solidFill>
                            <a:latin typeface="Cambria Math" panose="02040503050406030204" pitchFamily="18" charset="0"/>
                          </a:rPr>
                          <m:t>n</m:t>
                        </m:r>
                      </m:e>
                      <m:sub>
                        <m:r>
                          <a:rPr lang="en-US" altLang="zh-CN" sz="1600" b="1" i="1" dirty="0" smtClean="0">
                            <a:solidFill>
                              <a:srgbClr val="C00000"/>
                            </a:solidFill>
                            <a:latin typeface="Cambria Math" panose="02040503050406030204" pitchFamily="18" charset="0"/>
                          </a:rPr>
                          <m:t>𝑻𝑺𝑨𝑴</m:t>
                        </m:r>
                      </m:sub>
                    </m:sSub>
                  </m:oMath>
                </a14:m>
                <a:endParaRPr lang="zh-CN" altLang="en-US" b="1" i="1" dirty="0">
                  <a:latin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66B1CCC2-101B-B47E-5B84-A1F6A22EC164}"/>
                  </a:ext>
                </a:extLst>
              </p:cNvPr>
              <p:cNvSpPr txBox="1">
                <a:spLocks noRot="1" noChangeAspect="1" noMove="1" noResize="1" noEditPoints="1" noAdjustHandles="1" noChangeArrowheads="1" noChangeShapeType="1" noTextEdit="1"/>
              </p:cNvSpPr>
              <p:nvPr/>
            </p:nvSpPr>
            <p:spPr>
              <a:xfrm>
                <a:off x="9061929" y="983226"/>
                <a:ext cx="2137788"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8A9CB0C-9CCA-84D8-A65E-F83459BF42E4}"/>
                  </a:ext>
                </a:extLst>
              </p:cNvPr>
              <p:cNvSpPr txBox="1"/>
              <p:nvPr/>
            </p:nvSpPr>
            <p:spPr>
              <a:xfrm>
                <a:off x="76200" y="384715"/>
                <a:ext cx="2985977" cy="68345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unc>
                        <m:funcPr>
                          <m:ctrlPr>
                            <a:rPr lang="zh-CN" altLang="en-US" i="1">
                              <a:latin typeface="Cambria Math" panose="02040503050406030204" pitchFamily="18" charset="0"/>
                            </a:rPr>
                          </m:ctrlPr>
                        </m:funcPr>
                        <m:fName>
                          <m:r>
                            <m:rPr>
                              <m:sty m:val="p"/>
                            </m:rPr>
                            <a:rPr lang="en-US" altLang="zh-CN" b="0" i="0" smtClean="0">
                              <a:latin typeface="Cambria Math" panose="02040503050406030204" pitchFamily="18" charset="0"/>
                            </a:rPr>
                            <m:t>tan</m:t>
                          </m:r>
                        </m:fName>
                        <m:e>
                          <m:d>
                            <m:dPr>
                              <m:ctrlPr>
                                <a:rPr lang="zh-CN" altLang="en-US" i="1" smtClean="0">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𝑧</m:t>
                                  </m:r>
                                </m:sub>
                              </m:sSub>
                              <m:r>
                                <a:rPr lang="en-US" altLang="zh-CN" i="1">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sSub>
                                <m:sSubPr>
                                  <m:ctrlPr>
                                    <a:rPr lang="en-US" altLang="zh-CN" i="1" smtClean="0">
                                      <a:solidFill>
                                        <a:srgbClr val="BF9000"/>
                                      </a:solidFill>
                                      <a:latin typeface="Cambria Math" panose="02040503050406030204" pitchFamily="18" charset="0"/>
                                    </a:rPr>
                                  </m:ctrlPr>
                                </m:sSubPr>
                                <m:e>
                                  <m:r>
                                    <a:rPr lang="en-US" altLang="zh-CN" b="0" i="1" smtClean="0">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𝑧</m:t>
                                  </m:r>
                                  <m:r>
                                    <a:rPr lang="en-US" altLang="zh-CN" b="0" i="1" smtClean="0">
                                      <a:solidFill>
                                        <a:srgbClr val="BF9000"/>
                                      </a:solidFill>
                                      <a:latin typeface="Cambria Math" panose="02040503050406030204" pitchFamily="18" charset="0"/>
                                    </a:rPr>
                                    <m:t>_</m:t>
                                  </m:r>
                                  <m:r>
                                    <a:rPr lang="en-US" altLang="zh-CN" b="0" i="1" smtClean="0">
                                      <a:solidFill>
                                        <a:srgbClr val="BF9000"/>
                                      </a:solidFill>
                                      <a:latin typeface="Cambria Math" panose="02040503050406030204" pitchFamily="18" charset="0"/>
                                    </a:rPr>
                                    <m:t>𝑎𝑖𝑟</m:t>
                                  </m:r>
                                </m:sub>
                              </m:sSub>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num>
                            <m:den>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𝑧</m:t>
                                  </m:r>
                                </m:sub>
                              </m:sSub>
                            </m:den>
                          </m:f>
                        </m:e>
                      </m:func>
                    </m:oMath>
                  </m:oMathPara>
                </a14:m>
                <a:endParaRPr lang="zh-CN" altLang="en-US" dirty="0"/>
              </a:p>
            </p:txBody>
          </p:sp>
        </mc:Choice>
        <mc:Fallback xmlns="">
          <p:sp>
            <p:nvSpPr>
              <p:cNvPr id="13" name="文本框 12">
                <a:extLst>
                  <a:ext uri="{FF2B5EF4-FFF2-40B4-BE49-F238E27FC236}">
                    <a16:creationId xmlns:a16="http://schemas.microsoft.com/office/drawing/2014/main" id="{48A9CB0C-9CCA-84D8-A65E-F83459BF42E4}"/>
                  </a:ext>
                </a:extLst>
              </p:cNvPr>
              <p:cNvSpPr txBox="1">
                <a:spLocks noRot="1" noChangeAspect="1" noMove="1" noResize="1" noEditPoints="1" noAdjustHandles="1" noChangeArrowheads="1" noChangeShapeType="1" noTextEdit="1"/>
              </p:cNvSpPr>
              <p:nvPr/>
            </p:nvSpPr>
            <p:spPr>
              <a:xfrm>
                <a:off x="76200" y="384715"/>
                <a:ext cx="2985977" cy="68345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5277FBF-4304-9E52-7E7D-87678D70990E}"/>
                  </a:ext>
                </a:extLst>
              </p:cNvPr>
              <p:cNvSpPr txBox="1"/>
              <p:nvPr/>
            </p:nvSpPr>
            <p:spPr>
              <a:xfrm>
                <a:off x="9129825" y="1384432"/>
                <a:ext cx="3030721" cy="540789"/>
              </a:xfrm>
              <a:prstGeom prst="rect">
                <a:avLst/>
              </a:prstGeom>
              <a:noFill/>
            </p:spPr>
            <p:txBody>
              <a:bodyPr wrap="square">
                <a:spAutoFit/>
              </a:bodyPr>
              <a:lstStyle/>
              <a:p>
                <a14:m>
                  <m:oMath xmlns:m="http://schemas.openxmlformats.org/officeDocument/2006/math">
                    <m:sSub>
                      <m:sSubPr>
                        <m:ctrlPr>
                          <a:rPr lang="en-US" altLang="zh-CN" sz="2000" i="1" smtClean="0">
                            <a:solidFill>
                              <a:schemeClr val="tx1"/>
                            </a:solidFill>
                            <a:latin typeface="Cambria Math" panose="02040503050406030204" pitchFamily="18" charset="0"/>
                          </a:rPr>
                        </m:ctrlPr>
                      </m:sSubPr>
                      <m:e>
                        <m:r>
                          <a:rPr lang="en-US" altLang="zh-CN" sz="2000" i="1">
                            <a:solidFill>
                              <a:schemeClr val="tx1"/>
                            </a:solidFill>
                            <a:latin typeface="Cambria Math" panose="02040503050406030204" pitchFamily="18" charset="0"/>
                          </a:rPr>
                          <m:t>𝑘</m:t>
                        </m:r>
                      </m:e>
                      <m:sub>
                        <m:r>
                          <a:rPr lang="en-US" altLang="zh-CN" sz="2000" b="0" i="1" smtClean="0">
                            <a:solidFill>
                              <a:schemeClr val="tx1"/>
                            </a:solidFill>
                            <a:latin typeface="Cambria Math" panose="02040503050406030204" pitchFamily="18" charset="0"/>
                          </a:rPr>
                          <m:t>𝑧</m:t>
                        </m:r>
                      </m:sub>
                    </m:sSub>
                  </m:oMath>
                </a14:m>
                <a:r>
                  <a:rPr lang="zh-CN" altLang="en-US" sz="2000" dirty="0"/>
                  <a:t>≈</a:t>
                </a:r>
                <a14:m>
                  <m:oMath xmlns:m="http://schemas.openxmlformats.org/officeDocument/2006/math">
                    <m:f>
                      <m:fPr>
                        <m:ctrlPr>
                          <a:rPr lang="en-US" altLang="zh-CN" sz="2000" i="1" smtClean="0">
                            <a:solidFill>
                              <a:schemeClr val="tx1"/>
                            </a:solidFill>
                            <a:latin typeface="Cambria Math" panose="02040503050406030204" pitchFamily="18" charset="0"/>
                          </a:rPr>
                        </m:ctrlPr>
                      </m:fPr>
                      <m:num>
                        <m:r>
                          <a:rPr lang="zh-CN" altLang="en-US" sz="2000" i="1" smtClean="0">
                            <a:solidFill>
                              <a:schemeClr val="tx1"/>
                            </a:solidFill>
                            <a:latin typeface="Cambria Math" panose="02040503050406030204" pitchFamily="18" charset="0"/>
                          </a:rPr>
                          <m:t>𝜔</m:t>
                        </m:r>
                      </m:num>
                      <m:den>
                        <m:sSub>
                          <m:sSubPr>
                            <m:ctrlPr>
                              <a:rPr lang="en-US" altLang="zh-CN" sz="200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𝑐</m:t>
                            </m:r>
                          </m:e>
                          <m:sub>
                            <m:r>
                              <a:rPr lang="en-US" altLang="zh-CN" sz="2000" b="0" i="1" smtClean="0">
                                <a:solidFill>
                                  <a:schemeClr val="tx1"/>
                                </a:solidFill>
                                <a:latin typeface="Cambria Math" panose="02040503050406030204" pitchFamily="18" charset="0"/>
                              </a:rPr>
                              <m:t>𝑧</m:t>
                            </m:r>
                          </m:sub>
                        </m:sSub>
                      </m:den>
                    </m:f>
                    <m:r>
                      <a:rPr lang="en-US" altLang="zh-CN" sz="2000" b="0" i="1" smtClean="0">
                        <a:solidFill>
                          <a:schemeClr val="tx1"/>
                        </a:solidFill>
                        <a:latin typeface="Cambria Math" panose="02040503050406030204" pitchFamily="18" charset="0"/>
                      </a:rPr>
                      <m:t>=</m:t>
                    </m:r>
                    <m:r>
                      <a:rPr lang="zh-CN" altLang="en-US" sz="2000" i="1" smtClean="0">
                        <a:solidFill>
                          <a:schemeClr val="tx1"/>
                        </a:solidFill>
                        <a:latin typeface="Cambria Math" panose="02040503050406030204" pitchFamily="18" charset="0"/>
                      </a:rPr>
                      <m:t>𝜔</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m:t>
                        </m:r>
                        <m:f>
                          <m:fPr>
                            <m:type m:val="lin"/>
                            <m:ctrlPr>
                              <a:rPr lang="en-US" altLang="zh-CN" sz="2000" b="0" i="1" smtClean="0">
                                <a:latin typeface="Cambria Math" panose="02040503050406030204" pitchFamily="18" charset="0"/>
                              </a:rPr>
                            </m:ctrlPr>
                          </m:fPr>
                          <m:num>
                            <m:sSub>
                              <m:sSubPr>
                                <m:ctrlPr>
                                  <a:rPr lang="en-US" altLang="zh-CN" sz="2000" i="1" smtClean="0">
                                    <a:solidFill>
                                      <a:schemeClr val="tx1"/>
                                    </a:solidFill>
                                    <a:latin typeface="Cambria Math" panose="02040503050406030204" pitchFamily="18" charset="0"/>
                                  </a:rPr>
                                </m:ctrlPr>
                              </m:sSubPr>
                              <m:e>
                                <m:r>
                                  <a:rPr lang="zh-CN" altLang="en-US" sz="2000" b="0" i="1"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𝜌</m:t>
                                </m:r>
                              </m:e>
                              <m:sub>
                                <m:r>
                                  <a:rPr lang="en-US" altLang="zh-CN" sz="2000" b="0" i="1" smtClean="0">
                                    <a:solidFill>
                                      <a:schemeClr val="tx1"/>
                                    </a:solidFill>
                                    <a:latin typeface="Cambria Math" panose="02040503050406030204" pitchFamily="18" charset="0"/>
                                  </a:rPr>
                                  <m:t>𝑧</m:t>
                                </m:r>
                              </m:sub>
                            </m:sSub>
                          </m:num>
                          <m:den>
                            <m:r>
                              <a:rPr lang="zh-CN" altLang="en-US" sz="2000" i="1" smtClean="0">
                                <a:latin typeface="Cambria Math" panose="02040503050406030204" pitchFamily="18" charset="0"/>
                              </a:rPr>
                              <m:t>𝛽</m:t>
                            </m:r>
                          </m:den>
                        </m:f>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0.5</m:t>
                        </m:r>
                      </m:sup>
                    </m:sSup>
                  </m:oMath>
                </a14:m>
                <a:endParaRPr lang="zh-CN" altLang="en-US" sz="2000" dirty="0"/>
              </a:p>
            </p:txBody>
          </p:sp>
        </mc:Choice>
        <mc:Fallback xmlns="">
          <p:sp>
            <p:nvSpPr>
              <p:cNvPr id="14" name="文本框 13">
                <a:extLst>
                  <a:ext uri="{FF2B5EF4-FFF2-40B4-BE49-F238E27FC236}">
                    <a16:creationId xmlns:a16="http://schemas.microsoft.com/office/drawing/2014/main" id="{E5277FBF-4304-9E52-7E7D-87678D70990E}"/>
                  </a:ext>
                </a:extLst>
              </p:cNvPr>
              <p:cNvSpPr txBox="1">
                <a:spLocks noRot="1" noChangeAspect="1" noMove="1" noResize="1" noEditPoints="1" noAdjustHandles="1" noChangeArrowheads="1" noChangeShapeType="1" noTextEdit="1"/>
              </p:cNvSpPr>
              <p:nvPr/>
            </p:nvSpPr>
            <p:spPr>
              <a:xfrm>
                <a:off x="9129825" y="1384432"/>
                <a:ext cx="3030721" cy="540789"/>
              </a:xfrm>
              <a:prstGeom prst="rect">
                <a:avLst/>
              </a:prstGeom>
              <a:blipFill>
                <a:blip r:embed="rId5"/>
                <a:stretch>
                  <a:fillRect t="-78652" b="-1134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D8FC1AD-9F82-783A-2609-24E9E0136BDA}"/>
                  </a:ext>
                </a:extLst>
              </p:cNvPr>
              <p:cNvSpPr txBox="1"/>
              <p:nvPr/>
            </p:nvSpPr>
            <p:spPr>
              <a:xfrm>
                <a:off x="76200" y="935015"/>
                <a:ext cx="4212382" cy="71981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unc>
                        <m:funcPr>
                          <m:ctrlPr>
                            <a:rPr lang="zh-CN" altLang="en-US" i="1" smtClean="0">
                              <a:latin typeface="Cambria Math" panose="02040503050406030204" pitchFamily="18" charset="0"/>
                            </a:rPr>
                          </m:ctrlPr>
                        </m:funcPr>
                        <m:fName>
                          <m:r>
                            <m:rPr>
                              <m:sty m:val="p"/>
                            </m:rPr>
                            <a:rPr lang="en-US" altLang="zh-CN" b="0" i="0" smtClean="0">
                              <a:latin typeface="Cambria Math" panose="02040503050406030204" pitchFamily="18" charset="0"/>
                            </a:rPr>
                            <m:t>tan</m:t>
                          </m:r>
                        </m:fName>
                        <m:e>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m:t>
                                  </m:r>
                                  <m:sSup>
                                    <m:sSupPr>
                                      <m:ctrlPr>
                                        <a:rPr lang="en-US" altLang="zh-CN" i="1" dirty="0" smtClean="0">
                                          <a:latin typeface="Cambria Math" panose="02040503050406030204" pitchFamily="18" charset="0"/>
                                        </a:rPr>
                                      </m:ctrlPr>
                                    </m:sSupPr>
                                    <m:e>
                                      <m:sSub>
                                        <m:sSubPr>
                                          <m:ctrlPr>
                                            <a:rPr lang="en-US" altLang="zh-CN" i="1" smtClean="0">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𝑥</m:t>
                                          </m:r>
                                        </m:sub>
                                      </m:sSub>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sSub>
                                        <m:sSubPr>
                                          <m:ctrlPr>
                                            <a:rPr lang="en-US" altLang="zh-CN" i="1">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e>
                                    <m:sup>
                                      <m:r>
                                        <a:rPr lang="en-US" altLang="zh-CN" b="0" i="1" dirty="0" smtClean="0">
                                          <a:latin typeface="Cambria Math" panose="02040503050406030204" pitchFamily="18" charset="0"/>
                                        </a:rPr>
                                        <m:t>2</m:t>
                                      </m:r>
                                    </m:sup>
                                  </m:sSup>
                                  <m:r>
                                    <a:rPr lang="en-US" altLang="zh-CN" i="1">
                                      <a:latin typeface="Cambria Math" panose="02040503050406030204" pitchFamily="18" charset="0"/>
                                    </a:rPr>
                                    <m:t>)</m:t>
                                  </m:r>
                                </m:e>
                                <m:sup>
                                  <m:r>
                                    <a:rPr lang="en-US" altLang="zh-CN" i="1">
                                      <a:latin typeface="Cambria Math" panose="02040503050406030204" pitchFamily="18" charset="0"/>
                                    </a:rPr>
                                    <m:t>0.5</m:t>
                                  </m:r>
                                </m:sup>
                              </m:sSup>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num>
                            <m:den>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𝑘</m:t>
                                  </m:r>
                                </m:e>
                                <m:sub>
                                  <m:r>
                                    <a:rPr lang="en-US" altLang="zh-CN" b="0" i="1" smtClean="0">
                                      <a:latin typeface="Cambria Math" panose="02040503050406030204" pitchFamily="18" charset="0"/>
                                    </a:rPr>
                                    <m:t>𝑧</m:t>
                                  </m:r>
                                </m:sub>
                              </m:sSub>
                            </m:den>
                          </m:f>
                        </m:e>
                      </m:func>
                    </m:oMath>
                  </m:oMathPara>
                </a14:m>
                <a:endParaRPr lang="zh-CN" altLang="en-US" dirty="0"/>
              </a:p>
            </p:txBody>
          </p:sp>
        </mc:Choice>
        <mc:Fallback xmlns="">
          <p:sp>
            <p:nvSpPr>
              <p:cNvPr id="15" name="文本框 14">
                <a:extLst>
                  <a:ext uri="{FF2B5EF4-FFF2-40B4-BE49-F238E27FC236}">
                    <a16:creationId xmlns:a16="http://schemas.microsoft.com/office/drawing/2014/main" id="{1D8FC1AD-9F82-783A-2609-24E9E0136BDA}"/>
                  </a:ext>
                </a:extLst>
              </p:cNvPr>
              <p:cNvSpPr txBox="1">
                <a:spLocks noRot="1" noChangeAspect="1" noMove="1" noResize="1" noEditPoints="1" noAdjustHandles="1" noChangeArrowheads="1" noChangeShapeType="1" noTextEdit="1"/>
              </p:cNvSpPr>
              <p:nvPr/>
            </p:nvSpPr>
            <p:spPr>
              <a:xfrm>
                <a:off x="76200" y="935015"/>
                <a:ext cx="4212382" cy="71981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C6375BA-5A52-9C54-2095-DE3C82398BA0}"/>
                  </a:ext>
                </a:extLst>
              </p:cNvPr>
              <p:cNvSpPr txBox="1"/>
              <p:nvPr/>
            </p:nvSpPr>
            <p:spPr>
              <a:xfrm>
                <a:off x="121388" y="1613663"/>
                <a:ext cx="6642359" cy="73635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unc>
                        <m:funcPr>
                          <m:ctrlPr>
                            <a:rPr lang="zh-CN" altLang="en-US" i="1" smtClean="0">
                              <a:latin typeface="Cambria Math" panose="02040503050406030204" pitchFamily="18" charset="0"/>
                            </a:rPr>
                          </m:ctrlPr>
                        </m:funcPr>
                        <m:fName>
                          <m:r>
                            <m:rPr>
                              <m:sty m:val="p"/>
                            </m:rPr>
                            <a:rPr lang="en-US" altLang="zh-CN" b="0" i="0" smtClean="0">
                              <a:latin typeface="Cambria Math" panose="02040503050406030204" pitchFamily="18" charset="0"/>
                            </a:rPr>
                            <m:t>tan</m:t>
                          </m:r>
                        </m:fName>
                        <m:e>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m:t>
                                  </m:r>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m:t>
                                      </m:r>
                                      <m:sSub>
                                        <m:sSubPr>
                                          <m:ctrlPr>
                                            <a:rPr lang="en-US" altLang="zh-CN" i="1" smtClean="0">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r>
                                        <a:rPr lang="zh-CN" altLang="en-US" i="1">
                                          <a:latin typeface="Cambria Math" panose="02040503050406030204" pitchFamily="18" charset="0"/>
                                        </a:rPr>
                                        <m:t>∙</m:t>
                                      </m:r>
                                      <m:r>
                                        <m:rPr>
                                          <m:nor/>
                                        </m:rPr>
                                        <a:rPr lang="en-US" altLang="zh-CN" dirty="0"/>
                                        <m:t> </m:t>
                                      </m:r>
                                      <m:sSub>
                                        <m:sSubPr>
                                          <m:ctrlPr>
                                            <a:rPr lang="en-US" altLang="zh-CN" sz="1600" b="1" i="1" smtClean="0">
                                              <a:solidFill>
                                                <a:srgbClr val="C00000"/>
                                              </a:solidFill>
                                              <a:latin typeface="Cambria Math" panose="02040503050406030204" pitchFamily="18" charset="0"/>
                                            </a:rPr>
                                          </m:ctrlPr>
                                        </m:sSubPr>
                                        <m:e>
                                          <m:r>
                                            <m:rPr>
                                              <m:nor/>
                                            </m:rPr>
                                            <a:rPr lang="en-US" altLang="zh-CN" sz="1600" b="1" i="1" dirty="0">
                                              <a:solidFill>
                                                <a:srgbClr val="C00000"/>
                                              </a:solidFill>
                                              <a:latin typeface="Cambria Math" panose="02040503050406030204" pitchFamily="18" charset="0"/>
                                            </a:rPr>
                                            <m:t>n</m:t>
                                          </m:r>
                                        </m:e>
                                        <m:sub>
                                          <m:r>
                                            <a:rPr lang="en-US" altLang="zh-CN" sz="1600" b="1" i="1" dirty="0" smtClean="0">
                                              <a:solidFill>
                                                <a:srgbClr val="C00000"/>
                                              </a:solidFill>
                                              <a:latin typeface="Cambria Math" panose="02040503050406030204" pitchFamily="18" charset="0"/>
                                            </a:rPr>
                                            <m:t>𝑻𝑺𝑨𝑴</m:t>
                                          </m:r>
                                        </m:sub>
                                      </m:sSub>
                                      <m:r>
                                        <m:rPr>
                                          <m:nor/>
                                        </m:rPr>
                                        <a:rPr lang="zh-CN" altLang="en-US" i="1" dirty="0">
                                          <a:latin typeface="Cambria Math" panose="02040503050406030204" pitchFamily="18" charset="0"/>
                                        </a:rPr>
                                        <m:t> </m:t>
                                      </m:r>
                                      <m:r>
                                        <a:rPr lang="en-US" altLang="zh-CN" b="0" i="1" dirty="0" smtClean="0">
                                          <a:latin typeface="Cambria Math" panose="02040503050406030204" pitchFamily="18" charset="0"/>
                                        </a:rPr>
                                        <m:t>)</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sSub>
                                        <m:sSubPr>
                                          <m:ctrlPr>
                                            <a:rPr lang="en-US" altLang="zh-CN" i="1">
                                              <a:solidFill>
                                                <a:srgbClr val="BF9000"/>
                                              </a:solidFill>
                                              <a:latin typeface="Cambria Math" panose="02040503050406030204" pitchFamily="18" charset="0"/>
                                            </a:rPr>
                                          </m:ctrlPr>
                                        </m:sSubPr>
                                        <m:e>
                                          <m:r>
                                            <a:rPr lang="en-US" altLang="zh-CN" i="1">
                                              <a:solidFill>
                                                <a:srgbClr val="BF9000"/>
                                              </a:solidFill>
                                              <a:latin typeface="Cambria Math" panose="02040503050406030204" pitchFamily="18" charset="0"/>
                                            </a:rPr>
                                            <m:t>𝑘</m:t>
                                          </m:r>
                                        </m:e>
                                        <m:sub>
                                          <m:r>
                                            <a:rPr lang="en-US" altLang="zh-CN" b="0" i="1" smtClean="0">
                                              <a:solidFill>
                                                <a:srgbClr val="BF9000"/>
                                              </a:solidFill>
                                              <a:latin typeface="Cambria Math" panose="02040503050406030204" pitchFamily="18" charset="0"/>
                                            </a:rPr>
                                            <m:t>𝑎𝑖𝑟</m:t>
                                          </m:r>
                                        </m:sub>
                                      </m:sSub>
                                    </m:e>
                                    <m:sup>
                                      <m:r>
                                        <a:rPr lang="en-US" altLang="zh-CN" b="0" i="1" dirty="0" smtClean="0">
                                          <a:latin typeface="Cambria Math" panose="02040503050406030204" pitchFamily="18" charset="0"/>
                                        </a:rPr>
                                        <m:t>2</m:t>
                                      </m:r>
                                    </m:sup>
                                  </m:sSup>
                                  <m:r>
                                    <a:rPr lang="en-US" altLang="zh-CN" i="1">
                                      <a:latin typeface="Cambria Math" panose="02040503050406030204" pitchFamily="18" charset="0"/>
                                    </a:rPr>
                                    <m:t>)</m:t>
                                  </m:r>
                                </m:e>
                                <m:sup>
                                  <m:r>
                                    <a:rPr lang="en-US" altLang="zh-CN" i="1">
                                      <a:latin typeface="Cambria Math" panose="02040503050406030204" pitchFamily="18" charset="0"/>
                                    </a:rPr>
                                    <m:t>0.5</m:t>
                                  </m:r>
                                </m:sup>
                              </m:sSup>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num>
                            <m:den>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r>
                                <a:rPr lang="zh-CN" altLang="en-US" i="1" smtClean="0">
                                  <a:latin typeface="Cambria Math" panose="02040503050406030204" pitchFamily="18" charset="0"/>
                                </a:rPr>
                                <m:t>∙</m:t>
                              </m:r>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e>
                                <m:sup>
                                  <m:r>
                                    <a:rPr lang="en-US" altLang="zh-CN" i="1">
                                      <a:latin typeface="Cambria Math" panose="02040503050406030204" pitchFamily="18" charset="0"/>
                                    </a:rPr>
                                    <m:t>0.5</m:t>
                                  </m:r>
                                </m:sup>
                              </m:sSup>
                            </m:den>
                          </m:f>
                        </m:e>
                      </m:func>
                    </m:oMath>
                  </m:oMathPara>
                </a14:m>
                <a:endParaRPr lang="zh-CN" altLang="en-US" dirty="0"/>
              </a:p>
            </p:txBody>
          </p:sp>
        </mc:Choice>
        <mc:Fallback xmlns="">
          <p:sp>
            <p:nvSpPr>
              <p:cNvPr id="16" name="文本框 15">
                <a:extLst>
                  <a:ext uri="{FF2B5EF4-FFF2-40B4-BE49-F238E27FC236}">
                    <a16:creationId xmlns:a16="http://schemas.microsoft.com/office/drawing/2014/main" id="{FC6375BA-5A52-9C54-2095-DE3C82398BA0}"/>
                  </a:ext>
                </a:extLst>
              </p:cNvPr>
              <p:cNvSpPr txBox="1">
                <a:spLocks noRot="1" noChangeAspect="1" noMove="1" noResize="1" noEditPoints="1" noAdjustHandles="1" noChangeArrowheads="1" noChangeShapeType="1" noTextEdit="1"/>
              </p:cNvSpPr>
              <p:nvPr/>
            </p:nvSpPr>
            <p:spPr>
              <a:xfrm>
                <a:off x="121388" y="1613663"/>
                <a:ext cx="6642359" cy="736355"/>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F08A4DB-9B94-61AE-DF58-212A3856394F}"/>
                  </a:ext>
                </a:extLst>
              </p:cNvPr>
              <p:cNvSpPr txBox="1"/>
              <p:nvPr/>
            </p:nvSpPr>
            <p:spPr>
              <a:xfrm>
                <a:off x="121388" y="2312503"/>
                <a:ext cx="7974758" cy="96789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unc>
                        <m:funcPr>
                          <m:ctrlPr>
                            <a:rPr lang="zh-CN" altLang="en-US" i="1" smtClean="0">
                              <a:latin typeface="Cambria Math" panose="02040503050406030204" pitchFamily="18" charset="0"/>
                            </a:rPr>
                          </m:ctrlPr>
                        </m:funcPr>
                        <m:fName>
                          <m:r>
                            <m:rPr>
                              <m:sty m:val="p"/>
                            </m:rPr>
                            <a:rPr lang="en-US" altLang="zh-CN" b="0" i="0" smtClean="0">
                              <a:latin typeface="Cambria Math" panose="02040503050406030204" pitchFamily="18" charset="0"/>
                            </a:rPr>
                            <m:t>tan</m:t>
                          </m:r>
                        </m:fName>
                        <m:e>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m:t>
                          </m:r>
                          <m:f>
                            <m:fPr>
                              <m:ctrlPr>
                                <a:rPr lang="en-US" altLang="zh-CN" i="1" smtClean="0">
                                  <a:latin typeface="Cambria Math" panose="02040503050406030204" pitchFamily="18" charset="0"/>
                                </a:rPr>
                              </m:ctrlPr>
                            </m:fPr>
                            <m:num>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m:t>
                                  </m:r>
                                  <m:r>
                                    <a:rPr lang="en-US" altLang="zh-CN" b="0" i="1" smtClean="0">
                                      <a:latin typeface="Cambria Math" panose="02040503050406030204" pitchFamily="18" charset="0"/>
                                    </a:rPr>
                                    <m:t>  </m:t>
                                  </m:r>
                                  <m:sSup>
                                    <m:sSupPr>
                                      <m:ctrlPr>
                                        <a:rPr lang="en-US" altLang="zh-CN"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e>
                                                  </m:d>
                                                </m:e>
                                                <m:sup>
                                                  <m:r>
                                                    <a:rPr lang="en-US" altLang="zh-CN" b="0" i="1" smtClean="0">
                                                      <a:latin typeface="Cambria Math" panose="02040503050406030204" pitchFamily="18" charset="0"/>
                                                    </a:rPr>
                                                    <m:t>0.5</m:t>
                                                  </m:r>
                                                </m:sup>
                                              </m:sSup>
                                            </m:den>
                                          </m:f>
                                          <m:r>
                                            <a:rPr lang="zh-CN" altLang="en-US" i="1">
                                              <a:latin typeface="Cambria Math" panose="02040503050406030204" pitchFamily="18" charset="0"/>
                                            </a:rPr>
                                            <m:t>∙</m:t>
                                          </m:r>
                                          <m:r>
                                            <m:rPr>
                                              <m:nor/>
                                            </m:rPr>
                                            <a:rPr lang="en-US" altLang="zh-CN" dirty="0"/>
                                            <m:t> </m:t>
                                          </m:r>
                                          <m:sSub>
                                            <m:sSubPr>
                                              <m:ctrlPr>
                                                <a:rPr lang="en-US" altLang="zh-CN" sz="1600" b="1" i="1" smtClean="0">
                                                  <a:solidFill>
                                                    <a:srgbClr val="C00000"/>
                                                  </a:solidFill>
                                                  <a:latin typeface="Cambria Math" panose="02040503050406030204" pitchFamily="18" charset="0"/>
                                                </a:rPr>
                                              </m:ctrlPr>
                                            </m:sSubPr>
                                            <m:e>
                                              <m:r>
                                                <m:rPr>
                                                  <m:nor/>
                                                </m:rPr>
                                                <a:rPr lang="en-US" altLang="zh-CN" sz="1600" b="1" i="1" dirty="0">
                                                  <a:solidFill>
                                                    <a:srgbClr val="C00000"/>
                                                  </a:solidFill>
                                                  <a:latin typeface="Cambria Math" panose="02040503050406030204" pitchFamily="18" charset="0"/>
                                                </a:rPr>
                                                <m:t>n</m:t>
                                              </m:r>
                                            </m:e>
                                            <m:sub>
                                              <m:r>
                                                <a:rPr lang="en-US" altLang="zh-CN" sz="1600" b="1" i="1" dirty="0" smtClean="0">
                                                  <a:solidFill>
                                                    <a:srgbClr val="C00000"/>
                                                  </a:solidFill>
                                                  <a:latin typeface="Cambria Math" panose="02040503050406030204" pitchFamily="18" charset="0"/>
                                                </a:rPr>
                                                <m:t>𝑻𝑺𝑨𝑴</m:t>
                                              </m:r>
                                            </m:sub>
                                          </m:sSub>
                                          <m:r>
                                            <m:rPr>
                                              <m:nor/>
                                            </m:rPr>
                                            <a:rPr lang="zh-CN" altLang="en-US" i="1" dirty="0">
                                              <a:latin typeface="Cambria Math" panose="02040503050406030204" pitchFamily="18" charset="0"/>
                                            </a:rPr>
                                            <m:t> </m:t>
                                          </m:r>
                                        </m:e>
                                      </m:d>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e>
                                                  </m:d>
                                                </m:e>
                                                <m:sup>
                                                  <m:r>
                                                    <a:rPr lang="en-US" altLang="zh-CN" b="0" i="1" smtClean="0">
                                                      <a:latin typeface="Cambria Math" panose="02040503050406030204" pitchFamily="18" charset="0"/>
                                                    </a:rPr>
                                                    <m:t>0.5</m:t>
                                                  </m:r>
                                                </m:sup>
                                              </m:sSup>
                                            </m:den>
                                          </m:f>
                                        </m:e>
                                      </m:d>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  </m:t>
                                  </m:r>
                                  <m:r>
                                    <a:rPr lang="en-US" altLang="zh-CN" i="1">
                                      <a:latin typeface="Cambria Math" panose="02040503050406030204" pitchFamily="18" charset="0"/>
                                    </a:rPr>
                                    <m:t>)</m:t>
                                  </m:r>
                                </m:e>
                                <m:sup>
                                  <m:r>
                                    <a:rPr lang="en-US" altLang="zh-CN" i="1">
                                      <a:latin typeface="Cambria Math" panose="02040503050406030204" pitchFamily="18" charset="0"/>
                                    </a:rPr>
                                    <m:t>0.5</m:t>
                                  </m:r>
                                </m:sup>
                              </m:sSup>
                              <m:sSub>
                                <m:sSubPr>
                                  <m:ctrlPr>
                                    <a:rPr lang="en-US" altLang="zh-CN" i="1" smtClean="0">
                                      <a:solidFill>
                                        <a:schemeClr val="tx1"/>
                                      </a:solidFill>
                                      <a:latin typeface="Cambria Math" panose="02040503050406030204" pitchFamily="18" charset="0"/>
                                    </a:rPr>
                                  </m:ctrlPr>
                                </m:sSubPr>
                                <m:e>
                                  <m:r>
                                    <a:rPr lang="zh-CN" altLang="en-US" i="1" smtClean="0">
                                      <a:latin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num>
                            <m:den>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r>
                                <a:rPr lang="zh-CN" altLang="en-US" i="1" smtClean="0">
                                  <a:latin typeface="Cambria Math" panose="02040503050406030204" pitchFamily="18" charset="0"/>
                                </a:rPr>
                                <m:t>∙</m:t>
                              </m:r>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e>
                                <m:sup>
                                  <m:r>
                                    <a:rPr lang="en-US" altLang="zh-CN" i="1">
                                      <a:latin typeface="Cambria Math" panose="02040503050406030204" pitchFamily="18" charset="0"/>
                                    </a:rPr>
                                    <m:t>0.5</m:t>
                                  </m:r>
                                </m:sup>
                              </m:sSup>
                            </m:den>
                          </m:f>
                        </m:e>
                      </m:func>
                    </m:oMath>
                  </m:oMathPara>
                </a14:m>
                <a:endParaRPr lang="zh-CN" altLang="en-US" dirty="0"/>
              </a:p>
            </p:txBody>
          </p:sp>
        </mc:Choice>
        <mc:Fallback xmlns="">
          <p:sp>
            <p:nvSpPr>
              <p:cNvPr id="17" name="文本框 16">
                <a:extLst>
                  <a:ext uri="{FF2B5EF4-FFF2-40B4-BE49-F238E27FC236}">
                    <a16:creationId xmlns:a16="http://schemas.microsoft.com/office/drawing/2014/main" id="{5F08A4DB-9B94-61AE-DF58-212A3856394F}"/>
                  </a:ext>
                </a:extLst>
              </p:cNvPr>
              <p:cNvSpPr txBox="1">
                <a:spLocks noRot="1" noChangeAspect="1" noMove="1" noResize="1" noEditPoints="1" noAdjustHandles="1" noChangeArrowheads="1" noChangeShapeType="1" noTextEdit="1"/>
              </p:cNvSpPr>
              <p:nvPr/>
            </p:nvSpPr>
            <p:spPr>
              <a:xfrm>
                <a:off x="121388" y="2312503"/>
                <a:ext cx="7974758" cy="96789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BD1A3FA9-AD00-1C68-A020-7F4BE811ADC3}"/>
                  </a:ext>
                </a:extLst>
              </p:cNvPr>
              <p:cNvSpPr txBox="1"/>
              <p:nvPr/>
            </p:nvSpPr>
            <p:spPr>
              <a:xfrm>
                <a:off x="121388" y="3359768"/>
                <a:ext cx="8029537" cy="636841"/>
              </a:xfrm>
              <a:prstGeom prst="rect">
                <a:avLst/>
              </a:prstGeom>
              <a:noFill/>
            </p:spPr>
            <p:txBody>
              <a:bodyPr wrap="square">
                <a:spAutoFit/>
              </a:bodyPr>
              <a:lstStyle/>
              <a:p>
                <a14:m>
                  <m:oMath xmlns:m="http://schemas.openxmlformats.org/officeDocument/2006/math">
                    <m:f>
                      <m:fPr>
                        <m:ctrlPr>
                          <a:rPr lang="en-US" altLang="zh-CN" sz="1800" i="1" smtClean="0">
                            <a:solidFill>
                              <a:schemeClr val="tx1"/>
                            </a:solidFill>
                            <a:latin typeface="Cambria Math" panose="02040503050406030204" pitchFamily="18" charset="0"/>
                          </a:rPr>
                        </m:ctrlPr>
                      </m:fPr>
                      <m:num>
                        <m:r>
                          <m:rPr>
                            <m:sty m:val="p"/>
                          </m:rPr>
                          <a:rPr lang="en-US" altLang="zh-CN" b="0" i="0" smtClean="0">
                            <a:latin typeface="Cambria Math" panose="02040503050406030204" pitchFamily="18" charset="0"/>
                          </a:rPr>
                          <m:t>tan</m:t>
                        </m:r>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m:rPr>
                            <m:nor/>
                          </m:rPr>
                          <a:rPr lang="zh-CN" altLang="en-US" dirty="0"/>
                          <m:t> </m:t>
                        </m:r>
                        <m:r>
                          <a:rPr lang="zh-CN" altLang="en-US" i="1">
                            <a:latin typeface="Cambria Math" panose="02040503050406030204" pitchFamily="18" charset="0"/>
                          </a:rPr>
                          <m:t>∙</m:t>
                        </m:r>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r>
                          <a:rPr lang="zh-CN" altLang="en-US" i="1" smtClean="0">
                            <a:latin typeface="Cambria Math" panose="02040503050406030204" pitchFamily="18" charset="0"/>
                          </a:rPr>
                          <m:t>∙</m:t>
                        </m:r>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r>
                              <a:rPr lang="en-US" altLang="zh-CN" i="1">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e>
                          <m:sup>
                            <m:r>
                              <a:rPr lang="en-US" altLang="zh-CN" i="1">
                                <a:latin typeface="Cambria Math" panose="02040503050406030204" pitchFamily="18" charset="0"/>
                              </a:rPr>
                              <m:t>0.5</m:t>
                            </m:r>
                          </m:sup>
                        </m:sSup>
                      </m:num>
                      <m:den>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den>
                    </m:f>
                  </m:oMath>
                </a14:m>
                <a:r>
                  <a:rPr lang="en-US" altLang="zh-CN" dirty="0"/>
                  <a:t>= </a:t>
                </a:r>
                <a14:m>
                  <m:oMath xmlns:m="http://schemas.openxmlformats.org/officeDocument/2006/math">
                    <m:sSup>
                      <m:sSupPr>
                        <m:ctrlPr>
                          <a:rPr lang="en-US" altLang="zh-CN" i="1" smtClean="0">
                            <a:latin typeface="Cambria Math" panose="02040503050406030204" pitchFamily="18" charset="0"/>
                          </a:rPr>
                        </m:ctrlPr>
                      </m:sSupPr>
                      <m:e>
                        <m:r>
                          <a:rPr lang="en-US" altLang="zh-CN" i="1">
                            <a:latin typeface="Cambria Math" panose="02040503050406030204" pitchFamily="18" charset="0"/>
                          </a:rPr>
                          <m:t>(</m:t>
                        </m:r>
                        <m:r>
                          <a:rPr lang="en-US" altLang="zh-CN" b="0" i="1" smtClean="0">
                            <a:latin typeface="Cambria Math" panose="02040503050406030204" pitchFamily="18" charset="0"/>
                          </a:rPr>
                          <m:t>  </m:t>
                        </m:r>
                        <m:sSup>
                          <m:sSupPr>
                            <m:ctrlPr>
                              <a:rPr lang="en-US" altLang="zh-CN"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e>
                                        </m:d>
                                      </m:e>
                                      <m:sup>
                                        <m:r>
                                          <a:rPr lang="en-US" altLang="zh-CN" b="0" i="1" smtClean="0">
                                            <a:latin typeface="Cambria Math" panose="02040503050406030204" pitchFamily="18" charset="0"/>
                                          </a:rPr>
                                          <m:t>0.5</m:t>
                                        </m:r>
                                      </m:sup>
                                    </m:sSup>
                                  </m:den>
                                </m:f>
                                <m:r>
                                  <a:rPr lang="zh-CN" altLang="en-US" i="1">
                                    <a:latin typeface="Cambria Math" panose="02040503050406030204" pitchFamily="18" charset="0"/>
                                  </a:rPr>
                                  <m:t>∙</m:t>
                                </m:r>
                                <m:r>
                                  <m:rPr>
                                    <m:nor/>
                                  </m:rPr>
                                  <a:rPr lang="en-US" altLang="zh-CN" dirty="0"/>
                                  <m:t> </m:t>
                                </m:r>
                                <m:sSub>
                                  <m:sSubPr>
                                    <m:ctrlPr>
                                      <a:rPr lang="en-US" altLang="zh-CN" sz="1600" b="1" i="1" smtClean="0">
                                        <a:solidFill>
                                          <a:srgbClr val="C00000"/>
                                        </a:solidFill>
                                        <a:latin typeface="Cambria Math" panose="02040503050406030204" pitchFamily="18" charset="0"/>
                                      </a:rPr>
                                    </m:ctrlPr>
                                  </m:sSubPr>
                                  <m:e>
                                    <m:r>
                                      <m:rPr>
                                        <m:nor/>
                                      </m:rPr>
                                      <a:rPr lang="en-US" altLang="zh-CN" sz="1600" b="1" i="1" dirty="0">
                                        <a:solidFill>
                                          <a:srgbClr val="C00000"/>
                                        </a:solidFill>
                                        <a:latin typeface="Cambria Math" panose="02040503050406030204" pitchFamily="18" charset="0"/>
                                      </a:rPr>
                                      <m:t>n</m:t>
                                    </m:r>
                                  </m:e>
                                  <m:sub>
                                    <m:r>
                                      <a:rPr lang="en-US" altLang="zh-CN" sz="1600" b="1" i="1" dirty="0" smtClean="0">
                                        <a:solidFill>
                                          <a:srgbClr val="C00000"/>
                                        </a:solidFill>
                                        <a:latin typeface="Cambria Math" panose="02040503050406030204" pitchFamily="18" charset="0"/>
                                      </a:rPr>
                                      <m:t>𝑻𝑺𝑨𝑴</m:t>
                                    </m:r>
                                  </m:sub>
                                </m:sSub>
                                <m:r>
                                  <m:rPr>
                                    <m:nor/>
                                  </m:rPr>
                                  <a:rPr lang="zh-CN" altLang="en-US" i="1" dirty="0">
                                    <a:latin typeface="Cambria Math" panose="02040503050406030204" pitchFamily="18" charset="0"/>
                                  </a:rPr>
                                  <m:t> </m:t>
                                </m:r>
                              </m:e>
                            </m:d>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e>
                                        </m:d>
                                      </m:e>
                                      <m:sup>
                                        <m:r>
                                          <a:rPr lang="en-US" altLang="zh-CN" b="0" i="1" smtClean="0">
                                            <a:latin typeface="Cambria Math" panose="02040503050406030204" pitchFamily="18" charset="0"/>
                                          </a:rPr>
                                          <m:t>0.5</m:t>
                                        </m:r>
                                      </m:sup>
                                    </m:sSup>
                                  </m:den>
                                </m:f>
                              </m:e>
                            </m:d>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  </m:t>
                        </m:r>
                        <m:r>
                          <a:rPr lang="en-US" altLang="zh-CN" i="1">
                            <a:latin typeface="Cambria Math" panose="02040503050406030204" pitchFamily="18" charset="0"/>
                          </a:rPr>
                          <m:t>)</m:t>
                        </m:r>
                      </m:e>
                      <m:sup>
                        <m:r>
                          <a:rPr lang="en-US" altLang="zh-CN" i="1">
                            <a:latin typeface="Cambria Math" panose="02040503050406030204" pitchFamily="18" charset="0"/>
                          </a:rPr>
                          <m:t>0.5</m:t>
                        </m:r>
                      </m:sup>
                    </m:sSup>
                  </m:oMath>
                </a14:m>
                <a:endParaRPr lang="zh-CN" altLang="en-US" dirty="0"/>
              </a:p>
            </p:txBody>
          </p:sp>
        </mc:Choice>
        <mc:Fallback xmlns="">
          <p:sp>
            <p:nvSpPr>
              <p:cNvPr id="21" name="文本框 20">
                <a:extLst>
                  <a:ext uri="{FF2B5EF4-FFF2-40B4-BE49-F238E27FC236}">
                    <a16:creationId xmlns:a16="http://schemas.microsoft.com/office/drawing/2014/main" id="{BD1A3FA9-AD00-1C68-A020-7F4BE811ADC3}"/>
                  </a:ext>
                </a:extLst>
              </p:cNvPr>
              <p:cNvSpPr txBox="1">
                <a:spLocks noRot="1" noChangeAspect="1" noMove="1" noResize="1" noEditPoints="1" noAdjustHandles="1" noChangeArrowheads="1" noChangeShapeType="1" noTextEdit="1"/>
              </p:cNvSpPr>
              <p:nvPr/>
            </p:nvSpPr>
            <p:spPr>
              <a:xfrm>
                <a:off x="121388" y="3359768"/>
                <a:ext cx="8029537" cy="636841"/>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B746ABC-544E-57F4-96AF-DB1248FA4CBF}"/>
                  </a:ext>
                </a:extLst>
              </p:cNvPr>
              <p:cNvSpPr txBox="1"/>
              <p:nvPr/>
            </p:nvSpPr>
            <p:spPr>
              <a:xfrm>
                <a:off x="366941" y="4310730"/>
                <a:ext cx="13993761" cy="636841"/>
              </a:xfrm>
              <a:prstGeom prst="rect">
                <a:avLst/>
              </a:prstGeom>
              <a:noFill/>
            </p:spPr>
            <p:txBody>
              <a:bodyPr wrap="square">
                <a:spAutoFit/>
              </a:bodyPr>
              <a:lstStyle/>
              <a:p>
                <a14:m>
                  <m:oMath xmlns:m="http://schemas.openxmlformats.org/officeDocument/2006/math">
                    <m:f>
                      <m:fPr>
                        <m:ctrlPr>
                          <a:rPr lang="en-US" altLang="zh-CN" i="1" dirty="0" smtClean="0">
                            <a:latin typeface="Cambria Math" panose="02040503050406030204" pitchFamily="18" charset="0"/>
                          </a:rPr>
                        </m:ctrlPr>
                      </m:fPr>
                      <m:num>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  </m:t>
                            </m:r>
                            <m:r>
                              <m:rPr>
                                <m:sty m:val="p"/>
                              </m:rPr>
                              <a:rPr lang="en-US" altLang="zh-CN" b="0" i="0" smtClean="0">
                                <a:latin typeface="Cambria Math" panose="02040503050406030204" pitchFamily="18" charset="0"/>
                              </a:rPr>
                              <m:t>tan</m:t>
                            </m:r>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e>
                                    </m:d>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  </m:t>
                            </m:r>
                            <m:r>
                              <a:rPr lang="en-US" altLang="zh-CN" b="0" i="1" dirty="0" smtClean="0">
                                <a:latin typeface="Cambria Math" panose="02040503050406030204" pitchFamily="18" charset="0"/>
                              </a:rPr>
                              <m:t>)</m:t>
                            </m:r>
                          </m:e>
                          <m:sup>
                            <m:r>
                              <a:rPr lang="en-US" altLang="zh-CN" b="0" i="1" dirty="0" smtClean="0">
                                <a:latin typeface="Cambria Math" panose="02040503050406030204" pitchFamily="18" charset="0"/>
                              </a:rPr>
                              <m:t>2</m:t>
                            </m:r>
                          </m:sup>
                        </m:sSup>
                        <m:r>
                          <a:rPr lang="zh-CN" altLang="en-US" i="1" smtClean="0">
                            <a:latin typeface="Cambria Math" panose="02040503050406030204" pitchFamily="18" charset="0"/>
                          </a:rPr>
                          <m:t>∙</m:t>
                        </m:r>
                        <m:r>
                          <m:rPr>
                            <m:nor/>
                          </m:rPr>
                          <a:rPr lang="en-US" altLang="zh-CN" dirty="0"/>
                          <m:t> </m:t>
                        </m:r>
                        <m:sSup>
                          <m:sSupPr>
                            <m:ctrlPr>
                              <a:rPr lang="en-US" altLang="zh-CN" i="1" dirty="0" smtClean="0">
                                <a:latin typeface="Cambria Math" panose="02040503050406030204" pitchFamily="18" charset="0"/>
                              </a:rPr>
                            </m:ctrlPr>
                          </m:sSupPr>
                          <m:e>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e>
                          <m:sup>
                            <m:r>
                              <a:rPr lang="en-US" altLang="zh-CN" b="0" i="1" dirty="0" smtClean="0">
                                <a:latin typeface="Cambria Math" panose="02040503050406030204" pitchFamily="18" charset="0"/>
                              </a:rPr>
                              <m:t>2</m:t>
                            </m:r>
                          </m:sup>
                        </m:sSup>
                        <m:sSup>
                          <m:sSupPr>
                            <m:ctrlPr>
                              <a:rPr lang="en-US" altLang="zh-CN" i="1" dirty="0" smtClean="0">
                                <a:latin typeface="Cambria Math" panose="02040503050406030204" pitchFamily="18" charset="0"/>
                              </a:rPr>
                            </m:ctrlPr>
                          </m:sSupPr>
                          <m:e>
                            <m:r>
                              <a:rPr lang="zh-CN" altLang="en-US" i="1" smtClean="0">
                                <a:latin typeface="Cambria Math" panose="02040503050406030204" pitchFamily="18" charset="0"/>
                              </a:rPr>
                              <m:t>∙</m:t>
                            </m:r>
                            <m:r>
                              <a:rPr lang="zh-CN" altLang="en-US" i="1" smtClean="0">
                                <a:latin typeface="Cambria Math" panose="02040503050406030204" pitchFamily="18" charset="0"/>
                              </a:rPr>
                              <m:t>𝜔</m:t>
                            </m:r>
                          </m:e>
                          <m:sup>
                            <m:r>
                              <a:rPr lang="en-US" altLang="zh-CN" b="0" i="1" dirty="0" smtClean="0">
                                <a:latin typeface="Cambria Math" panose="02040503050406030204" pitchFamily="18" charset="0"/>
                              </a:rPr>
                              <m:t>2</m:t>
                            </m:r>
                          </m:sup>
                        </m:sSup>
                        <m:r>
                          <a:rPr lang="zh-CN" altLang="en-US" i="1" smtClean="0">
                            <a:latin typeface="Cambria Math" panose="02040503050406030204" pitchFamily="18" charset="0"/>
                          </a:rPr>
                          <m:t>∙</m:t>
                        </m:r>
                        <m:r>
                          <a:rPr lang="en-US" altLang="zh-CN" i="1" smtClean="0">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r>
                          <m:rPr>
                            <m:nor/>
                          </m:rPr>
                          <a:rPr lang="zh-CN" altLang="en-US" dirty="0"/>
                          <m:t> </m:t>
                        </m:r>
                      </m:num>
                      <m:den>
                        <m:sSup>
                          <m:sSupPr>
                            <m:ctrlPr>
                              <a:rPr lang="en-US" altLang="zh-CN" i="1" dirty="0" smtClean="0">
                                <a:latin typeface="Cambria Math" panose="02040503050406030204" pitchFamily="18" charset="0"/>
                              </a:rPr>
                            </m:ctrlPr>
                          </m:sSupPr>
                          <m:e>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e>
                          <m:sup>
                            <m:r>
                              <a:rPr lang="en-US" altLang="zh-CN" b="0" i="1" dirty="0" smtClean="0">
                                <a:latin typeface="Cambria Math" panose="02040503050406030204" pitchFamily="18" charset="0"/>
                              </a:rPr>
                              <m:t>2</m:t>
                            </m:r>
                          </m:sup>
                        </m:sSup>
                      </m:den>
                    </m:f>
                    <m:r>
                      <a:rPr lang="en-US" altLang="zh-CN" b="0" i="1" dirty="0" smtClean="0">
                        <a:latin typeface="Cambria Math" panose="02040503050406030204" pitchFamily="18" charset="0"/>
                      </a:rPr>
                      <m:t>=</m:t>
                    </m:r>
                    <m:r>
                      <a:rPr lang="en-US" altLang="zh-CN" b="0" i="1" smtClean="0">
                        <a:latin typeface="Cambria Math" panose="02040503050406030204" pitchFamily="18" charset="0"/>
                      </a:rPr>
                      <m:t>  </m:t>
                    </m:r>
                    <m:sSup>
                      <m:sSupPr>
                        <m:ctrlPr>
                          <a:rPr lang="en-US" altLang="zh-CN"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e>
                                    </m:d>
                                  </m:e>
                                  <m:sup>
                                    <m:r>
                                      <a:rPr lang="en-US" altLang="zh-CN" b="0" i="1" smtClean="0">
                                        <a:latin typeface="Cambria Math" panose="02040503050406030204" pitchFamily="18" charset="0"/>
                                      </a:rPr>
                                      <m:t>0.5</m:t>
                                    </m:r>
                                  </m:sup>
                                </m:sSup>
                              </m:den>
                            </m:f>
                            <m:r>
                              <a:rPr lang="zh-CN" altLang="en-US" i="1">
                                <a:latin typeface="Cambria Math" panose="02040503050406030204" pitchFamily="18" charset="0"/>
                              </a:rPr>
                              <m:t>∙</m:t>
                            </m:r>
                            <m:r>
                              <m:rPr>
                                <m:nor/>
                              </m:rPr>
                              <a:rPr lang="en-US" altLang="zh-CN" dirty="0"/>
                              <m:t> </m:t>
                            </m:r>
                            <m:sSub>
                              <m:sSubPr>
                                <m:ctrlPr>
                                  <a:rPr lang="en-US" altLang="zh-CN" sz="1600" b="1" i="1" smtClean="0">
                                    <a:solidFill>
                                      <a:srgbClr val="C00000"/>
                                    </a:solidFill>
                                    <a:latin typeface="Cambria Math" panose="02040503050406030204" pitchFamily="18" charset="0"/>
                                  </a:rPr>
                                </m:ctrlPr>
                              </m:sSubPr>
                              <m:e>
                                <m:r>
                                  <m:rPr>
                                    <m:nor/>
                                  </m:rPr>
                                  <a:rPr lang="en-US" altLang="zh-CN" sz="1600" b="1" i="1" dirty="0">
                                    <a:solidFill>
                                      <a:srgbClr val="C00000"/>
                                    </a:solidFill>
                                    <a:latin typeface="Cambria Math" panose="02040503050406030204" pitchFamily="18" charset="0"/>
                                  </a:rPr>
                                  <m:t>n</m:t>
                                </m:r>
                              </m:e>
                              <m:sub>
                                <m:r>
                                  <a:rPr lang="en-US" altLang="zh-CN" sz="1600" b="1" i="1" dirty="0" smtClean="0">
                                    <a:solidFill>
                                      <a:srgbClr val="C00000"/>
                                    </a:solidFill>
                                    <a:latin typeface="Cambria Math" panose="02040503050406030204" pitchFamily="18" charset="0"/>
                                  </a:rPr>
                                  <m:t>𝑻𝑺𝑨𝑴</m:t>
                                </m:r>
                              </m:sub>
                            </m:sSub>
                            <m:r>
                              <m:rPr>
                                <m:nor/>
                              </m:rPr>
                              <a:rPr lang="zh-CN" altLang="en-US" i="1" dirty="0">
                                <a:latin typeface="Cambria Math" panose="02040503050406030204" pitchFamily="18" charset="0"/>
                              </a:rPr>
                              <m:t> </m:t>
                            </m:r>
                          </m:e>
                        </m:d>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e>
                                    </m:d>
                                  </m:e>
                                  <m:sup>
                                    <m:r>
                                      <a:rPr lang="en-US" altLang="zh-CN" b="0" i="1" smtClean="0">
                                        <a:latin typeface="Cambria Math" panose="02040503050406030204" pitchFamily="18" charset="0"/>
                                      </a:rPr>
                                      <m:t>0.5</m:t>
                                    </m:r>
                                  </m:sup>
                                </m:sSup>
                              </m:den>
                            </m:f>
                          </m:e>
                        </m:d>
                      </m:e>
                      <m:sup>
                        <m:r>
                          <a:rPr lang="en-US" altLang="zh-CN" b="0" i="1" dirty="0" smtClean="0">
                            <a:latin typeface="Cambria Math" panose="02040503050406030204" pitchFamily="18" charset="0"/>
                          </a:rPr>
                          <m:t>2</m:t>
                        </m:r>
                      </m:sup>
                    </m:sSup>
                  </m:oMath>
                </a14:m>
                <a:r>
                  <a:rPr lang="en-US" altLang="zh-CN" b="0" dirty="0"/>
                  <a:t> </a:t>
                </a:r>
                <a14:m>
                  <m:oMath xmlns:m="http://schemas.openxmlformats.org/officeDocument/2006/math">
                    <m:r>
                      <a:rPr lang="en-US" altLang="zh-CN" b="0" i="1" dirty="0" smtClean="0">
                        <a:latin typeface="Cambria Math" panose="02040503050406030204" pitchFamily="18" charset="0"/>
                      </a:rPr>
                      <m:t>=</m:t>
                    </m:r>
                    <m:sSup>
                      <m:sSupPr>
                        <m:ctrlPr>
                          <a:rPr lang="en-US" altLang="zh-CN"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e>
                                    </m:d>
                                  </m:e>
                                  <m:sup>
                                    <m:r>
                                      <a:rPr lang="en-US" altLang="zh-CN" b="0" i="1" smtClean="0">
                                        <a:latin typeface="Cambria Math" panose="02040503050406030204" pitchFamily="18" charset="0"/>
                                      </a:rPr>
                                      <m:t>0.5</m:t>
                                    </m:r>
                                  </m:sup>
                                </m:sSup>
                              </m:den>
                            </m:f>
                          </m:e>
                        </m:d>
                      </m:e>
                      <m:sup>
                        <m:r>
                          <a:rPr lang="en-US" altLang="zh-CN" b="0" i="1" dirty="0" smtClean="0">
                            <a:latin typeface="Cambria Math" panose="02040503050406030204" pitchFamily="18" charset="0"/>
                          </a:rPr>
                          <m:t>2</m:t>
                        </m:r>
                      </m:sup>
                    </m:sSup>
                  </m:oMath>
                </a14:m>
                <a:r>
                  <a:rPr lang="zh-CN" altLang="en-US" dirty="0"/>
                  <a:t> </a:t>
                </a:r>
                <a14:m>
                  <m:oMath xmlns:m="http://schemas.openxmlformats.org/officeDocument/2006/math">
                    <m:r>
                      <a:rPr lang="zh-CN" altLang="en-US" i="1">
                        <a:latin typeface="Cambria Math" panose="02040503050406030204" pitchFamily="18" charset="0"/>
                      </a:rPr>
                      <m:t>∙</m:t>
                    </m:r>
                  </m:oMath>
                </a14:m>
                <a:r>
                  <a:rPr lang="en-US" altLang="zh-CN" dirty="0"/>
                  <a:t>(</a:t>
                </a:r>
                <a14:m>
                  <m:oMath xmlns:m="http://schemas.openxmlformats.org/officeDocument/2006/math">
                    <m:sSup>
                      <m:sSupPr>
                        <m:ctrlPr>
                          <a:rPr lang="en-US" altLang="zh-CN" i="1" dirty="0" smtClean="0">
                            <a:latin typeface="Cambria Math" panose="02040503050406030204" pitchFamily="18" charset="0"/>
                          </a:rPr>
                        </m:ctrlPr>
                      </m:sSupPr>
                      <m:e>
                        <m:sSub>
                          <m:sSubPr>
                            <m:ctrlPr>
                              <a:rPr lang="en-US" altLang="zh-CN" b="1" i="1" smtClean="0">
                                <a:solidFill>
                                  <a:srgbClr val="C00000"/>
                                </a:solidFill>
                                <a:latin typeface="Cambria Math" panose="02040503050406030204" pitchFamily="18" charset="0"/>
                              </a:rPr>
                            </m:ctrlPr>
                          </m:sSubPr>
                          <m:e>
                            <m:r>
                              <m:rPr>
                                <m:nor/>
                              </m:rPr>
                              <a:rPr lang="en-US" altLang="zh-CN" b="1" i="1" dirty="0">
                                <a:solidFill>
                                  <a:srgbClr val="C00000"/>
                                </a:solidFill>
                                <a:latin typeface="Cambria Math" panose="02040503050406030204" pitchFamily="18" charset="0"/>
                              </a:rPr>
                              <m:t>n</m:t>
                            </m:r>
                          </m:e>
                          <m:sub>
                            <m:r>
                              <a:rPr lang="en-US" altLang="zh-CN" b="1" i="1" dirty="0">
                                <a:solidFill>
                                  <a:srgbClr val="C00000"/>
                                </a:solidFill>
                                <a:latin typeface="Cambria Math" panose="02040503050406030204" pitchFamily="18" charset="0"/>
                              </a:rPr>
                              <m:t>𝑻𝑺𝑨𝑴</m:t>
                            </m:r>
                          </m:sub>
                        </m:sSub>
                      </m:e>
                      <m:sup>
                        <m:r>
                          <a:rPr lang="en-US" altLang="zh-CN" b="0" i="1" dirty="0" smtClean="0">
                            <a:latin typeface="Cambria Math" panose="02040503050406030204" pitchFamily="18" charset="0"/>
                          </a:rPr>
                          <m:t>2</m:t>
                        </m:r>
                      </m:sup>
                    </m:sSup>
                  </m:oMath>
                </a14:m>
                <a:r>
                  <a:rPr lang="en-US" altLang="zh-CN" i="1" dirty="0">
                    <a:latin typeface="Cambria Math" panose="02040503050406030204" pitchFamily="18" charset="0"/>
                  </a:rPr>
                  <a:t>-1</a:t>
                </a:r>
                <a:r>
                  <a:rPr lang="en-US" altLang="zh-CN" dirty="0"/>
                  <a:t>)</a:t>
                </a:r>
                <a:endParaRPr lang="zh-CN" altLang="en-US" dirty="0"/>
              </a:p>
            </p:txBody>
          </p:sp>
        </mc:Choice>
        <mc:Fallback xmlns="">
          <p:sp>
            <p:nvSpPr>
              <p:cNvPr id="28" name="文本框 27">
                <a:extLst>
                  <a:ext uri="{FF2B5EF4-FFF2-40B4-BE49-F238E27FC236}">
                    <a16:creationId xmlns:a16="http://schemas.microsoft.com/office/drawing/2014/main" id="{9B746ABC-544E-57F4-96AF-DB1248FA4CBF}"/>
                  </a:ext>
                </a:extLst>
              </p:cNvPr>
              <p:cNvSpPr txBox="1">
                <a:spLocks noRot="1" noChangeAspect="1" noMove="1" noResize="1" noEditPoints="1" noAdjustHandles="1" noChangeArrowheads="1" noChangeShapeType="1" noTextEdit="1"/>
              </p:cNvSpPr>
              <p:nvPr/>
            </p:nvSpPr>
            <p:spPr>
              <a:xfrm>
                <a:off x="366941" y="4310730"/>
                <a:ext cx="13993761" cy="636841"/>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71EC9B62-16D4-4B60-6E9C-4246C1C77BEA}"/>
                  </a:ext>
                </a:extLst>
              </p:cNvPr>
              <p:cNvSpPr txBox="1"/>
              <p:nvPr/>
            </p:nvSpPr>
            <p:spPr>
              <a:xfrm>
                <a:off x="0" y="5109961"/>
                <a:ext cx="12708787" cy="1474378"/>
              </a:xfrm>
              <a:prstGeom prst="rect">
                <a:avLst/>
              </a:prstGeom>
              <a:noFill/>
            </p:spPr>
            <p:txBody>
              <a:bodyPr wrap="square">
                <a:spAutoFit/>
              </a:bodyPr>
              <a:lstStyle/>
              <a:p>
                <a14:m>
                  <m:oMath xmlns:m="http://schemas.openxmlformats.org/officeDocument/2006/math">
                    <m:sSub>
                      <m:sSubPr>
                        <m:ctrlPr>
                          <a:rPr lang="en-US" altLang="zh-CN" b="1" i="1" smtClean="0">
                            <a:solidFill>
                              <a:srgbClr val="C00000"/>
                            </a:solidFill>
                            <a:latin typeface="Cambria Math" panose="02040503050406030204" pitchFamily="18" charset="0"/>
                          </a:rPr>
                        </m:ctrlPr>
                      </m:sSubPr>
                      <m:e>
                        <m:r>
                          <m:rPr>
                            <m:nor/>
                          </m:rPr>
                          <a:rPr lang="en-US" altLang="zh-CN" b="1" i="1" dirty="0">
                            <a:solidFill>
                              <a:srgbClr val="C00000"/>
                            </a:solidFill>
                            <a:latin typeface="Cambria Math" panose="02040503050406030204" pitchFamily="18" charset="0"/>
                          </a:rPr>
                          <m:t>n</m:t>
                        </m:r>
                      </m:e>
                      <m:sub>
                        <m:r>
                          <a:rPr lang="en-US" altLang="zh-CN" b="1" i="1" dirty="0">
                            <a:solidFill>
                              <a:srgbClr val="C00000"/>
                            </a:solidFill>
                            <a:latin typeface="Cambria Math" panose="02040503050406030204" pitchFamily="18" charset="0"/>
                          </a:rPr>
                          <m:t>𝑻𝑺𝑨𝑴</m:t>
                        </m:r>
                      </m:sub>
                    </m:sSub>
                    <m:r>
                      <a:rPr lang="en-US" altLang="zh-CN" b="1" i="1" dirty="0" smtClean="0">
                        <a:solidFill>
                          <a:srgbClr val="C00000"/>
                        </a:solidFill>
                        <a:latin typeface="Cambria Math" panose="02040503050406030204" pitchFamily="18" charset="0"/>
                      </a:rPr>
                      <m:t>=</m:t>
                    </m:r>
                    <m:rad>
                      <m:radPr>
                        <m:degHide m:val="on"/>
                        <m:ctrlPr>
                          <a:rPr lang="zh-CN" altLang="en-US" i="1" smtClean="0">
                            <a:latin typeface="Cambria Math" panose="02040503050406030204" pitchFamily="18" charset="0"/>
                          </a:rPr>
                        </m:ctrlPr>
                      </m:radPr>
                      <m:deg/>
                      <m:e>
                        <m:r>
                          <a:rPr lang="en-US" altLang="zh-CN" b="1" i="1" dirty="0" smtClean="0">
                            <a:solidFill>
                              <a:srgbClr val="C00000"/>
                            </a:solidFill>
                            <a:latin typeface="Cambria Math" panose="02040503050406030204" pitchFamily="18" charset="0"/>
                          </a:rPr>
                          <m:t>𝟏</m:t>
                        </m:r>
                        <m:r>
                          <a:rPr lang="en-US" altLang="zh-CN" b="1" i="1" dirty="0" smtClean="0">
                            <a:solidFill>
                              <a:srgbClr val="C00000"/>
                            </a:solidFill>
                            <a:latin typeface="Cambria Math" panose="02040503050406030204" pitchFamily="18" charset="0"/>
                          </a:rPr>
                          <m:t>+</m:t>
                        </m:r>
                        <m:f>
                          <m:fPr>
                            <m:ctrlPr>
                              <a:rPr lang="en-US" altLang="zh-CN" i="1" dirty="0" smtClean="0">
                                <a:latin typeface="Cambria Math" panose="02040503050406030204" pitchFamily="18" charset="0"/>
                              </a:rPr>
                            </m:ctrlPr>
                          </m:fPr>
                          <m:num>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  </m:t>
                                </m:r>
                                <m:r>
                                  <m:rPr>
                                    <m:sty m:val="p"/>
                                  </m:rPr>
                                  <a:rPr lang="en-US" altLang="zh-CN" b="0" i="0" smtClean="0">
                                    <a:latin typeface="Cambria Math" panose="02040503050406030204" pitchFamily="18" charset="0"/>
                                  </a:rPr>
                                  <m:t>tan</m:t>
                                </m:r>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e>
                                        </m:d>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  </m:t>
                                </m:r>
                                <m:r>
                                  <a:rPr lang="en-US" altLang="zh-CN" b="0" i="1" dirty="0" smtClean="0">
                                    <a:latin typeface="Cambria Math" panose="02040503050406030204" pitchFamily="18" charset="0"/>
                                  </a:rPr>
                                  <m:t>)</m:t>
                                </m:r>
                              </m:e>
                              <m:sup>
                                <m:r>
                                  <a:rPr lang="en-US" altLang="zh-CN" b="0" i="1" dirty="0" smtClean="0">
                                    <a:latin typeface="Cambria Math" panose="02040503050406030204" pitchFamily="18" charset="0"/>
                                  </a:rPr>
                                  <m:t>2</m:t>
                                </m:r>
                              </m:sup>
                            </m:sSup>
                            <m:r>
                              <a:rPr lang="zh-CN" altLang="en-US" i="1" smtClean="0">
                                <a:latin typeface="Cambria Math" panose="02040503050406030204" pitchFamily="18" charset="0"/>
                              </a:rPr>
                              <m:t>∙</m:t>
                            </m:r>
                            <m:r>
                              <m:rPr>
                                <m:nor/>
                              </m:rPr>
                              <a:rPr lang="en-US" altLang="zh-CN" dirty="0"/>
                              <m:t> </m:t>
                            </m:r>
                            <m:sSup>
                              <m:sSupPr>
                                <m:ctrlPr>
                                  <a:rPr lang="en-US" altLang="zh-CN" i="1" dirty="0" smtClean="0">
                                    <a:latin typeface="Cambria Math" panose="02040503050406030204" pitchFamily="18" charset="0"/>
                                  </a:rPr>
                                </m:ctrlPr>
                              </m:sSupPr>
                              <m:e>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e>
                              <m:sup>
                                <m:r>
                                  <a:rPr lang="en-US" altLang="zh-CN" b="0" i="1" dirty="0" smtClean="0">
                                    <a:latin typeface="Cambria Math" panose="02040503050406030204" pitchFamily="18" charset="0"/>
                                  </a:rPr>
                                  <m:t>2</m:t>
                                </m:r>
                              </m:sup>
                            </m:sSup>
                            <m:sSup>
                              <m:sSupPr>
                                <m:ctrlPr>
                                  <a:rPr lang="en-US" altLang="zh-CN" i="1" dirty="0" smtClean="0">
                                    <a:latin typeface="Cambria Math" panose="02040503050406030204" pitchFamily="18" charset="0"/>
                                  </a:rPr>
                                </m:ctrlPr>
                              </m:sSupPr>
                              <m:e>
                                <m:r>
                                  <a:rPr lang="zh-CN" altLang="en-US" i="1" smtClean="0">
                                    <a:latin typeface="Cambria Math" panose="02040503050406030204" pitchFamily="18" charset="0"/>
                                  </a:rPr>
                                  <m:t>∙</m:t>
                                </m:r>
                                <m:r>
                                  <a:rPr lang="zh-CN" altLang="en-US" i="1" smtClean="0">
                                    <a:latin typeface="Cambria Math" panose="02040503050406030204" pitchFamily="18" charset="0"/>
                                  </a:rPr>
                                  <m:t>𝜔</m:t>
                                </m:r>
                              </m:e>
                              <m:sup>
                                <m:r>
                                  <a:rPr lang="en-US" altLang="zh-CN" b="0" i="1" dirty="0" smtClean="0">
                                    <a:latin typeface="Cambria Math" panose="02040503050406030204" pitchFamily="18" charset="0"/>
                                  </a:rPr>
                                  <m:t>2</m:t>
                                </m:r>
                              </m:sup>
                            </m:sSup>
                            <m:r>
                              <a:rPr lang="zh-CN" altLang="en-US" i="1" smtClean="0">
                                <a:latin typeface="Cambria Math" panose="02040503050406030204" pitchFamily="18" charset="0"/>
                              </a:rPr>
                              <m:t>∙</m:t>
                            </m:r>
                            <m:r>
                              <a:rPr lang="en-US" altLang="zh-CN" i="1" smtClean="0">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r>
                              <m:rPr>
                                <m:nor/>
                              </m:rPr>
                              <a:rPr lang="zh-CN" altLang="en-US" dirty="0"/>
                              <m:t> </m:t>
                            </m:r>
                          </m:num>
                          <m:den>
                            <m:sSup>
                              <m:sSupPr>
                                <m:ctrlPr>
                                  <a:rPr lang="en-US" altLang="zh-CN" i="1" dirty="0" smtClean="0">
                                    <a:latin typeface="Cambria Math" panose="02040503050406030204" pitchFamily="18" charset="0"/>
                                  </a:rPr>
                                </m:ctrlPr>
                              </m:sSupPr>
                              <m:e>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e>
                              <m:sup>
                                <m:r>
                                  <a:rPr lang="en-US" altLang="zh-CN" b="0" i="1" dirty="0" smtClean="0">
                                    <a:latin typeface="Cambria Math" panose="02040503050406030204" pitchFamily="18" charset="0"/>
                                  </a:rPr>
                                  <m:t>2</m:t>
                                </m:r>
                              </m:sup>
                            </m:sSup>
                            <m:sSup>
                              <m:sSupPr>
                                <m:ctrlPr>
                                  <a:rPr lang="en-US" altLang="zh-CN" i="1" dirty="0" smtClean="0">
                                    <a:latin typeface="Cambria Math" panose="02040503050406030204" pitchFamily="18" charset="0"/>
                                  </a:rPr>
                                </m:ctrlPr>
                              </m:sSupPr>
                              <m:e>
                                <m:r>
                                  <a:rPr lang="zh-CN" altLang="en-US" i="1" smtClean="0">
                                    <a:latin typeface="Cambria Math" panose="02040503050406030204" pitchFamily="18" charset="0"/>
                                  </a:rPr>
                                  <m:t>∙</m:t>
                                </m:r>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zh-CN" altLang="en-US" i="1" dirty="0" smtClean="0">
                                            <a:latin typeface="Cambria Math" panose="02040503050406030204" pitchFamily="18" charset="0"/>
                                          </a:rPr>
                                          <m:t>𝜔</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𝜌</m:t>
                                                        </m:r>
                                                      </m:e>
                                                      <m:sub>
                                                        <m:r>
                                                          <a:rPr lang="zh-CN" altLang="en-US" i="1">
                                                            <a:latin typeface="Cambria Math" panose="02040503050406030204" pitchFamily="18" charset="0"/>
                                                          </a:rPr>
                                                          <m:t>𝑎𝑖𝑟</m:t>
                                                        </m:r>
                                                      </m:sub>
                                                    </m:sSub>
                                                  </m:den>
                                                </m:f>
                                              </m:e>
                                            </m:d>
                                          </m:e>
                                          <m:sup>
                                            <m:r>
                                              <a:rPr lang="en-US" altLang="zh-CN" b="0" i="1" smtClean="0">
                                                <a:latin typeface="Cambria Math" panose="02040503050406030204" pitchFamily="18" charset="0"/>
                                              </a:rPr>
                                              <m:t>0.5</m:t>
                                            </m:r>
                                          </m:sup>
                                        </m:sSup>
                                      </m:den>
                                    </m:f>
                                  </m:e>
                                </m:d>
                              </m:e>
                              <m:sup>
                                <m:r>
                                  <a:rPr lang="en-US" altLang="zh-CN" b="0" i="1" dirty="0" smtClean="0">
                                    <a:latin typeface="Cambria Math" panose="02040503050406030204" pitchFamily="18" charset="0"/>
                                  </a:rPr>
                                  <m:t>2</m:t>
                                </m:r>
                              </m:sup>
                            </m:sSup>
                          </m:den>
                        </m:f>
                      </m:e>
                    </m:rad>
                  </m:oMath>
                </a14:m>
                <a:r>
                  <a:rPr lang="en-US" altLang="zh-CN" dirty="0"/>
                  <a:t>=</a:t>
                </a:r>
                <a:r>
                  <a:rPr lang="zh-CN" altLang="en-US" dirty="0"/>
                  <a:t> </a:t>
                </a:r>
                <a14:m>
                  <m:oMath xmlns:m="http://schemas.openxmlformats.org/officeDocument/2006/math">
                    <m:rad>
                      <m:radPr>
                        <m:degHide m:val="on"/>
                        <m:ctrlPr>
                          <a:rPr lang="zh-CN" altLang="en-US" i="1" smtClean="0">
                            <a:latin typeface="Cambria Math" panose="02040503050406030204" pitchFamily="18" charset="0"/>
                          </a:rPr>
                        </m:ctrlPr>
                      </m:radPr>
                      <m:deg/>
                      <m:e>
                        <m:r>
                          <a:rPr lang="en-US" altLang="zh-CN" b="1" i="1" dirty="0" smtClean="0">
                            <a:solidFill>
                              <a:srgbClr val="C00000"/>
                            </a:solidFill>
                            <a:latin typeface="Cambria Math" panose="02040503050406030204" pitchFamily="18" charset="0"/>
                          </a:rPr>
                          <m:t>𝟏</m:t>
                        </m:r>
                        <m:r>
                          <a:rPr lang="en-US" altLang="zh-CN" b="1" i="1" dirty="0" smtClean="0">
                            <a:solidFill>
                              <a:srgbClr val="C00000"/>
                            </a:solidFill>
                            <a:latin typeface="Cambria Math" panose="02040503050406030204" pitchFamily="18" charset="0"/>
                          </a:rPr>
                          <m:t>+</m:t>
                        </m:r>
                        <m:f>
                          <m:fPr>
                            <m:ctrlPr>
                              <a:rPr lang="en-US" altLang="zh-CN" i="1" dirty="0" smtClean="0">
                                <a:latin typeface="Cambria Math" panose="02040503050406030204" pitchFamily="18" charset="0"/>
                              </a:rPr>
                            </m:ctrlPr>
                          </m:fPr>
                          <m:num>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  </m:t>
                                </m:r>
                                <m:r>
                                  <m:rPr>
                                    <m:sty m:val="p"/>
                                  </m:rPr>
                                  <a:rPr lang="en-US" altLang="zh-CN" b="0" i="0" smtClean="0">
                                    <a:latin typeface="Cambria Math" panose="02040503050406030204" pitchFamily="18" charset="0"/>
                                  </a:rPr>
                                  <m:t>tan</m:t>
                                </m:r>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e>
                                        </m:d>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  </m:t>
                                </m:r>
                                <m:r>
                                  <a:rPr lang="en-US" altLang="zh-CN" b="0" i="1" dirty="0" smtClean="0">
                                    <a:latin typeface="Cambria Math" panose="02040503050406030204" pitchFamily="18" charset="0"/>
                                  </a:rPr>
                                  <m:t>)</m:t>
                                </m:r>
                              </m:e>
                              <m:sup>
                                <m:r>
                                  <a:rPr lang="en-US" altLang="zh-CN" b="0" i="1" dirty="0" smtClean="0">
                                    <a:latin typeface="Cambria Math" panose="02040503050406030204" pitchFamily="18" charset="0"/>
                                  </a:rPr>
                                  <m:t>2</m:t>
                                </m:r>
                              </m:sup>
                            </m:sSup>
                            <m:r>
                              <a:rPr lang="zh-CN" altLang="en-US" i="1" smtClean="0">
                                <a:latin typeface="Cambria Math" panose="02040503050406030204" pitchFamily="18" charset="0"/>
                              </a:rPr>
                              <m:t>∙</m:t>
                            </m:r>
                            <m:r>
                              <m:rPr>
                                <m:nor/>
                              </m:rPr>
                              <a:rPr lang="en-US" altLang="zh-CN" dirty="0"/>
                              <m:t> </m:t>
                            </m:r>
                            <m:sSup>
                              <m:sSupPr>
                                <m:ctrlPr>
                                  <a:rPr lang="en-US" altLang="zh-CN" i="1" dirty="0" smtClean="0">
                                    <a:latin typeface="Cambria Math" panose="02040503050406030204" pitchFamily="18" charset="0"/>
                                  </a:rPr>
                                </m:ctrlPr>
                              </m:sSupPr>
                              <m:e>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e>
                              <m:sup>
                                <m:r>
                                  <a:rPr lang="en-US" altLang="zh-CN" b="0" i="1" dirty="0" smtClean="0">
                                    <a:latin typeface="Cambria Math" panose="02040503050406030204" pitchFamily="18" charset="0"/>
                                  </a:rPr>
                                  <m:t>1</m:t>
                                </m:r>
                              </m:sup>
                            </m:sSup>
                            <m:r>
                              <a:rPr lang="zh-CN" altLang="en-US" i="1" smtClean="0">
                                <a:latin typeface="Cambria Math" panose="02040503050406030204" pitchFamily="18" charset="0"/>
                              </a:rPr>
                              <m:t>∙</m:t>
                            </m:r>
                            <m:r>
                              <a:rPr lang="en-US" altLang="zh-CN" i="1" smtClean="0">
                                <a:latin typeface="Cambria Math" panose="02040503050406030204" pitchFamily="18" charset="0"/>
                              </a:rPr>
                              <m:t>(</m:t>
                            </m:r>
                            <m:f>
                              <m:fPr>
                                <m:type m:val="lin"/>
                                <m:ctrlPr>
                                  <a:rPr lang="en-US" altLang="zh-CN" i="1">
                                    <a:latin typeface="Cambria Math" panose="02040503050406030204" pitchFamily="18" charset="0"/>
                                  </a:rPr>
                                </m:ctrlPr>
                              </m:fPr>
                              <m:num>
                                <m:r>
                                  <a:rPr lang="en-US" altLang="zh-CN" b="0" i="1" smtClean="0">
                                    <a:latin typeface="Cambria Math" panose="02040503050406030204" pitchFamily="18" charset="0"/>
                                  </a:rPr>
                                  <m:t>1</m:t>
                                </m:r>
                              </m:num>
                              <m:den>
                                <m:r>
                                  <a:rPr lang="zh-CN" altLang="en-US" i="1">
                                    <a:latin typeface="Cambria Math" panose="02040503050406030204" pitchFamily="18" charset="0"/>
                                  </a:rPr>
                                  <m:t>𝛽</m:t>
                                </m:r>
                              </m:den>
                            </m:f>
                            <m:r>
                              <a:rPr lang="en-US" altLang="zh-CN" i="1">
                                <a:latin typeface="Cambria Math" panose="02040503050406030204" pitchFamily="18" charset="0"/>
                              </a:rPr>
                              <m:t>)</m:t>
                            </m:r>
                            <m:r>
                              <m:rPr>
                                <m:nor/>
                              </m:rPr>
                              <a:rPr lang="zh-CN" altLang="en-US" dirty="0"/>
                              <m:t> </m:t>
                            </m:r>
                          </m:num>
                          <m:den>
                            <m:sSup>
                              <m:sSupPr>
                                <m:ctrlPr>
                                  <a:rPr lang="en-US" altLang="zh-CN" i="1" dirty="0" smtClean="0">
                                    <a:latin typeface="Cambria Math" panose="02040503050406030204" pitchFamily="18" charset="0"/>
                                  </a:rPr>
                                </m:ctrlPr>
                              </m:sSupPr>
                              <m:e>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e>
                              <m:sup>
                                <m:r>
                                  <a:rPr lang="en-US" altLang="zh-CN" b="0" i="1" dirty="0" smtClean="0">
                                    <a:latin typeface="Cambria Math" panose="02040503050406030204" pitchFamily="18" charset="0"/>
                                  </a:rPr>
                                  <m:t>1</m:t>
                                </m:r>
                              </m:sup>
                            </m:sSup>
                            <m:sSup>
                              <m:sSupPr>
                                <m:ctrlPr>
                                  <a:rPr lang="en-US" altLang="zh-CN" i="1" dirty="0" smtClean="0">
                                    <a:latin typeface="Cambria Math" panose="02040503050406030204" pitchFamily="18" charset="0"/>
                                  </a:rPr>
                                </m:ctrlPr>
                              </m:sSupPr>
                              <m:e>
                                <m:r>
                                  <a:rPr lang="zh-CN" altLang="en-US" i="1" smtClean="0">
                                    <a:latin typeface="Cambria Math" panose="02040503050406030204" pitchFamily="18" charset="0"/>
                                  </a:rPr>
                                  <m:t>∙</m:t>
                                </m:r>
                                <m:d>
                                  <m:dPr>
                                    <m:ctrlPr>
                                      <a:rPr lang="en-US" altLang="zh-CN" b="0" i="1" dirty="0" smtClean="0">
                                        <a:latin typeface="Cambria Math" panose="02040503050406030204" pitchFamily="18" charset="0"/>
                                      </a:rPr>
                                    </m:ctrlPr>
                                  </m:dPr>
                                  <m:e>
                                    <m:f>
                                      <m:fPr>
                                        <m:ctrlPr>
                                          <a:rPr lang="en-US" altLang="zh-CN" i="1" dirty="0" smtClean="0">
                                            <a:latin typeface="Cambria Math" panose="02040503050406030204" pitchFamily="18" charset="0"/>
                                          </a:rPr>
                                        </m:ctrlPr>
                                      </m:fPr>
                                      <m:num>
                                        <m:r>
                                          <a:rPr lang="en-US" altLang="zh-CN" b="0" i="1" dirty="0" smtClean="0">
                                            <a:latin typeface="Cambria Math" panose="02040503050406030204" pitchFamily="18" charset="0"/>
                                          </a:rPr>
                                          <m:t>1</m:t>
                                        </m:r>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num>
                                                  <m:den>
                                                    <m:r>
                                                      <a:rPr lang="en-US" altLang="zh-CN" b="0" i="1" smtClean="0">
                                                        <a:solidFill>
                                                          <a:srgbClr val="836967"/>
                                                        </a:solidFill>
                                                        <a:latin typeface="Cambria Math" panose="02040503050406030204" pitchFamily="18" charset="0"/>
                                                      </a:rPr>
                                                      <m:t>1</m:t>
                                                    </m:r>
                                                  </m:den>
                                                </m:f>
                                              </m:e>
                                            </m:d>
                                          </m:e>
                                          <m:sup>
                                            <m:r>
                                              <a:rPr lang="en-US" altLang="zh-CN" b="0" i="1" smtClean="0">
                                                <a:latin typeface="Cambria Math" panose="02040503050406030204" pitchFamily="18" charset="0"/>
                                              </a:rPr>
                                              <m:t>1</m:t>
                                            </m:r>
                                          </m:sup>
                                        </m:sSup>
                                      </m:den>
                                    </m:f>
                                  </m:e>
                                </m:d>
                              </m:e>
                              <m:sup>
                                <m:r>
                                  <a:rPr lang="en-US" altLang="zh-CN" b="0" i="1" smtClean="0">
                                    <a:latin typeface="Cambria Math" panose="02040503050406030204" pitchFamily="18" charset="0"/>
                                  </a:rPr>
                                  <m:t>1</m:t>
                                </m:r>
                              </m:sup>
                            </m:sSup>
                          </m:den>
                        </m:f>
                      </m:e>
                    </m:rad>
                    <m:r>
                      <a:rPr lang="en-US" altLang="zh-CN" b="0" i="1" dirty="0" smtClean="0">
                        <a:latin typeface="Cambria Math" panose="02040503050406030204" pitchFamily="18" charset="0"/>
                      </a:rPr>
                      <m:t>=</m:t>
                    </m:r>
                  </m:oMath>
                </a14:m>
                <a:r>
                  <a:rPr lang="zh-CN" altLang="en-US" dirty="0"/>
                  <a:t> </a:t>
                </a:r>
                <a14:m>
                  <m:oMath xmlns:m="http://schemas.openxmlformats.org/officeDocument/2006/math">
                    <m:rad>
                      <m:radPr>
                        <m:degHide m:val="on"/>
                        <m:ctrlPr>
                          <a:rPr lang="zh-CN" altLang="en-US" i="1" smtClean="0">
                            <a:latin typeface="Cambria Math" panose="02040503050406030204" pitchFamily="18" charset="0"/>
                          </a:rPr>
                        </m:ctrlPr>
                      </m:radPr>
                      <m:deg/>
                      <m:e>
                        <m:r>
                          <a:rPr lang="en-US" altLang="zh-CN" b="1" i="1" dirty="0" smtClean="0">
                            <a:solidFill>
                              <a:srgbClr val="C00000"/>
                            </a:solidFill>
                            <a:latin typeface="Cambria Math" panose="02040503050406030204" pitchFamily="18" charset="0"/>
                          </a:rPr>
                          <m:t>𝟏</m:t>
                        </m:r>
                        <m:r>
                          <a:rPr lang="en-US" altLang="zh-CN" b="1" i="1" dirty="0" smtClean="0">
                            <a:solidFill>
                              <a:srgbClr val="C00000"/>
                            </a:solidFill>
                            <a:latin typeface="Cambria Math" panose="02040503050406030204" pitchFamily="18" charset="0"/>
                          </a:rPr>
                          <m:t>+</m:t>
                        </m:r>
                        <m:f>
                          <m:fPr>
                            <m:ctrlPr>
                              <a:rPr lang="en-US" altLang="zh-CN" i="1" dirty="0" smtClean="0">
                                <a:latin typeface="Cambria Math" panose="02040503050406030204" pitchFamily="18" charset="0"/>
                              </a:rPr>
                            </m:ctrlPr>
                          </m:fPr>
                          <m:num>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    </m:t>
                                </m:r>
                                <m:r>
                                  <m:rPr>
                                    <m:sty m:val="p"/>
                                  </m:rPr>
                                  <a:rPr lang="en-US" altLang="zh-CN" b="0" i="0" smtClean="0">
                                    <a:latin typeface="Cambria Math" panose="02040503050406030204" pitchFamily="18" charset="0"/>
                                  </a:rPr>
                                  <m:t>tan</m:t>
                                </m:r>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e>
                                        </m:d>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    </m:t>
                                </m:r>
                                <m:r>
                                  <a:rPr lang="en-US" altLang="zh-CN" b="0" i="1" dirty="0" smtClean="0">
                                    <a:latin typeface="Cambria Math" panose="02040503050406030204" pitchFamily="18" charset="0"/>
                                  </a:rPr>
                                  <m:t>)</m:t>
                                </m:r>
                              </m:e>
                              <m:sup>
                                <m:r>
                                  <a:rPr lang="en-US" altLang="zh-CN" b="0" i="1" dirty="0" smtClean="0">
                                    <a:latin typeface="Cambria Math" panose="02040503050406030204" pitchFamily="18" charset="0"/>
                                  </a:rPr>
                                  <m:t>2</m:t>
                                </m:r>
                              </m:sup>
                            </m:sSup>
                            <m:r>
                              <a:rPr lang="zh-CN" altLang="en-US" i="1" smtClean="0">
                                <a:latin typeface="Cambria Math" panose="02040503050406030204" pitchFamily="18" charset="0"/>
                              </a:rPr>
                              <m:t>∙</m:t>
                            </m:r>
                            <m:r>
                              <m:rPr>
                                <m:nor/>
                              </m:rPr>
                              <a:rPr lang="en-US" altLang="zh-CN" dirty="0"/>
                              <m:t> </m:t>
                            </m:r>
                            <m:r>
                              <a:rPr lang="en-US" altLang="zh-CN" i="1" smtClean="0">
                                <a:latin typeface="Cambria Math" panose="02040503050406030204" pitchFamily="18" charset="0"/>
                              </a:rPr>
                              <m:t>(</m:t>
                            </m:r>
                            <m:f>
                              <m:fPr>
                                <m:type m:val="lin"/>
                                <m:ctrlPr>
                                  <a:rPr lang="en-US" altLang="zh-CN" i="1">
                                    <a:latin typeface="Cambria Math" panose="02040503050406030204" pitchFamily="18" charset="0"/>
                                  </a:rPr>
                                </m:ctrlPr>
                              </m:fPr>
                              <m:num>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num>
                              <m:den>
                                <m:r>
                                  <a:rPr lang="zh-CN" altLang="en-US" i="1">
                                    <a:latin typeface="Cambria Math" panose="02040503050406030204" pitchFamily="18" charset="0"/>
                                  </a:rPr>
                                  <m:t>𝛽</m:t>
                                </m:r>
                              </m:den>
                            </m:f>
                            <m:r>
                              <a:rPr lang="en-US" altLang="zh-CN" i="1">
                                <a:latin typeface="Cambria Math" panose="02040503050406030204" pitchFamily="18" charset="0"/>
                              </a:rPr>
                              <m:t>)</m:t>
                            </m:r>
                            <m:r>
                              <m:rPr>
                                <m:nor/>
                              </m:rPr>
                              <a:rPr lang="zh-CN" altLang="en-US" dirty="0"/>
                              <m:t> </m:t>
                            </m:r>
                          </m:num>
                          <m:den>
                            <m:f>
                              <m:fPr>
                                <m:ctrlPr>
                                  <a:rPr lang="en-US" altLang="zh-CN" b="0" i="1" smtClean="0">
                                    <a:latin typeface="Cambria Math" panose="02040503050406030204" pitchFamily="18" charset="0"/>
                                  </a:rPr>
                                </m:ctrlPr>
                              </m:fPr>
                              <m:num>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num>
                              <m:den>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den>
                            </m:f>
                          </m:den>
                        </m:f>
                      </m:e>
                    </m:rad>
                  </m:oMath>
                </a14:m>
                <a:endParaRPr lang="en-US" altLang="zh-CN" dirty="0"/>
              </a:p>
              <a:p>
                <a:r>
                  <a:rPr lang="en-US" altLang="zh-CN" dirty="0"/>
                  <a:t>=</a:t>
                </a:r>
                <a:r>
                  <a:rPr lang="en-US" altLang="zh-CN" b="0" dirty="0"/>
                  <a:t> </a:t>
                </a:r>
                <a14:m>
                  <m:oMath xmlns:m="http://schemas.openxmlformats.org/officeDocument/2006/math">
                    <m:rad>
                      <m:radPr>
                        <m:degHide m:val="on"/>
                        <m:ctrlPr>
                          <a:rPr lang="zh-CN" altLang="en-US" i="1" smtClean="0">
                            <a:latin typeface="Cambria Math" panose="02040503050406030204" pitchFamily="18" charset="0"/>
                          </a:rPr>
                        </m:ctrlPr>
                      </m:radPr>
                      <m:deg/>
                      <m:e>
                        <m:f>
                          <m:fPr>
                            <m:ctrlPr>
                              <a:rPr lang="en-US" altLang="zh-CN" b="0" i="1" smtClean="0">
                                <a:latin typeface="Cambria Math" panose="02040503050406030204" pitchFamily="18" charset="0"/>
                              </a:rPr>
                            </m:ctrlPr>
                          </m:fPr>
                          <m:num>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𝛽</m:t>
                                </m:r>
                              </m:e>
                              <m:sub>
                                <m:r>
                                  <a:rPr lang="zh-CN" altLang="en-US" i="1">
                                    <a:latin typeface="Cambria Math" panose="02040503050406030204" pitchFamily="18" charset="0"/>
                                  </a:rPr>
                                  <m:t>𝑎𝑖𝑟</m:t>
                                </m:r>
                              </m:sub>
                            </m:sSub>
                            <m:sSub>
                              <m:sSubPr>
                                <m:ctrlPr>
                                  <a:rPr lang="en-US" altLang="zh-CN" i="1" smtClean="0">
                                    <a:latin typeface="Cambria Math" panose="02040503050406030204" pitchFamily="18" charset="0"/>
                                  </a:rPr>
                                </m:ctrlPr>
                              </m:sSubPr>
                              <m:e>
                                <m:r>
                                  <m:rPr>
                                    <m:nor/>
                                  </m:rPr>
                                  <a:rPr lang="zh-CN" altLang="en-US" dirty="0" smtClean="0">
                                    <a:latin typeface="Times" panose="02020603050405020304" pitchFamily="18" charset="0"/>
                                    <a:cs typeface="Times" panose="02020603050405020304" pitchFamily="18" charset="0"/>
                                  </a:rPr>
                                  <m:t>𝜌</m:t>
                                </m:r>
                              </m:e>
                              <m:sub>
                                <m:r>
                                  <a:rPr lang="en-US" altLang="zh-CN" b="0" i="1" smtClean="0">
                                    <a:latin typeface="Cambria Math" panose="02040503050406030204" pitchFamily="18" charset="0"/>
                                  </a:rPr>
                                  <m:t>𝑎𝑖𝑟</m:t>
                                </m:r>
                              </m:sub>
                            </m:sSub>
                          </m:num>
                          <m:den>
                            <m:sSub>
                              <m:sSubPr>
                                <m:ctrlPr>
                                  <a:rPr lang="en-US" altLang="zh-CN" i="1" smtClean="0">
                                    <a:solidFill>
                                      <a:schemeClr val="tx1"/>
                                    </a:solidFill>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cs typeface="Times" panose="02020603050405020304" pitchFamily="18" charset="0"/>
                                  </a:rPr>
                                  <m:t>𝜌</m:t>
                                </m:r>
                              </m:e>
                              <m:sub>
                                <m:r>
                                  <a:rPr lang="en-US" altLang="zh-CN" b="0" i="1" smtClean="0">
                                    <a:solidFill>
                                      <a:schemeClr val="tx1"/>
                                    </a:solidFill>
                                    <a:latin typeface="Cambria Math" panose="02040503050406030204" pitchFamily="18" charset="0"/>
                                  </a:rPr>
                                  <m:t>𝑧</m:t>
                                </m:r>
                              </m:sub>
                            </m:sSub>
                            <m:r>
                              <a:rPr lang="zh-CN" altLang="en-US" i="1" smtClean="0">
                                <a:latin typeface="Cambria Math" panose="02040503050406030204" pitchFamily="18" charset="0"/>
                              </a:rPr>
                              <m:t>𝛽</m:t>
                            </m:r>
                          </m:den>
                        </m:f>
                        <m:sSup>
                          <m:sSupPr>
                            <m:ctrlPr>
                              <a:rPr lang="en-US" altLang="zh-CN" i="1" dirty="0" smtClean="0">
                                <a:latin typeface="Cambria Math" panose="02040503050406030204" pitchFamily="18" charset="0"/>
                              </a:rPr>
                            </m:ctrlPr>
                          </m:sSupPr>
                          <m:e>
                            <m:r>
                              <a:rPr lang="en-US" altLang="zh-CN" b="0" i="1" dirty="0" smtClean="0">
                                <a:latin typeface="Cambria Math" panose="02040503050406030204" pitchFamily="18" charset="0"/>
                              </a:rPr>
                              <m:t>(    </m:t>
                            </m:r>
                            <m:r>
                              <m:rPr>
                                <m:sty m:val="p"/>
                              </m:rPr>
                              <a:rPr lang="en-US" altLang="zh-CN" b="0" i="0" smtClean="0">
                                <a:latin typeface="Cambria Math" panose="02040503050406030204" pitchFamily="18" charset="0"/>
                              </a:rPr>
                              <m:t>tan</m:t>
                            </m:r>
                            <m:d>
                              <m:dPr>
                                <m:ctrlPr>
                                  <a:rPr lang="zh-CN" altLang="en-US" i="1" smtClean="0">
                                    <a:latin typeface="Cambria Math" panose="02040503050406030204" pitchFamily="18" charset="0"/>
                                  </a:rPr>
                                </m:ctrlPr>
                              </m:dPr>
                              <m:e>
                                <m:r>
                                  <a:rPr lang="zh-CN" altLang="en-US" i="1">
                                    <a:latin typeface="Cambria Math" panose="02040503050406030204" pitchFamily="18" charset="0"/>
                                  </a:rPr>
                                  <m:t>𝜔</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cs typeface="Times" panose="02020603050405020304" pitchFamily="18" charset="0"/>
                                                  </a:rPr>
                                                  <m:t>𝜌</m:t>
                                                </m:r>
                                              </m:e>
                                              <m:sub>
                                                <m:r>
                                                  <a:rPr lang="en-US" altLang="zh-CN" i="1">
                                                    <a:latin typeface="Cambria Math" panose="02040503050406030204" pitchFamily="18" charset="0"/>
                                                  </a:rPr>
                                                  <m:t>𝑧</m:t>
                                                </m:r>
                                              </m:sub>
                                            </m:sSub>
                                          </m:num>
                                          <m:den>
                                            <m:r>
                                              <a:rPr lang="zh-CN" altLang="en-US" i="1">
                                                <a:latin typeface="Cambria Math" panose="02040503050406030204" pitchFamily="18" charset="0"/>
                                              </a:rPr>
                                              <m:t>𝛽</m:t>
                                            </m:r>
                                          </m:den>
                                        </m:f>
                                      </m:e>
                                    </m:d>
                                  </m:e>
                                  <m:sup>
                                    <m:r>
                                      <a:rPr lang="en-US" altLang="zh-CN" i="1">
                                        <a:latin typeface="Cambria Math" panose="02040503050406030204" pitchFamily="18" charset="0"/>
                                      </a:rPr>
                                      <m:t>0.5</m:t>
                                    </m:r>
                                  </m:sup>
                                </m:sSup>
                                <m:r>
                                  <a:rPr lang="zh-CN" altLang="en-US" i="1">
                                    <a:latin typeface="Cambria Math" panose="02040503050406030204" pitchFamily="18" charset="0"/>
                                  </a:rPr>
                                  <m:t>∙</m:t>
                                </m:r>
                                <m:r>
                                  <a:rPr lang="en-US" altLang="zh-CN" i="1">
                                    <a:latin typeface="Cambria Math" panose="02040503050406030204" pitchFamily="18" charset="0"/>
                                  </a:rPr>
                                  <m:t>𝑧</m:t>
                                </m:r>
                              </m:e>
                            </m:d>
                            <m:r>
                              <a:rPr lang="en-US" altLang="zh-CN" b="0" i="1" smtClean="0">
                                <a:latin typeface="Cambria Math" panose="02040503050406030204" pitchFamily="18" charset="0"/>
                              </a:rPr>
                              <m:t>    </m:t>
                            </m:r>
                            <m:r>
                              <a:rPr lang="en-US" altLang="zh-CN" b="0" i="1" dirty="0" smtClean="0">
                                <a:latin typeface="Cambria Math" panose="02040503050406030204" pitchFamily="18" charset="0"/>
                              </a:rPr>
                              <m:t>)</m:t>
                            </m:r>
                          </m:e>
                          <m:sup>
                            <m:r>
                              <a:rPr lang="en-US" altLang="zh-CN" b="0" i="1" dirty="0" smtClean="0">
                                <a:latin typeface="Cambria Math" panose="02040503050406030204" pitchFamily="18" charset="0"/>
                              </a:rPr>
                              <m:t>2</m:t>
                            </m:r>
                          </m:sup>
                        </m:sSup>
                        <m:r>
                          <a:rPr lang="en-US" altLang="zh-CN" b="0" i="1" dirty="0" smtClean="0">
                            <a:latin typeface="Cambria Math" panose="02040503050406030204" pitchFamily="18" charset="0"/>
                          </a:rPr>
                          <m:t>+1</m:t>
                        </m:r>
                      </m:e>
                    </m:rad>
                  </m:oMath>
                </a14:m>
                <a:endParaRPr lang="zh-CN" altLang="en-US" dirty="0"/>
              </a:p>
            </p:txBody>
          </p:sp>
        </mc:Choice>
        <mc:Fallback xmlns="">
          <p:sp>
            <p:nvSpPr>
              <p:cNvPr id="30" name="文本框 29">
                <a:extLst>
                  <a:ext uri="{FF2B5EF4-FFF2-40B4-BE49-F238E27FC236}">
                    <a16:creationId xmlns:a16="http://schemas.microsoft.com/office/drawing/2014/main" id="{71EC9B62-16D4-4B60-6E9C-4246C1C77BEA}"/>
                  </a:ext>
                </a:extLst>
              </p:cNvPr>
              <p:cNvSpPr txBox="1">
                <a:spLocks noRot="1" noChangeAspect="1" noMove="1" noResize="1" noEditPoints="1" noAdjustHandles="1" noChangeArrowheads="1" noChangeShapeType="1" noTextEdit="1"/>
              </p:cNvSpPr>
              <p:nvPr/>
            </p:nvSpPr>
            <p:spPr>
              <a:xfrm>
                <a:off x="0" y="5109961"/>
                <a:ext cx="12708787" cy="1474378"/>
              </a:xfrm>
              <a:prstGeom prst="rect">
                <a:avLst/>
              </a:prstGeom>
              <a:blipFill>
                <a:blip r:embed="rId11"/>
                <a:stretch>
                  <a:fillRect l="-38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693060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14917</TotalTime>
  <Words>2162</Words>
  <Application>Microsoft Office PowerPoint</Application>
  <PresentationFormat>宽屏</PresentationFormat>
  <Paragraphs>254</Paragraphs>
  <Slides>13</Slides>
  <Notes>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22" baseType="lpstr">
      <vt:lpstr>等线</vt:lpstr>
      <vt:lpstr>等线 Light</vt:lpstr>
      <vt:lpstr>Arial</vt:lpstr>
      <vt:lpstr>Calibri</vt:lpstr>
      <vt:lpstr>Cambria Math</vt:lpstr>
      <vt:lpstr>Times</vt:lpstr>
      <vt:lpstr>Times New Roman</vt:lpstr>
      <vt:lpstr>Office 主题​​</vt:lpstr>
      <vt:lpstr>Microsoft Word 文档</vt:lpstr>
      <vt:lpstr>Research on Mechanism of  TSAM                                                                    ---by Shiqing Huang</vt:lpstr>
      <vt:lpstr>Research on Mechanism of  TSAM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Advantages of TSAM</vt:lpstr>
      <vt:lpstr>Advantages of TSAM</vt:lpstr>
      <vt:lpstr>Advantages of TSAM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Shiqing Huang (Researcher)</dc:creator>
  <cp:lastModifiedBy>Shiqing Huang (Researcher)</cp:lastModifiedBy>
  <cp:revision>21</cp:revision>
  <dcterms:created xsi:type="dcterms:W3CDTF">2022-08-03T04:19:54Z</dcterms:created>
  <dcterms:modified xsi:type="dcterms:W3CDTF">2022-10-03T15:23:23Z</dcterms:modified>
</cp:coreProperties>
</file>