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3116-16CC-49EE-9A10-1101C197E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296C07-5898-41A5-98F5-63826E34D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E1206-F932-4ECE-8521-CDEAC2B75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5BFD-6A9C-4909-979E-8E10284A98D2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F0652-03EE-4279-8B22-D1D64F40B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373F7-43C0-4643-800C-DE366BF47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1554-0D0C-4B03-AC21-03FF38341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73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C3E7C-10CC-4001-A796-2F6C86C40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56B941-6B5B-4628-8AC3-61B9246DC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65E6A-38FC-4719-B166-2CD9A8645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5BFD-6A9C-4909-979E-8E10284A98D2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A1C7F-4CD9-4FE0-8540-D3BD2FBE9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2F149-5889-475B-A29B-9AD2D0B0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1554-0D0C-4B03-AC21-03FF38341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31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71BEE8-8BF7-41F5-87A8-4B80C9E587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FEB9BF-D088-4FA7-897A-DF2A86289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36688-1E63-4366-817A-A7994D8C6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5BFD-6A9C-4909-979E-8E10284A98D2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549D3-85BE-4BD8-A158-4ED254329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60D2E-D23D-4E01-91B1-EFEBC3543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1554-0D0C-4B03-AC21-03FF38341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8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6277E-ABBA-462D-BCF4-8C3C81065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59642-AB58-4113-9736-80EAD505A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3C0E5-D5F5-47AA-8BA2-19D227093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5BFD-6A9C-4909-979E-8E10284A98D2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6F0F4-CD45-4C60-BC72-4A598F85E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AC058-7CC8-4EE6-A506-01AB027B2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1554-0D0C-4B03-AC21-03FF38341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6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795C3-C191-4B30-B283-52602A2B1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2BDD4-A6C7-4EEB-B0A3-0C0BDCA0E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3AF53-4E50-48CF-9797-599E50E12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5BFD-6A9C-4909-979E-8E10284A98D2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600B1-1E1C-4D3D-8A13-02A26D63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C07E7-B7FA-45DB-A5E8-336536711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1554-0D0C-4B03-AC21-03FF38341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92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DFA15-0483-4419-964B-CC0CF29F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59DA3-A923-46AB-8B3B-94EB108157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5B7751-12E6-4339-83C6-413494C8D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7AC90-356C-4813-AC6E-B58946D7C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5BFD-6A9C-4909-979E-8E10284A98D2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F12D0-685A-4FB5-B3B8-E31CB8456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F6744-CDAB-404B-881B-939578408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1554-0D0C-4B03-AC21-03FF38341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9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E6B3A-8FED-48C2-A92B-653E1C02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6FC47-CD1E-4FD8-B694-2AAA81757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4BBBA3-E72D-4EBF-A24C-A31541723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5669F7-7D7B-430E-84AE-241BC5D102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B9954E-853C-4636-9A2A-E7791E5F57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24B00F-8499-4B63-BA98-9D1A4E5C6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5BFD-6A9C-4909-979E-8E10284A98D2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100EBB-3B7B-4ED8-98A8-1E1A05328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54DB44-A4DA-45F7-9F74-8B71E21E5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1554-0D0C-4B03-AC21-03FF38341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5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37EBB-D278-4DA7-8477-4BD49A01D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40251B-1C04-4555-A171-EDC5F39F4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5BFD-6A9C-4909-979E-8E10284A98D2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0357C3-7A16-4388-BD02-81A3D0111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09C1-498B-4546-8310-D23D6128D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1554-0D0C-4B03-AC21-03FF38341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4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E30A1B-1C7C-4C74-A285-D7D8ADBFE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5BFD-6A9C-4909-979E-8E10284A98D2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7C326F-9ED2-4BD1-9C4C-4A7C4D1B0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C9132-7E76-4D04-B740-9310C347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1554-0D0C-4B03-AC21-03FF38341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64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BA8F2-590E-4CC8-9A4E-7BEF77CED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FBCD4-F129-4CD0-B94A-F8CC36C40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7D0EBC-9A76-496F-998C-E4B3B07F96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60776B-E0B1-4F51-A3EE-11A52347E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5BFD-6A9C-4909-979E-8E10284A98D2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B757A-15AF-4625-9D38-928BF0D57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34E798-E15B-43BD-A2C1-1DBCB80BC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1554-0D0C-4B03-AC21-03FF38341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97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B3B09-424F-4ADD-808E-4B7EF5A28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B60EE2-F66B-4B58-B1E4-60427D357E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E24FA-0D28-4E9F-A241-4B79E64D2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E78E69-28EC-40FB-93F8-DB54E954D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5BFD-6A9C-4909-979E-8E10284A98D2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6DB9D3-323C-4496-9796-B34B8E825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978CB-49E3-4A4E-853C-C0A55CC13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1554-0D0C-4B03-AC21-03FF38341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99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2C91A5-52BF-439E-A585-2B3BCA387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279E1-9BAC-409B-8475-0E7F81698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16945-B19C-457F-82C7-1EEC3D2C01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05BFD-6A9C-4909-979E-8E10284A98D2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3073A-6440-45B7-BF2E-BD9E16CEFB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331F4-ACB2-4E52-BCBE-65FF773B0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A1554-0D0C-4B03-AC21-03FF38341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7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Freeform: Shape 391">
            <a:extLst>
              <a:ext uri="{FF2B5EF4-FFF2-40B4-BE49-F238E27FC236}">
                <a16:creationId xmlns:a16="http://schemas.microsoft.com/office/drawing/2014/main" id="{42510CF9-AB69-48E2-9923-71E72FE5E2EC}"/>
              </a:ext>
            </a:extLst>
          </p:cNvPr>
          <p:cNvSpPr/>
          <p:nvPr/>
        </p:nvSpPr>
        <p:spPr>
          <a:xfrm>
            <a:off x="671552" y="1095712"/>
            <a:ext cx="2442758" cy="2311066"/>
          </a:xfrm>
          <a:custGeom>
            <a:avLst/>
            <a:gdLst>
              <a:gd name="connsiteX0" fmla="*/ 0 w 2442758"/>
              <a:gd name="connsiteY0" fmla="*/ 2311067 h 2311066"/>
              <a:gd name="connsiteX1" fmla="*/ 2442759 w 2442758"/>
              <a:gd name="connsiteY1" fmla="*/ 2311067 h 2311066"/>
              <a:gd name="connsiteX2" fmla="*/ 2442759 w 2442758"/>
              <a:gd name="connsiteY2" fmla="*/ 0 h 2311066"/>
              <a:gd name="connsiteX3" fmla="*/ 0 w 2442758"/>
              <a:gd name="connsiteY3" fmla="*/ 0 h 231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2758" h="2311066">
                <a:moveTo>
                  <a:pt x="0" y="2311067"/>
                </a:moveTo>
                <a:lnTo>
                  <a:pt x="2442759" y="2311067"/>
                </a:lnTo>
                <a:lnTo>
                  <a:pt x="244275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537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3" name="Freeform: Shape 392">
            <a:extLst>
              <a:ext uri="{FF2B5EF4-FFF2-40B4-BE49-F238E27FC236}">
                <a16:creationId xmlns:a16="http://schemas.microsoft.com/office/drawing/2014/main" id="{E7082235-1FC5-4FBC-9574-1E910E726D39}"/>
              </a:ext>
            </a:extLst>
          </p:cNvPr>
          <p:cNvSpPr/>
          <p:nvPr/>
        </p:nvSpPr>
        <p:spPr>
          <a:xfrm>
            <a:off x="782586" y="3162220"/>
            <a:ext cx="222068" cy="244558"/>
          </a:xfrm>
          <a:custGeom>
            <a:avLst/>
            <a:gdLst>
              <a:gd name="connsiteX0" fmla="*/ 0 w 222068"/>
              <a:gd name="connsiteY0" fmla="*/ 244559 h 244558"/>
              <a:gd name="connsiteX1" fmla="*/ 222068 w 222068"/>
              <a:gd name="connsiteY1" fmla="*/ 244559 h 244558"/>
              <a:gd name="connsiteX2" fmla="*/ 222068 w 222068"/>
              <a:gd name="connsiteY2" fmla="*/ 0 h 244558"/>
              <a:gd name="connsiteX3" fmla="*/ 0 w 222068"/>
              <a:gd name="connsiteY3" fmla="*/ 0 h 24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068" h="244558">
                <a:moveTo>
                  <a:pt x="0" y="244559"/>
                </a:moveTo>
                <a:lnTo>
                  <a:pt x="222068" y="244559"/>
                </a:lnTo>
                <a:lnTo>
                  <a:pt x="222068" y="0"/>
                </a:lnTo>
                <a:lnTo>
                  <a:pt x="0" y="0"/>
                </a:lnTo>
                <a:close/>
              </a:path>
            </a:pathLst>
          </a:custGeom>
          <a:solidFill>
            <a:srgbClr val="ADD8E6"/>
          </a:solidFill>
          <a:ln w="5537" cap="flat">
            <a:solidFill>
              <a:srgbClr val="0000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4" name="Freeform: Shape 393">
            <a:extLst>
              <a:ext uri="{FF2B5EF4-FFF2-40B4-BE49-F238E27FC236}">
                <a16:creationId xmlns:a16="http://schemas.microsoft.com/office/drawing/2014/main" id="{9A6B741E-9FE2-40FB-8976-599D3C228FF5}"/>
              </a:ext>
            </a:extLst>
          </p:cNvPr>
          <p:cNvSpPr/>
          <p:nvPr/>
        </p:nvSpPr>
        <p:spPr>
          <a:xfrm>
            <a:off x="1004654" y="2917667"/>
            <a:ext cx="222071" cy="489112"/>
          </a:xfrm>
          <a:custGeom>
            <a:avLst/>
            <a:gdLst>
              <a:gd name="connsiteX0" fmla="*/ 0 w 222071"/>
              <a:gd name="connsiteY0" fmla="*/ 489112 h 489112"/>
              <a:gd name="connsiteX1" fmla="*/ 222072 w 222071"/>
              <a:gd name="connsiteY1" fmla="*/ 489112 h 489112"/>
              <a:gd name="connsiteX2" fmla="*/ 222072 w 222071"/>
              <a:gd name="connsiteY2" fmla="*/ 0 h 489112"/>
              <a:gd name="connsiteX3" fmla="*/ 0 w 222071"/>
              <a:gd name="connsiteY3" fmla="*/ 0 h 48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071" h="489112">
                <a:moveTo>
                  <a:pt x="0" y="489112"/>
                </a:moveTo>
                <a:lnTo>
                  <a:pt x="222072" y="489112"/>
                </a:lnTo>
                <a:lnTo>
                  <a:pt x="222072" y="0"/>
                </a:lnTo>
                <a:lnTo>
                  <a:pt x="0" y="0"/>
                </a:lnTo>
                <a:close/>
              </a:path>
            </a:pathLst>
          </a:custGeom>
          <a:solidFill>
            <a:srgbClr val="ADD8E6"/>
          </a:solidFill>
          <a:ln w="5537" cap="flat">
            <a:solidFill>
              <a:srgbClr val="0000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5" name="Freeform: Shape 394">
            <a:extLst>
              <a:ext uri="{FF2B5EF4-FFF2-40B4-BE49-F238E27FC236}">
                <a16:creationId xmlns:a16="http://schemas.microsoft.com/office/drawing/2014/main" id="{9D6DBEE9-F310-4E9A-B66F-F75D2C180184}"/>
              </a:ext>
            </a:extLst>
          </p:cNvPr>
          <p:cNvSpPr/>
          <p:nvPr/>
        </p:nvSpPr>
        <p:spPr>
          <a:xfrm>
            <a:off x="1226726" y="2428549"/>
            <a:ext cx="222066" cy="978229"/>
          </a:xfrm>
          <a:custGeom>
            <a:avLst/>
            <a:gdLst>
              <a:gd name="connsiteX0" fmla="*/ 0 w 222066"/>
              <a:gd name="connsiteY0" fmla="*/ 978230 h 978229"/>
              <a:gd name="connsiteX1" fmla="*/ 222067 w 222066"/>
              <a:gd name="connsiteY1" fmla="*/ 978230 h 978229"/>
              <a:gd name="connsiteX2" fmla="*/ 222067 w 222066"/>
              <a:gd name="connsiteY2" fmla="*/ 0 h 978229"/>
              <a:gd name="connsiteX3" fmla="*/ 0 w 222066"/>
              <a:gd name="connsiteY3" fmla="*/ 0 h 97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066" h="978229">
                <a:moveTo>
                  <a:pt x="0" y="978230"/>
                </a:moveTo>
                <a:lnTo>
                  <a:pt x="222067" y="978230"/>
                </a:lnTo>
                <a:lnTo>
                  <a:pt x="222067" y="0"/>
                </a:lnTo>
                <a:lnTo>
                  <a:pt x="0" y="0"/>
                </a:lnTo>
                <a:close/>
              </a:path>
            </a:pathLst>
          </a:custGeom>
          <a:solidFill>
            <a:srgbClr val="ADD8E6"/>
          </a:solidFill>
          <a:ln w="5537" cap="flat">
            <a:solidFill>
              <a:srgbClr val="0000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6" name="Freeform: Shape 395">
            <a:extLst>
              <a:ext uri="{FF2B5EF4-FFF2-40B4-BE49-F238E27FC236}">
                <a16:creationId xmlns:a16="http://schemas.microsoft.com/office/drawing/2014/main" id="{71A36991-8A18-4028-8183-9F38185EEC0B}"/>
              </a:ext>
            </a:extLst>
          </p:cNvPr>
          <p:cNvSpPr/>
          <p:nvPr/>
        </p:nvSpPr>
        <p:spPr>
          <a:xfrm>
            <a:off x="1448792" y="2917667"/>
            <a:ext cx="222071" cy="489112"/>
          </a:xfrm>
          <a:custGeom>
            <a:avLst/>
            <a:gdLst>
              <a:gd name="connsiteX0" fmla="*/ 0 w 222071"/>
              <a:gd name="connsiteY0" fmla="*/ 489112 h 489112"/>
              <a:gd name="connsiteX1" fmla="*/ 222072 w 222071"/>
              <a:gd name="connsiteY1" fmla="*/ 489112 h 489112"/>
              <a:gd name="connsiteX2" fmla="*/ 222072 w 222071"/>
              <a:gd name="connsiteY2" fmla="*/ 0 h 489112"/>
              <a:gd name="connsiteX3" fmla="*/ 0 w 222071"/>
              <a:gd name="connsiteY3" fmla="*/ 0 h 48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071" h="489112">
                <a:moveTo>
                  <a:pt x="0" y="489112"/>
                </a:moveTo>
                <a:lnTo>
                  <a:pt x="222072" y="489112"/>
                </a:lnTo>
                <a:lnTo>
                  <a:pt x="222072" y="0"/>
                </a:lnTo>
                <a:lnTo>
                  <a:pt x="0" y="0"/>
                </a:lnTo>
                <a:close/>
              </a:path>
            </a:pathLst>
          </a:custGeom>
          <a:solidFill>
            <a:srgbClr val="ADD8E6"/>
          </a:solidFill>
          <a:ln w="5537" cap="flat">
            <a:solidFill>
              <a:srgbClr val="0000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7" name="Freeform: Shape 396">
            <a:extLst>
              <a:ext uri="{FF2B5EF4-FFF2-40B4-BE49-F238E27FC236}">
                <a16:creationId xmlns:a16="http://schemas.microsoft.com/office/drawing/2014/main" id="{8133E32E-014A-4BAB-B505-23050DF4082F}"/>
              </a:ext>
            </a:extLst>
          </p:cNvPr>
          <p:cNvSpPr/>
          <p:nvPr/>
        </p:nvSpPr>
        <p:spPr>
          <a:xfrm>
            <a:off x="1670864" y="2183990"/>
            <a:ext cx="222066" cy="1222788"/>
          </a:xfrm>
          <a:custGeom>
            <a:avLst/>
            <a:gdLst>
              <a:gd name="connsiteX0" fmla="*/ 0 w 222066"/>
              <a:gd name="connsiteY0" fmla="*/ 1222789 h 1222788"/>
              <a:gd name="connsiteX1" fmla="*/ 222067 w 222066"/>
              <a:gd name="connsiteY1" fmla="*/ 1222789 h 1222788"/>
              <a:gd name="connsiteX2" fmla="*/ 222067 w 222066"/>
              <a:gd name="connsiteY2" fmla="*/ 0 h 1222788"/>
              <a:gd name="connsiteX3" fmla="*/ 0 w 222066"/>
              <a:gd name="connsiteY3" fmla="*/ 0 h 122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066" h="1222788">
                <a:moveTo>
                  <a:pt x="0" y="1222789"/>
                </a:moveTo>
                <a:lnTo>
                  <a:pt x="222067" y="1222789"/>
                </a:lnTo>
                <a:lnTo>
                  <a:pt x="222067" y="0"/>
                </a:lnTo>
                <a:lnTo>
                  <a:pt x="0" y="0"/>
                </a:lnTo>
                <a:close/>
              </a:path>
            </a:pathLst>
          </a:custGeom>
          <a:solidFill>
            <a:srgbClr val="ADD8E6"/>
          </a:solidFill>
          <a:ln w="5537" cap="flat">
            <a:solidFill>
              <a:srgbClr val="0000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8" name="Freeform: Shape 397">
            <a:extLst>
              <a:ext uri="{FF2B5EF4-FFF2-40B4-BE49-F238E27FC236}">
                <a16:creationId xmlns:a16="http://schemas.microsoft.com/office/drawing/2014/main" id="{3D4D91F2-7712-4FD2-80EE-18954C67D626}"/>
              </a:ext>
            </a:extLst>
          </p:cNvPr>
          <p:cNvSpPr/>
          <p:nvPr/>
        </p:nvSpPr>
        <p:spPr>
          <a:xfrm>
            <a:off x="1892931" y="3406779"/>
            <a:ext cx="222066" cy="5549"/>
          </a:xfrm>
          <a:custGeom>
            <a:avLst/>
            <a:gdLst>
              <a:gd name="connsiteX0" fmla="*/ 0 w 222066"/>
              <a:gd name="connsiteY0" fmla="*/ 0 h 5549"/>
              <a:gd name="connsiteX1" fmla="*/ 222066 w 222066"/>
              <a:gd name="connsiteY1" fmla="*/ 0 h 5549"/>
              <a:gd name="connsiteX2" fmla="*/ 222066 w 222066"/>
              <a:gd name="connsiteY2" fmla="*/ 0 h 5549"/>
              <a:gd name="connsiteX3" fmla="*/ 0 w 222066"/>
              <a:gd name="connsiteY3" fmla="*/ 0 h 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066" h="5549">
                <a:moveTo>
                  <a:pt x="0" y="0"/>
                </a:moveTo>
                <a:lnTo>
                  <a:pt x="222066" y="0"/>
                </a:lnTo>
                <a:lnTo>
                  <a:pt x="222066" y="0"/>
                </a:lnTo>
                <a:lnTo>
                  <a:pt x="0" y="0"/>
                </a:lnTo>
                <a:close/>
              </a:path>
            </a:pathLst>
          </a:custGeom>
          <a:solidFill>
            <a:srgbClr val="ADD8E6"/>
          </a:solidFill>
          <a:ln w="5537" cap="flat">
            <a:solidFill>
              <a:srgbClr val="0000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9" name="Freeform: Shape 398">
            <a:extLst>
              <a:ext uri="{FF2B5EF4-FFF2-40B4-BE49-F238E27FC236}">
                <a16:creationId xmlns:a16="http://schemas.microsoft.com/office/drawing/2014/main" id="{2845765B-6C37-40B6-8010-92BE27146703}"/>
              </a:ext>
            </a:extLst>
          </p:cNvPr>
          <p:cNvSpPr/>
          <p:nvPr/>
        </p:nvSpPr>
        <p:spPr>
          <a:xfrm>
            <a:off x="2114997" y="1450320"/>
            <a:ext cx="222071" cy="1956458"/>
          </a:xfrm>
          <a:custGeom>
            <a:avLst/>
            <a:gdLst>
              <a:gd name="connsiteX0" fmla="*/ 0 w 222071"/>
              <a:gd name="connsiteY0" fmla="*/ 1956459 h 1956458"/>
              <a:gd name="connsiteX1" fmla="*/ 222072 w 222071"/>
              <a:gd name="connsiteY1" fmla="*/ 1956459 h 1956458"/>
              <a:gd name="connsiteX2" fmla="*/ 222072 w 222071"/>
              <a:gd name="connsiteY2" fmla="*/ 0 h 1956458"/>
              <a:gd name="connsiteX3" fmla="*/ 0 w 222071"/>
              <a:gd name="connsiteY3" fmla="*/ 0 h 195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071" h="1956458">
                <a:moveTo>
                  <a:pt x="0" y="1956459"/>
                </a:moveTo>
                <a:lnTo>
                  <a:pt x="222072" y="1956459"/>
                </a:lnTo>
                <a:lnTo>
                  <a:pt x="222072" y="0"/>
                </a:lnTo>
                <a:lnTo>
                  <a:pt x="0" y="0"/>
                </a:lnTo>
                <a:close/>
              </a:path>
            </a:pathLst>
          </a:custGeom>
          <a:solidFill>
            <a:srgbClr val="ADD8E6"/>
          </a:solidFill>
          <a:ln w="5537" cap="flat">
            <a:solidFill>
              <a:srgbClr val="0000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0" name="Freeform: Shape 399">
            <a:extLst>
              <a:ext uri="{FF2B5EF4-FFF2-40B4-BE49-F238E27FC236}">
                <a16:creationId xmlns:a16="http://schemas.microsoft.com/office/drawing/2014/main" id="{4CC9A681-FBD2-409B-B088-B25CCCF1CEB8}"/>
              </a:ext>
            </a:extLst>
          </p:cNvPr>
          <p:cNvSpPr/>
          <p:nvPr/>
        </p:nvSpPr>
        <p:spPr>
          <a:xfrm>
            <a:off x="2337069" y="2917667"/>
            <a:ext cx="222066" cy="489112"/>
          </a:xfrm>
          <a:custGeom>
            <a:avLst/>
            <a:gdLst>
              <a:gd name="connsiteX0" fmla="*/ 0 w 222066"/>
              <a:gd name="connsiteY0" fmla="*/ 489112 h 489112"/>
              <a:gd name="connsiteX1" fmla="*/ 222067 w 222066"/>
              <a:gd name="connsiteY1" fmla="*/ 489112 h 489112"/>
              <a:gd name="connsiteX2" fmla="*/ 222067 w 222066"/>
              <a:gd name="connsiteY2" fmla="*/ 0 h 489112"/>
              <a:gd name="connsiteX3" fmla="*/ 0 w 222066"/>
              <a:gd name="connsiteY3" fmla="*/ 0 h 48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066" h="489112">
                <a:moveTo>
                  <a:pt x="0" y="489112"/>
                </a:moveTo>
                <a:lnTo>
                  <a:pt x="222067" y="489112"/>
                </a:lnTo>
                <a:lnTo>
                  <a:pt x="222067" y="0"/>
                </a:lnTo>
                <a:lnTo>
                  <a:pt x="0" y="0"/>
                </a:lnTo>
                <a:close/>
              </a:path>
            </a:pathLst>
          </a:custGeom>
          <a:solidFill>
            <a:srgbClr val="ADD8E6"/>
          </a:solidFill>
          <a:ln w="5537" cap="flat">
            <a:solidFill>
              <a:srgbClr val="0000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1" name="Freeform: Shape 400">
            <a:extLst>
              <a:ext uri="{FF2B5EF4-FFF2-40B4-BE49-F238E27FC236}">
                <a16:creationId xmlns:a16="http://schemas.microsoft.com/office/drawing/2014/main" id="{7E91741C-3B23-402D-97F1-8EE27724ECF5}"/>
              </a:ext>
            </a:extLst>
          </p:cNvPr>
          <p:cNvSpPr/>
          <p:nvPr/>
        </p:nvSpPr>
        <p:spPr>
          <a:xfrm>
            <a:off x="2559136" y="1205763"/>
            <a:ext cx="222071" cy="2201015"/>
          </a:xfrm>
          <a:custGeom>
            <a:avLst/>
            <a:gdLst>
              <a:gd name="connsiteX0" fmla="*/ 0 w 222071"/>
              <a:gd name="connsiteY0" fmla="*/ 2201016 h 2201015"/>
              <a:gd name="connsiteX1" fmla="*/ 222072 w 222071"/>
              <a:gd name="connsiteY1" fmla="*/ 2201016 h 2201015"/>
              <a:gd name="connsiteX2" fmla="*/ 222072 w 222071"/>
              <a:gd name="connsiteY2" fmla="*/ 0 h 2201015"/>
              <a:gd name="connsiteX3" fmla="*/ 0 w 222071"/>
              <a:gd name="connsiteY3" fmla="*/ 0 h 220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071" h="2201015">
                <a:moveTo>
                  <a:pt x="0" y="2201016"/>
                </a:moveTo>
                <a:lnTo>
                  <a:pt x="222072" y="2201016"/>
                </a:lnTo>
                <a:lnTo>
                  <a:pt x="222072" y="0"/>
                </a:lnTo>
                <a:lnTo>
                  <a:pt x="0" y="0"/>
                </a:lnTo>
                <a:close/>
              </a:path>
            </a:pathLst>
          </a:custGeom>
          <a:solidFill>
            <a:srgbClr val="ADD8E6"/>
          </a:solidFill>
          <a:ln w="5537" cap="flat">
            <a:solidFill>
              <a:srgbClr val="0000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2" name="Freeform: Shape 401">
            <a:extLst>
              <a:ext uri="{FF2B5EF4-FFF2-40B4-BE49-F238E27FC236}">
                <a16:creationId xmlns:a16="http://schemas.microsoft.com/office/drawing/2014/main" id="{A69384FA-A01E-4F13-9E37-0E8325AC5A67}"/>
              </a:ext>
            </a:extLst>
          </p:cNvPr>
          <p:cNvSpPr/>
          <p:nvPr/>
        </p:nvSpPr>
        <p:spPr>
          <a:xfrm>
            <a:off x="2781207" y="2428549"/>
            <a:ext cx="222066" cy="978229"/>
          </a:xfrm>
          <a:custGeom>
            <a:avLst/>
            <a:gdLst>
              <a:gd name="connsiteX0" fmla="*/ 0 w 222066"/>
              <a:gd name="connsiteY0" fmla="*/ 978230 h 978229"/>
              <a:gd name="connsiteX1" fmla="*/ 222067 w 222066"/>
              <a:gd name="connsiteY1" fmla="*/ 978230 h 978229"/>
              <a:gd name="connsiteX2" fmla="*/ 222067 w 222066"/>
              <a:gd name="connsiteY2" fmla="*/ 0 h 978229"/>
              <a:gd name="connsiteX3" fmla="*/ 0 w 222066"/>
              <a:gd name="connsiteY3" fmla="*/ 0 h 97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066" h="978229">
                <a:moveTo>
                  <a:pt x="0" y="978230"/>
                </a:moveTo>
                <a:lnTo>
                  <a:pt x="222067" y="978230"/>
                </a:lnTo>
                <a:lnTo>
                  <a:pt x="222067" y="0"/>
                </a:lnTo>
                <a:lnTo>
                  <a:pt x="0" y="0"/>
                </a:lnTo>
                <a:close/>
              </a:path>
            </a:pathLst>
          </a:custGeom>
          <a:solidFill>
            <a:srgbClr val="ADD8E6"/>
          </a:solidFill>
          <a:ln w="5537" cap="flat">
            <a:solidFill>
              <a:srgbClr val="0000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04" name="Graphic 5">
            <a:extLst>
              <a:ext uri="{FF2B5EF4-FFF2-40B4-BE49-F238E27FC236}">
                <a16:creationId xmlns:a16="http://schemas.microsoft.com/office/drawing/2014/main" id="{98C39057-DD39-44E5-8F9A-ADA1C3105EB7}"/>
              </a:ext>
            </a:extLst>
          </p:cNvPr>
          <p:cNvGrpSpPr/>
          <p:nvPr/>
        </p:nvGrpSpPr>
        <p:grpSpPr>
          <a:xfrm>
            <a:off x="668894" y="3406779"/>
            <a:ext cx="87707" cy="98988"/>
            <a:chOff x="668894" y="3406779"/>
            <a:chExt cx="87707" cy="98988"/>
          </a:xfrm>
          <a:solidFill>
            <a:srgbClr val="000000"/>
          </a:solidFill>
        </p:grpSpPr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29656BFA-6FC1-4188-A0BA-02100A2081D9}"/>
                </a:ext>
              </a:extLst>
            </p:cNvPr>
            <p:cNvSpPr/>
            <p:nvPr/>
          </p:nvSpPr>
          <p:spPr>
            <a:xfrm>
              <a:off x="712330" y="3406779"/>
              <a:ext cx="5549" cy="19423"/>
            </a:xfrm>
            <a:custGeom>
              <a:avLst/>
              <a:gdLst>
                <a:gd name="connsiteX0" fmla="*/ 56 w 5549"/>
                <a:gd name="connsiteY0" fmla="*/ 451 h 19423"/>
                <a:gd name="connsiteX1" fmla="*/ 56 w 5549"/>
                <a:gd name="connsiteY1" fmla="*/ 19874 h 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49" h="19423">
                  <a:moveTo>
                    <a:pt x="56" y="451"/>
                  </a:moveTo>
                  <a:lnTo>
                    <a:pt x="56" y="19874"/>
                  </a:lnTo>
                </a:path>
              </a:pathLst>
            </a:custGeom>
            <a:solidFill>
              <a:srgbClr val="000000"/>
            </a:solidFill>
            <a:ln w="4430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06" name="Graphic 5">
              <a:extLst>
                <a:ext uri="{FF2B5EF4-FFF2-40B4-BE49-F238E27FC236}">
                  <a16:creationId xmlns:a16="http://schemas.microsoft.com/office/drawing/2014/main" id="{4B3578AA-E6E4-4A34-A8F9-A7D9AFBEE954}"/>
                </a:ext>
              </a:extLst>
            </p:cNvPr>
            <p:cNvGrpSpPr/>
            <p:nvPr/>
          </p:nvGrpSpPr>
          <p:grpSpPr>
            <a:xfrm>
              <a:off x="668894" y="3446999"/>
              <a:ext cx="87707" cy="58768"/>
              <a:chOff x="668894" y="3446999"/>
              <a:chExt cx="87707" cy="58768"/>
            </a:xfrm>
            <a:solidFill>
              <a:srgbClr val="000000"/>
            </a:solidFill>
          </p:grpSpPr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id="{25137B50-8E02-427B-A2FC-A35A521001C4}"/>
                  </a:ext>
                </a:extLst>
              </p:cNvPr>
              <p:cNvSpPr/>
              <p:nvPr/>
            </p:nvSpPr>
            <p:spPr>
              <a:xfrm flipV="1">
                <a:off x="668894" y="3448019"/>
                <a:ext cx="36649" cy="57748"/>
              </a:xfrm>
              <a:custGeom>
                <a:avLst/>
                <a:gdLst>
                  <a:gd name="connsiteX0" fmla="*/ 2412 w 36649"/>
                  <a:gd name="connsiteY0" fmla="*/ 58176 h 57748"/>
                  <a:gd name="connsiteX1" fmla="*/ 32494 w 36649"/>
                  <a:gd name="connsiteY1" fmla="*/ 58176 h 57748"/>
                  <a:gd name="connsiteX2" fmla="*/ 32494 w 36649"/>
                  <a:gd name="connsiteY2" fmla="*/ 51718 h 57748"/>
                  <a:gd name="connsiteX3" fmla="*/ 9428 w 36649"/>
                  <a:gd name="connsiteY3" fmla="*/ 51718 h 57748"/>
                  <a:gd name="connsiteX4" fmla="*/ 9428 w 36649"/>
                  <a:gd name="connsiteY4" fmla="*/ 37842 h 57748"/>
                  <a:gd name="connsiteX5" fmla="*/ 12755 w 36649"/>
                  <a:gd name="connsiteY5" fmla="*/ 38692 h 57748"/>
                  <a:gd name="connsiteX6" fmla="*/ 16105 w 36649"/>
                  <a:gd name="connsiteY6" fmla="*/ 38971 h 57748"/>
                  <a:gd name="connsiteX7" fmla="*/ 31122 w 36649"/>
                  <a:gd name="connsiteY7" fmla="*/ 33775 h 57748"/>
                  <a:gd name="connsiteX8" fmla="*/ 36670 w 36649"/>
                  <a:gd name="connsiteY8" fmla="*/ 19705 h 57748"/>
                  <a:gd name="connsiteX9" fmla="*/ 30976 w 36649"/>
                  <a:gd name="connsiteY9" fmla="*/ 5490 h 57748"/>
                  <a:gd name="connsiteX10" fmla="*/ 14928 w 36649"/>
                  <a:gd name="connsiteY10" fmla="*/ 427 h 57748"/>
                  <a:gd name="connsiteX11" fmla="*/ 7656 w 36649"/>
                  <a:gd name="connsiteY11" fmla="*/ 1034 h 57748"/>
                  <a:gd name="connsiteX12" fmla="*/ 20 w 36649"/>
                  <a:gd name="connsiteY12" fmla="*/ 2855 h 57748"/>
                  <a:gd name="connsiteX13" fmla="*/ 20 w 36649"/>
                  <a:gd name="connsiteY13" fmla="*/ 10564 h 57748"/>
                  <a:gd name="connsiteX14" fmla="*/ 7073 w 36649"/>
                  <a:gd name="connsiteY14" fmla="*/ 7796 h 57748"/>
                  <a:gd name="connsiteX15" fmla="*/ 14770 w 36649"/>
                  <a:gd name="connsiteY15" fmla="*/ 6886 h 57748"/>
                  <a:gd name="connsiteX16" fmla="*/ 25162 w 36649"/>
                  <a:gd name="connsiteY16" fmla="*/ 10333 h 57748"/>
                  <a:gd name="connsiteX17" fmla="*/ 28998 w 36649"/>
                  <a:gd name="connsiteY17" fmla="*/ 19705 h 57748"/>
                  <a:gd name="connsiteX18" fmla="*/ 25162 w 36649"/>
                  <a:gd name="connsiteY18" fmla="*/ 29065 h 57748"/>
                  <a:gd name="connsiteX19" fmla="*/ 14770 w 36649"/>
                  <a:gd name="connsiteY19" fmla="*/ 32525 h 57748"/>
                  <a:gd name="connsiteX20" fmla="*/ 8639 w 36649"/>
                  <a:gd name="connsiteY20" fmla="*/ 31845 h 57748"/>
                  <a:gd name="connsiteX21" fmla="*/ 2412 w 36649"/>
                  <a:gd name="connsiteY21" fmla="*/ 29720 h 57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6649" h="57748">
                    <a:moveTo>
                      <a:pt x="2412" y="58176"/>
                    </a:moveTo>
                    <a:lnTo>
                      <a:pt x="32494" y="58176"/>
                    </a:lnTo>
                    <a:lnTo>
                      <a:pt x="32494" y="51718"/>
                    </a:lnTo>
                    <a:lnTo>
                      <a:pt x="9428" y="51718"/>
                    </a:lnTo>
                    <a:lnTo>
                      <a:pt x="9428" y="37842"/>
                    </a:lnTo>
                    <a:cubicBezTo>
                      <a:pt x="10537" y="38222"/>
                      <a:pt x="11646" y="38506"/>
                      <a:pt x="12755" y="38692"/>
                    </a:cubicBezTo>
                    <a:cubicBezTo>
                      <a:pt x="13872" y="38878"/>
                      <a:pt x="14989" y="38971"/>
                      <a:pt x="16105" y="38971"/>
                    </a:cubicBezTo>
                    <a:cubicBezTo>
                      <a:pt x="22426" y="38971"/>
                      <a:pt x="27432" y="37239"/>
                      <a:pt x="31122" y="33775"/>
                    </a:cubicBezTo>
                    <a:cubicBezTo>
                      <a:pt x="34821" y="30311"/>
                      <a:pt x="36670" y="25621"/>
                      <a:pt x="36670" y="19705"/>
                    </a:cubicBezTo>
                    <a:cubicBezTo>
                      <a:pt x="36670" y="13611"/>
                      <a:pt x="34772" y="8873"/>
                      <a:pt x="30976" y="5490"/>
                    </a:cubicBezTo>
                    <a:cubicBezTo>
                      <a:pt x="27181" y="2115"/>
                      <a:pt x="21831" y="427"/>
                      <a:pt x="14928" y="427"/>
                    </a:cubicBezTo>
                    <a:cubicBezTo>
                      <a:pt x="12548" y="427"/>
                      <a:pt x="10125" y="630"/>
                      <a:pt x="7656" y="1034"/>
                    </a:cubicBezTo>
                    <a:cubicBezTo>
                      <a:pt x="5196" y="1439"/>
                      <a:pt x="2651" y="2046"/>
                      <a:pt x="20" y="2855"/>
                    </a:cubicBezTo>
                    <a:lnTo>
                      <a:pt x="20" y="10564"/>
                    </a:lnTo>
                    <a:cubicBezTo>
                      <a:pt x="2294" y="9326"/>
                      <a:pt x="4645" y="8403"/>
                      <a:pt x="7073" y="7796"/>
                    </a:cubicBezTo>
                    <a:cubicBezTo>
                      <a:pt x="9501" y="7189"/>
                      <a:pt x="12067" y="6886"/>
                      <a:pt x="14770" y="6886"/>
                    </a:cubicBezTo>
                    <a:cubicBezTo>
                      <a:pt x="19148" y="6886"/>
                      <a:pt x="22612" y="8035"/>
                      <a:pt x="25162" y="10333"/>
                    </a:cubicBezTo>
                    <a:cubicBezTo>
                      <a:pt x="27719" y="12632"/>
                      <a:pt x="28998" y="15756"/>
                      <a:pt x="28998" y="19705"/>
                    </a:cubicBezTo>
                    <a:cubicBezTo>
                      <a:pt x="28998" y="23647"/>
                      <a:pt x="27719" y="26767"/>
                      <a:pt x="25162" y="29065"/>
                    </a:cubicBezTo>
                    <a:cubicBezTo>
                      <a:pt x="22612" y="31371"/>
                      <a:pt x="19148" y="32525"/>
                      <a:pt x="14770" y="32525"/>
                    </a:cubicBezTo>
                    <a:cubicBezTo>
                      <a:pt x="12722" y="32525"/>
                      <a:pt x="10679" y="32298"/>
                      <a:pt x="8639" y="31845"/>
                    </a:cubicBezTo>
                    <a:cubicBezTo>
                      <a:pt x="6608" y="31392"/>
                      <a:pt x="4532" y="30684"/>
                      <a:pt x="2412" y="29720"/>
                    </a:cubicBezTo>
                    <a:close/>
                  </a:path>
                </a:pathLst>
              </a:custGeom>
              <a:solidFill>
                <a:srgbClr val="000000"/>
              </a:solidFill>
              <a:ln w="775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27265584-4811-4AFB-9D88-0ADE17A51E34}"/>
                  </a:ext>
                </a:extLst>
              </p:cNvPr>
              <p:cNvSpPr/>
              <p:nvPr/>
            </p:nvSpPr>
            <p:spPr>
              <a:xfrm flipV="1">
                <a:off x="717451" y="3446999"/>
                <a:ext cx="39150" cy="58768"/>
              </a:xfrm>
              <a:custGeom>
                <a:avLst/>
                <a:gdLst>
                  <a:gd name="connsiteX0" fmla="*/ 19598 w 39150"/>
                  <a:gd name="connsiteY0" fmla="*/ 53125 h 58768"/>
                  <a:gd name="connsiteX1" fmla="*/ 10700 w 39150"/>
                  <a:gd name="connsiteY1" fmla="*/ 47298 h 58768"/>
                  <a:gd name="connsiteX2" fmla="*/ 7725 w 39150"/>
                  <a:gd name="connsiteY2" fmla="*/ 29793 h 58768"/>
                  <a:gd name="connsiteX3" fmla="*/ 10700 w 39150"/>
                  <a:gd name="connsiteY3" fmla="*/ 12324 h 58768"/>
                  <a:gd name="connsiteX4" fmla="*/ 19598 w 39150"/>
                  <a:gd name="connsiteY4" fmla="*/ 6497 h 58768"/>
                  <a:gd name="connsiteX5" fmla="*/ 28533 w 39150"/>
                  <a:gd name="connsiteY5" fmla="*/ 12324 h 58768"/>
                  <a:gd name="connsiteX6" fmla="*/ 31519 w 39150"/>
                  <a:gd name="connsiteY6" fmla="*/ 29793 h 58768"/>
                  <a:gd name="connsiteX7" fmla="*/ 28533 w 39150"/>
                  <a:gd name="connsiteY7" fmla="*/ 47298 h 58768"/>
                  <a:gd name="connsiteX8" fmla="*/ 19598 w 39150"/>
                  <a:gd name="connsiteY8" fmla="*/ 53125 h 58768"/>
                  <a:gd name="connsiteX9" fmla="*/ 19598 w 39150"/>
                  <a:gd name="connsiteY9" fmla="*/ 59195 h 58768"/>
                  <a:gd name="connsiteX10" fmla="*/ 34153 w 39150"/>
                  <a:gd name="connsiteY10" fmla="*/ 51656 h 58768"/>
                  <a:gd name="connsiteX11" fmla="*/ 39179 w 39150"/>
                  <a:gd name="connsiteY11" fmla="*/ 29793 h 58768"/>
                  <a:gd name="connsiteX12" fmla="*/ 34153 w 39150"/>
                  <a:gd name="connsiteY12" fmla="*/ 7953 h 58768"/>
                  <a:gd name="connsiteX13" fmla="*/ 19598 w 39150"/>
                  <a:gd name="connsiteY13" fmla="*/ 427 h 58768"/>
                  <a:gd name="connsiteX14" fmla="*/ 5055 w 39150"/>
                  <a:gd name="connsiteY14" fmla="*/ 7953 h 58768"/>
                  <a:gd name="connsiteX15" fmla="*/ 29 w 39150"/>
                  <a:gd name="connsiteY15" fmla="*/ 29793 h 58768"/>
                  <a:gd name="connsiteX16" fmla="*/ 5055 w 39150"/>
                  <a:gd name="connsiteY16" fmla="*/ 51656 h 58768"/>
                  <a:gd name="connsiteX17" fmla="*/ 19598 w 39150"/>
                  <a:gd name="connsiteY17" fmla="*/ 59195 h 58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150" h="58768">
                    <a:moveTo>
                      <a:pt x="19598" y="53125"/>
                    </a:moveTo>
                    <a:cubicBezTo>
                      <a:pt x="15657" y="53125"/>
                      <a:pt x="12690" y="51183"/>
                      <a:pt x="10700" y="47298"/>
                    </a:cubicBezTo>
                    <a:cubicBezTo>
                      <a:pt x="8717" y="43421"/>
                      <a:pt x="7725" y="37586"/>
                      <a:pt x="7725" y="29793"/>
                    </a:cubicBezTo>
                    <a:cubicBezTo>
                      <a:pt x="7725" y="22031"/>
                      <a:pt x="8717" y="16208"/>
                      <a:pt x="10700" y="12324"/>
                    </a:cubicBezTo>
                    <a:cubicBezTo>
                      <a:pt x="12690" y="8439"/>
                      <a:pt x="15657" y="6497"/>
                      <a:pt x="19598" y="6497"/>
                    </a:cubicBezTo>
                    <a:cubicBezTo>
                      <a:pt x="23572" y="6497"/>
                      <a:pt x="26550" y="8439"/>
                      <a:pt x="28533" y="12324"/>
                    </a:cubicBezTo>
                    <a:cubicBezTo>
                      <a:pt x="30524" y="16208"/>
                      <a:pt x="31519" y="22031"/>
                      <a:pt x="31519" y="29793"/>
                    </a:cubicBezTo>
                    <a:cubicBezTo>
                      <a:pt x="31519" y="37586"/>
                      <a:pt x="30524" y="43421"/>
                      <a:pt x="28533" y="47298"/>
                    </a:cubicBezTo>
                    <a:cubicBezTo>
                      <a:pt x="26550" y="51183"/>
                      <a:pt x="23572" y="53125"/>
                      <a:pt x="19598" y="53125"/>
                    </a:cubicBezTo>
                    <a:close/>
                    <a:moveTo>
                      <a:pt x="19598" y="59195"/>
                    </a:moveTo>
                    <a:cubicBezTo>
                      <a:pt x="25951" y="59195"/>
                      <a:pt x="30803" y="56682"/>
                      <a:pt x="34153" y="51656"/>
                    </a:cubicBezTo>
                    <a:cubicBezTo>
                      <a:pt x="37504" y="46638"/>
                      <a:pt x="39179" y="39351"/>
                      <a:pt x="39179" y="29793"/>
                    </a:cubicBezTo>
                    <a:cubicBezTo>
                      <a:pt x="39179" y="20259"/>
                      <a:pt x="37504" y="12979"/>
                      <a:pt x="34153" y="7953"/>
                    </a:cubicBezTo>
                    <a:cubicBezTo>
                      <a:pt x="30803" y="2936"/>
                      <a:pt x="25951" y="427"/>
                      <a:pt x="19598" y="427"/>
                    </a:cubicBezTo>
                    <a:cubicBezTo>
                      <a:pt x="13253" y="427"/>
                      <a:pt x="8405" y="2936"/>
                      <a:pt x="5055" y="7953"/>
                    </a:cubicBezTo>
                    <a:cubicBezTo>
                      <a:pt x="1704" y="12979"/>
                      <a:pt x="29" y="20259"/>
                      <a:pt x="29" y="29793"/>
                    </a:cubicBezTo>
                    <a:cubicBezTo>
                      <a:pt x="29" y="39351"/>
                      <a:pt x="1704" y="46638"/>
                      <a:pt x="5055" y="51656"/>
                    </a:cubicBezTo>
                    <a:cubicBezTo>
                      <a:pt x="8405" y="56682"/>
                      <a:pt x="13253" y="59195"/>
                      <a:pt x="19598" y="59195"/>
                    </a:cubicBezTo>
                    <a:close/>
                  </a:path>
                </a:pathLst>
              </a:custGeom>
              <a:solidFill>
                <a:srgbClr val="000000"/>
              </a:solidFill>
              <a:ln w="775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09" name="Graphic 5">
            <a:extLst>
              <a:ext uri="{FF2B5EF4-FFF2-40B4-BE49-F238E27FC236}">
                <a16:creationId xmlns:a16="http://schemas.microsoft.com/office/drawing/2014/main" id="{D87BDABE-EBE9-407E-B0AA-6D1BC6EFC6AF}"/>
              </a:ext>
            </a:extLst>
          </p:cNvPr>
          <p:cNvGrpSpPr/>
          <p:nvPr/>
        </p:nvGrpSpPr>
        <p:grpSpPr>
          <a:xfrm>
            <a:off x="1159625" y="3406779"/>
            <a:ext cx="88278" cy="98988"/>
            <a:chOff x="1159625" y="3406779"/>
            <a:chExt cx="88278" cy="98988"/>
          </a:xfrm>
          <a:solidFill>
            <a:srgbClr val="000000"/>
          </a:solidFill>
        </p:grpSpPr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8DB2DDCD-A662-423F-AA2B-EAFEDAFF5D34}"/>
                </a:ext>
              </a:extLst>
            </p:cNvPr>
            <p:cNvSpPr/>
            <p:nvPr/>
          </p:nvSpPr>
          <p:spPr>
            <a:xfrm>
              <a:off x="1203634" y="3406779"/>
              <a:ext cx="5549" cy="19423"/>
            </a:xfrm>
            <a:custGeom>
              <a:avLst/>
              <a:gdLst>
                <a:gd name="connsiteX0" fmla="*/ 145 w 5549"/>
                <a:gd name="connsiteY0" fmla="*/ 451 h 19423"/>
                <a:gd name="connsiteX1" fmla="*/ 145 w 5549"/>
                <a:gd name="connsiteY1" fmla="*/ 19874 h 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49" h="19423">
                  <a:moveTo>
                    <a:pt x="145" y="451"/>
                  </a:moveTo>
                  <a:lnTo>
                    <a:pt x="145" y="19874"/>
                  </a:lnTo>
                </a:path>
              </a:pathLst>
            </a:custGeom>
            <a:solidFill>
              <a:srgbClr val="000000"/>
            </a:solidFill>
            <a:ln w="4430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11" name="Graphic 5">
              <a:extLst>
                <a:ext uri="{FF2B5EF4-FFF2-40B4-BE49-F238E27FC236}">
                  <a16:creationId xmlns:a16="http://schemas.microsoft.com/office/drawing/2014/main" id="{54E392E3-37C7-4317-96F4-2ABAD0912394}"/>
                </a:ext>
              </a:extLst>
            </p:cNvPr>
            <p:cNvGrpSpPr/>
            <p:nvPr/>
          </p:nvGrpSpPr>
          <p:grpSpPr>
            <a:xfrm>
              <a:off x="1159625" y="3446999"/>
              <a:ext cx="88278" cy="58768"/>
              <a:chOff x="1159625" y="3446999"/>
              <a:chExt cx="88278" cy="58768"/>
            </a:xfrm>
            <a:solidFill>
              <a:srgbClr val="000000"/>
            </a:solidFill>
          </p:grpSpPr>
          <p:sp>
            <p:nvSpPr>
              <p:cNvPr id="412" name="Freeform: Shape 411">
                <a:extLst>
                  <a:ext uri="{FF2B5EF4-FFF2-40B4-BE49-F238E27FC236}">
                    <a16:creationId xmlns:a16="http://schemas.microsoft.com/office/drawing/2014/main" id="{20F1B138-B709-4802-8256-2A1D6084F3D1}"/>
                  </a:ext>
                </a:extLst>
              </p:cNvPr>
              <p:cNvSpPr/>
              <p:nvPr/>
            </p:nvSpPr>
            <p:spPr>
              <a:xfrm flipV="1">
                <a:off x="1159625" y="3446999"/>
                <a:ext cx="39114" cy="58768"/>
              </a:xfrm>
              <a:custGeom>
                <a:avLst/>
                <a:gdLst>
                  <a:gd name="connsiteX0" fmla="*/ 20333 w 39114"/>
                  <a:gd name="connsiteY0" fmla="*/ 32900 h 58768"/>
                  <a:gd name="connsiteX1" fmla="*/ 12151 w 39114"/>
                  <a:gd name="connsiteY1" fmla="*/ 29368 h 58768"/>
                  <a:gd name="connsiteX2" fmla="*/ 9140 w 39114"/>
                  <a:gd name="connsiteY2" fmla="*/ 19705 h 58768"/>
                  <a:gd name="connsiteX3" fmla="*/ 12151 w 39114"/>
                  <a:gd name="connsiteY3" fmla="*/ 10041 h 58768"/>
                  <a:gd name="connsiteX4" fmla="*/ 20333 w 39114"/>
                  <a:gd name="connsiteY4" fmla="*/ 6497 h 58768"/>
                  <a:gd name="connsiteX5" fmla="*/ 28503 w 39114"/>
                  <a:gd name="connsiteY5" fmla="*/ 10041 h 58768"/>
                  <a:gd name="connsiteX6" fmla="*/ 31513 w 39114"/>
                  <a:gd name="connsiteY6" fmla="*/ 19705 h 58768"/>
                  <a:gd name="connsiteX7" fmla="*/ 28503 w 39114"/>
                  <a:gd name="connsiteY7" fmla="*/ 29368 h 58768"/>
                  <a:gd name="connsiteX8" fmla="*/ 20333 w 39114"/>
                  <a:gd name="connsiteY8" fmla="*/ 32900 h 58768"/>
                  <a:gd name="connsiteX9" fmla="*/ 35544 w 39114"/>
                  <a:gd name="connsiteY9" fmla="*/ 56925 h 58768"/>
                  <a:gd name="connsiteX10" fmla="*/ 35544 w 39114"/>
                  <a:gd name="connsiteY10" fmla="*/ 49945 h 58768"/>
                  <a:gd name="connsiteX11" fmla="*/ 29717 w 39114"/>
                  <a:gd name="connsiteY11" fmla="*/ 52020 h 58768"/>
                  <a:gd name="connsiteX12" fmla="*/ 23890 w 39114"/>
                  <a:gd name="connsiteY12" fmla="*/ 52749 h 58768"/>
                  <a:gd name="connsiteX13" fmla="*/ 12296 w 39114"/>
                  <a:gd name="connsiteY13" fmla="*/ 47626 h 58768"/>
                  <a:gd name="connsiteX14" fmla="*/ 7732 w 39114"/>
                  <a:gd name="connsiteY14" fmla="*/ 32148 h 58768"/>
                  <a:gd name="connsiteX15" fmla="*/ 13340 w 39114"/>
                  <a:gd name="connsiteY15" fmla="*/ 37210 h 58768"/>
                  <a:gd name="connsiteX16" fmla="*/ 20782 w 39114"/>
                  <a:gd name="connsiteY16" fmla="*/ 38970 h 58768"/>
                  <a:gd name="connsiteX17" fmla="*/ 34269 w 39114"/>
                  <a:gd name="connsiteY17" fmla="*/ 33787 h 58768"/>
                  <a:gd name="connsiteX18" fmla="*/ 39222 w 39114"/>
                  <a:gd name="connsiteY18" fmla="*/ 19705 h 58768"/>
                  <a:gd name="connsiteX19" fmla="*/ 34063 w 39114"/>
                  <a:gd name="connsiteY19" fmla="*/ 5695 h 58768"/>
                  <a:gd name="connsiteX20" fmla="*/ 20333 w 39114"/>
                  <a:gd name="connsiteY20" fmla="*/ 427 h 58768"/>
                  <a:gd name="connsiteX21" fmla="*/ 5304 w 39114"/>
                  <a:gd name="connsiteY21" fmla="*/ 7953 h 58768"/>
                  <a:gd name="connsiteX22" fmla="*/ 108 w 39114"/>
                  <a:gd name="connsiteY22" fmla="*/ 29793 h 58768"/>
                  <a:gd name="connsiteX23" fmla="*/ 6481 w 39114"/>
                  <a:gd name="connsiteY23" fmla="*/ 51207 h 58768"/>
                  <a:gd name="connsiteX24" fmla="*/ 23586 w 39114"/>
                  <a:gd name="connsiteY24" fmla="*/ 59195 h 58768"/>
                  <a:gd name="connsiteX25" fmla="*/ 29413 w 39114"/>
                  <a:gd name="connsiteY25" fmla="*/ 58624 h 58768"/>
                  <a:gd name="connsiteX26" fmla="*/ 35544 w 39114"/>
                  <a:gd name="connsiteY26" fmla="*/ 56925 h 58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9114" h="58768">
                    <a:moveTo>
                      <a:pt x="20333" y="32900"/>
                    </a:moveTo>
                    <a:cubicBezTo>
                      <a:pt x="16893" y="32900"/>
                      <a:pt x="14166" y="31723"/>
                      <a:pt x="12151" y="29368"/>
                    </a:cubicBezTo>
                    <a:cubicBezTo>
                      <a:pt x="10143" y="27021"/>
                      <a:pt x="9140" y="23800"/>
                      <a:pt x="9140" y="19705"/>
                    </a:cubicBezTo>
                    <a:cubicBezTo>
                      <a:pt x="9140" y="15634"/>
                      <a:pt x="10143" y="12413"/>
                      <a:pt x="12151" y="10041"/>
                    </a:cubicBezTo>
                    <a:cubicBezTo>
                      <a:pt x="14166" y="7678"/>
                      <a:pt x="16893" y="6497"/>
                      <a:pt x="20333" y="6497"/>
                    </a:cubicBezTo>
                    <a:cubicBezTo>
                      <a:pt x="23772" y="6497"/>
                      <a:pt x="26496" y="7678"/>
                      <a:pt x="28503" y="10041"/>
                    </a:cubicBezTo>
                    <a:cubicBezTo>
                      <a:pt x="30510" y="12413"/>
                      <a:pt x="31513" y="15634"/>
                      <a:pt x="31513" y="19705"/>
                    </a:cubicBezTo>
                    <a:cubicBezTo>
                      <a:pt x="31513" y="23800"/>
                      <a:pt x="30510" y="27021"/>
                      <a:pt x="28503" y="29368"/>
                    </a:cubicBezTo>
                    <a:cubicBezTo>
                      <a:pt x="26496" y="31723"/>
                      <a:pt x="23772" y="32900"/>
                      <a:pt x="20333" y="32900"/>
                    </a:cubicBezTo>
                    <a:close/>
                    <a:moveTo>
                      <a:pt x="35544" y="56925"/>
                    </a:moveTo>
                    <a:lnTo>
                      <a:pt x="35544" y="49945"/>
                    </a:lnTo>
                    <a:cubicBezTo>
                      <a:pt x="33618" y="50851"/>
                      <a:pt x="31675" y="51543"/>
                      <a:pt x="29717" y="52020"/>
                    </a:cubicBezTo>
                    <a:cubicBezTo>
                      <a:pt x="27758" y="52506"/>
                      <a:pt x="25816" y="52749"/>
                      <a:pt x="23890" y="52749"/>
                    </a:cubicBezTo>
                    <a:cubicBezTo>
                      <a:pt x="18831" y="52749"/>
                      <a:pt x="14967" y="51041"/>
                      <a:pt x="12296" y="47626"/>
                    </a:cubicBezTo>
                    <a:cubicBezTo>
                      <a:pt x="9634" y="44211"/>
                      <a:pt x="8112" y="39051"/>
                      <a:pt x="7732" y="32148"/>
                    </a:cubicBezTo>
                    <a:cubicBezTo>
                      <a:pt x="9221" y="34349"/>
                      <a:pt x="11090" y="36037"/>
                      <a:pt x="13340" y="37210"/>
                    </a:cubicBezTo>
                    <a:cubicBezTo>
                      <a:pt x="15598" y="38383"/>
                      <a:pt x="18079" y="38970"/>
                      <a:pt x="20782" y="38970"/>
                    </a:cubicBezTo>
                    <a:cubicBezTo>
                      <a:pt x="26471" y="38970"/>
                      <a:pt x="30967" y="37242"/>
                      <a:pt x="34269" y="33787"/>
                    </a:cubicBezTo>
                    <a:cubicBezTo>
                      <a:pt x="37571" y="30339"/>
                      <a:pt x="39222" y="25645"/>
                      <a:pt x="39222" y="19705"/>
                    </a:cubicBezTo>
                    <a:cubicBezTo>
                      <a:pt x="39222" y="13886"/>
                      <a:pt x="37502" y="9216"/>
                      <a:pt x="34063" y="5695"/>
                    </a:cubicBezTo>
                    <a:cubicBezTo>
                      <a:pt x="30623" y="2183"/>
                      <a:pt x="26047" y="427"/>
                      <a:pt x="20333" y="427"/>
                    </a:cubicBezTo>
                    <a:cubicBezTo>
                      <a:pt x="13777" y="427"/>
                      <a:pt x="8768" y="2936"/>
                      <a:pt x="5304" y="7953"/>
                    </a:cubicBezTo>
                    <a:cubicBezTo>
                      <a:pt x="1840" y="12979"/>
                      <a:pt x="108" y="20259"/>
                      <a:pt x="108" y="29793"/>
                    </a:cubicBezTo>
                    <a:cubicBezTo>
                      <a:pt x="108" y="38744"/>
                      <a:pt x="2232" y="45882"/>
                      <a:pt x="6481" y="51207"/>
                    </a:cubicBezTo>
                    <a:cubicBezTo>
                      <a:pt x="10730" y="56532"/>
                      <a:pt x="16432" y="59195"/>
                      <a:pt x="23586" y="59195"/>
                    </a:cubicBezTo>
                    <a:cubicBezTo>
                      <a:pt x="25512" y="59195"/>
                      <a:pt x="27455" y="59005"/>
                      <a:pt x="29413" y="58624"/>
                    </a:cubicBezTo>
                    <a:cubicBezTo>
                      <a:pt x="31372" y="58244"/>
                      <a:pt x="33415" y="57677"/>
                      <a:pt x="35544" y="569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775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:a16="http://schemas.microsoft.com/office/drawing/2014/main" id="{E511A521-EFAC-4B77-9C35-6C5B358BA04A}"/>
                  </a:ext>
                </a:extLst>
              </p:cNvPr>
              <p:cNvSpPr/>
              <p:nvPr/>
            </p:nvSpPr>
            <p:spPr>
              <a:xfrm flipV="1">
                <a:off x="1208753" y="3446999"/>
                <a:ext cx="39150" cy="58768"/>
              </a:xfrm>
              <a:custGeom>
                <a:avLst/>
                <a:gdLst>
                  <a:gd name="connsiteX0" fmla="*/ 19686 w 39150"/>
                  <a:gd name="connsiteY0" fmla="*/ 53125 h 58768"/>
                  <a:gd name="connsiteX1" fmla="*/ 10788 w 39150"/>
                  <a:gd name="connsiteY1" fmla="*/ 47298 h 58768"/>
                  <a:gd name="connsiteX2" fmla="*/ 7814 w 39150"/>
                  <a:gd name="connsiteY2" fmla="*/ 29793 h 58768"/>
                  <a:gd name="connsiteX3" fmla="*/ 10788 w 39150"/>
                  <a:gd name="connsiteY3" fmla="*/ 12324 h 58768"/>
                  <a:gd name="connsiteX4" fmla="*/ 19686 w 39150"/>
                  <a:gd name="connsiteY4" fmla="*/ 6497 h 58768"/>
                  <a:gd name="connsiteX5" fmla="*/ 28621 w 39150"/>
                  <a:gd name="connsiteY5" fmla="*/ 12324 h 58768"/>
                  <a:gd name="connsiteX6" fmla="*/ 31608 w 39150"/>
                  <a:gd name="connsiteY6" fmla="*/ 29793 h 58768"/>
                  <a:gd name="connsiteX7" fmla="*/ 28621 w 39150"/>
                  <a:gd name="connsiteY7" fmla="*/ 47298 h 58768"/>
                  <a:gd name="connsiteX8" fmla="*/ 19686 w 39150"/>
                  <a:gd name="connsiteY8" fmla="*/ 53125 h 58768"/>
                  <a:gd name="connsiteX9" fmla="*/ 19686 w 39150"/>
                  <a:gd name="connsiteY9" fmla="*/ 59195 h 58768"/>
                  <a:gd name="connsiteX10" fmla="*/ 34242 w 39150"/>
                  <a:gd name="connsiteY10" fmla="*/ 51656 h 58768"/>
                  <a:gd name="connsiteX11" fmla="*/ 39268 w 39150"/>
                  <a:gd name="connsiteY11" fmla="*/ 29793 h 58768"/>
                  <a:gd name="connsiteX12" fmla="*/ 34242 w 39150"/>
                  <a:gd name="connsiteY12" fmla="*/ 7953 h 58768"/>
                  <a:gd name="connsiteX13" fmla="*/ 19686 w 39150"/>
                  <a:gd name="connsiteY13" fmla="*/ 427 h 58768"/>
                  <a:gd name="connsiteX14" fmla="*/ 5143 w 39150"/>
                  <a:gd name="connsiteY14" fmla="*/ 7953 h 58768"/>
                  <a:gd name="connsiteX15" fmla="*/ 117 w 39150"/>
                  <a:gd name="connsiteY15" fmla="*/ 29793 h 58768"/>
                  <a:gd name="connsiteX16" fmla="*/ 5143 w 39150"/>
                  <a:gd name="connsiteY16" fmla="*/ 51656 h 58768"/>
                  <a:gd name="connsiteX17" fmla="*/ 19686 w 39150"/>
                  <a:gd name="connsiteY17" fmla="*/ 59195 h 58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150" h="58768">
                    <a:moveTo>
                      <a:pt x="19686" y="53125"/>
                    </a:moveTo>
                    <a:cubicBezTo>
                      <a:pt x="15745" y="53125"/>
                      <a:pt x="12779" y="51183"/>
                      <a:pt x="10788" y="47298"/>
                    </a:cubicBezTo>
                    <a:cubicBezTo>
                      <a:pt x="8805" y="43421"/>
                      <a:pt x="7814" y="37586"/>
                      <a:pt x="7814" y="29793"/>
                    </a:cubicBezTo>
                    <a:cubicBezTo>
                      <a:pt x="7814" y="22031"/>
                      <a:pt x="8805" y="16208"/>
                      <a:pt x="10788" y="12324"/>
                    </a:cubicBezTo>
                    <a:cubicBezTo>
                      <a:pt x="12779" y="8439"/>
                      <a:pt x="15745" y="6497"/>
                      <a:pt x="19686" y="6497"/>
                    </a:cubicBezTo>
                    <a:cubicBezTo>
                      <a:pt x="23660" y="6497"/>
                      <a:pt x="26638" y="8439"/>
                      <a:pt x="28621" y="12324"/>
                    </a:cubicBezTo>
                    <a:cubicBezTo>
                      <a:pt x="30612" y="16208"/>
                      <a:pt x="31608" y="22031"/>
                      <a:pt x="31608" y="29793"/>
                    </a:cubicBezTo>
                    <a:cubicBezTo>
                      <a:pt x="31608" y="37586"/>
                      <a:pt x="30612" y="43421"/>
                      <a:pt x="28621" y="47298"/>
                    </a:cubicBezTo>
                    <a:cubicBezTo>
                      <a:pt x="26638" y="51183"/>
                      <a:pt x="23660" y="53125"/>
                      <a:pt x="19686" y="53125"/>
                    </a:cubicBezTo>
                    <a:close/>
                    <a:moveTo>
                      <a:pt x="19686" y="59195"/>
                    </a:moveTo>
                    <a:cubicBezTo>
                      <a:pt x="26040" y="59195"/>
                      <a:pt x="30891" y="56682"/>
                      <a:pt x="34242" y="51656"/>
                    </a:cubicBezTo>
                    <a:cubicBezTo>
                      <a:pt x="37592" y="46638"/>
                      <a:pt x="39268" y="39351"/>
                      <a:pt x="39268" y="29793"/>
                    </a:cubicBezTo>
                    <a:cubicBezTo>
                      <a:pt x="39268" y="20259"/>
                      <a:pt x="37592" y="12979"/>
                      <a:pt x="34242" y="7953"/>
                    </a:cubicBezTo>
                    <a:cubicBezTo>
                      <a:pt x="30891" y="2936"/>
                      <a:pt x="26040" y="427"/>
                      <a:pt x="19686" y="427"/>
                    </a:cubicBezTo>
                    <a:cubicBezTo>
                      <a:pt x="13341" y="427"/>
                      <a:pt x="8494" y="2936"/>
                      <a:pt x="5143" y="7953"/>
                    </a:cubicBezTo>
                    <a:cubicBezTo>
                      <a:pt x="1793" y="12979"/>
                      <a:pt x="117" y="20259"/>
                      <a:pt x="117" y="29793"/>
                    </a:cubicBezTo>
                    <a:cubicBezTo>
                      <a:pt x="117" y="39351"/>
                      <a:pt x="1793" y="46638"/>
                      <a:pt x="5143" y="51656"/>
                    </a:cubicBezTo>
                    <a:cubicBezTo>
                      <a:pt x="8494" y="56682"/>
                      <a:pt x="13341" y="59195"/>
                      <a:pt x="19686" y="59195"/>
                    </a:cubicBezTo>
                    <a:close/>
                  </a:path>
                </a:pathLst>
              </a:custGeom>
              <a:solidFill>
                <a:srgbClr val="000000"/>
              </a:solidFill>
              <a:ln w="775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14" name="Graphic 5">
            <a:extLst>
              <a:ext uri="{FF2B5EF4-FFF2-40B4-BE49-F238E27FC236}">
                <a16:creationId xmlns:a16="http://schemas.microsoft.com/office/drawing/2014/main" id="{6284DFF7-00C0-4BCF-909F-E1BC4511ADD8}"/>
              </a:ext>
            </a:extLst>
          </p:cNvPr>
          <p:cNvGrpSpPr/>
          <p:nvPr/>
        </p:nvGrpSpPr>
        <p:grpSpPr>
          <a:xfrm>
            <a:off x="1651876" y="3406779"/>
            <a:ext cx="87331" cy="98988"/>
            <a:chOff x="1651876" y="3406779"/>
            <a:chExt cx="87331" cy="98988"/>
          </a:xfrm>
          <a:solidFill>
            <a:srgbClr val="000000"/>
          </a:solidFill>
        </p:grpSpPr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82699BCE-9D20-486A-B056-66F2B5229D07}"/>
                </a:ext>
              </a:extLst>
            </p:cNvPr>
            <p:cNvSpPr/>
            <p:nvPr/>
          </p:nvSpPr>
          <p:spPr>
            <a:xfrm>
              <a:off x="1694938" y="3406779"/>
              <a:ext cx="5549" cy="19423"/>
            </a:xfrm>
            <a:custGeom>
              <a:avLst/>
              <a:gdLst>
                <a:gd name="connsiteX0" fmla="*/ 233 w 5549"/>
                <a:gd name="connsiteY0" fmla="*/ 451 h 19423"/>
                <a:gd name="connsiteX1" fmla="*/ 233 w 5549"/>
                <a:gd name="connsiteY1" fmla="*/ 19874 h 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49" h="19423">
                  <a:moveTo>
                    <a:pt x="233" y="451"/>
                  </a:moveTo>
                  <a:lnTo>
                    <a:pt x="233" y="19874"/>
                  </a:lnTo>
                </a:path>
              </a:pathLst>
            </a:custGeom>
            <a:solidFill>
              <a:srgbClr val="000000"/>
            </a:solidFill>
            <a:ln w="4430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16" name="Graphic 5">
              <a:extLst>
                <a:ext uri="{FF2B5EF4-FFF2-40B4-BE49-F238E27FC236}">
                  <a16:creationId xmlns:a16="http://schemas.microsoft.com/office/drawing/2014/main" id="{6BFFACCF-0461-46C4-96D6-F0613F650D9A}"/>
                </a:ext>
              </a:extLst>
            </p:cNvPr>
            <p:cNvGrpSpPr/>
            <p:nvPr/>
          </p:nvGrpSpPr>
          <p:grpSpPr>
            <a:xfrm>
              <a:off x="1651876" y="3446999"/>
              <a:ext cx="87331" cy="58768"/>
              <a:chOff x="1651876" y="3446999"/>
              <a:chExt cx="87331" cy="58768"/>
            </a:xfrm>
            <a:solidFill>
              <a:srgbClr val="000000"/>
            </a:solidFill>
          </p:grpSpPr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id="{A9A5B187-DDBD-4CF8-871D-BA045935C398}"/>
                  </a:ext>
                </a:extLst>
              </p:cNvPr>
              <p:cNvSpPr/>
              <p:nvPr/>
            </p:nvSpPr>
            <p:spPr>
              <a:xfrm flipV="1">
                <a:off x="1651876" y="3448019"/>
                <a:ext cx="36419" cy="56643"/>
              </a:xfrm>
              <a:custGeom>
                <a:avLst/>
                <a:gdLst>
                  <a:gd name="connsiteX0" fmla="*/ 197 w 36419"/>
                  <a:gd name="connsiteY0" fmla="*/ 57070 h 56643"/>
                  <a:gd name="connsiteX1" fmla="*/ 36616 w 36419"/>
                  <a:gd name="connsiteY1" fmla="*/ 57070 h 56643"/>
                  <a:gd name="connsiteX2" fmla="*/ 36616 w 36419"/>
                  <a:gd name="connsiteY2" fmla="*/ 53805 h 56643"/>
                  <a:gd name="connsiteX3" fmla="*/ 16051 w 36419"/>
                  <a:gd name="connsiteY3" fmla="*/ 427 h 56643"/>
                  <a:gd name="connsiteX4" fmla="*/ 8051 w 36419"/>
                  <a:gd name="connsiteY4" fmla="*/ 427 h 56643"/>
                  <a:gd name="connsiteX5" fmla="*/ 27402 w 36419"/>
                  <a:gd name="connsiteY5" fmla="*/ 50612 h 56643"/>
                  <a:gd name="connsiteX6" fmla="*/ 197 w 36419"/>
                  <a:gd name="connsiteY6" fmla="*/ 50612 h 56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419" h="56643">
                    <a:moveTo>
                      <a:pt x="197" y="57070"/>
                    </a:moveTo>
                    <a:lnTo>
                      <a:pt x="36616" y="57070"/>
                    </a:lnTo>
                    <a:lnTo>
                      <a:pt x="36616" y="53805"/>
                    </a:lnTo>
                    <a:lnTo>
                      <a:pt x="16051" y="427"/>
                    </a:lnTo>
                    <a:lnTo>
                      <a:pt x="8051" y="427"/>
                    </a:lnTo>
                    <a:lnTo>
                      <a:pt x="27402" y="50612"/>
                    </a:lnTo>
                    <a:lnTo>
                      <a:pt x="197" y="50612"/>
                    </a:lnTo>
                    <a:close/>
                  </a:path>
                </a:pathLst>
              </a:custGeom>
              <a:solidFill>
                <a:srgbClr val="000000"/>
              </a:solidFill>
              <a:ln w="775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id="{A6926895-B497-4FCA-8CE3-32F364BFC7AD}"/>
                  </a:ext>
                </a:extLst>
              </p:cNvPr>
              <p:cNvSpPr/>
              <p:nvPr/>
            </p:nvSpPr>
            <p:spPr>
              <a:xfrm flipV="1">
                <a:off x="1700057" y="3446999"/>
                <a:ext cx="39150" cy="58768"/>
              </a:xfrm>
              <a:custGeom>
                <a:avLst/>
                <a:gdLst>
                  <a:gd name="connsiteX0" fmla="*/ 19775 w 39150"/>
                  <a:gd name="connsiteY0" fmla="*/ 53125 h 58768"/>
                  <a:gd name="connsiteX1" fmla="*/ 10877 w 39150"/>
                  <a:gd name="connsiteY1" fmla="*/ 47298 h 58768"/>
                  <a:gd name="connsiteX2" fmla="*/ 7902 w 39150"/>
                  <a:gd name="connsiteY2" fmla="*/ 29793 h 58768"/>
                  <a:gd name="connsiteX3" fmla="*/ 10877 w 39150"/>
                  <a:gd name="connsiteY3" fmla="*/ 12324 h 58768"/>
                  <a:gd name="connsiteX4" fmla="*/ 19775 w 39150"/>
                  <a:gd name="connsiteY4" fmla="*/ 6497 h 58768"/>
                  <a:gd name="connsiteX5" fmla="*/ 28710 w 39150"/>
                  <a:gd name="connsiteY5" fmla="*/ 12324 h 58768"/>
                  <a:gd name="connsiteX6" fmla="*/ 31696 w 39150"/>
                  <a:gd name="connsiteY6" fmla="*/ 29793 h 58768"/>
                  <a:gd name="connsiteX7" fmla="*/ 28710 w 39150"/>
                  <a:gd name="connsiteY7" fmla="*/ 47298 h 58768"/>
                  <a:gd name="connsiteX8" fmla="*/ 19775 w 39150"/>
                  <a:gd name="connsiteY8" fmla="*/ 53125 h 58768"/>
                  <a:gd name="connsiteX9" fmla="*/ 19775 w 39150"/>
                  <a:gd name="connsiteY9" fmla="*/ 59195 h 58768"/>
                  <a:gd name="connsiteX10" fmla="*/ 34330 w 39150"/>
                  <a:gd name="connsiteY10" fmla="*/ 51656 h 58768"/>
                  <a:gd name="connsiteX11" fmla="*/ 39356 w 39150"/>
                  <a:gd name="connsiteY11" fmla="*/ 29793 h 58768"/>
                  <a:gd name="connsiteX12" fmla="*/ 34330 w 39150"/>
                  <a:gd name="connsiteY12" fmla="*/ 7953 h 58768"/>
                  <a:gd name="connsiteX13" fmla="*/ 19775 w 39150"/>
                  <a:gd name="connsiteY13" fmla="*/ 427 h 58768"/>
                  <a:gd name="connsiteX14" fmla="*/ 5232 w 39150"/>
                  <a:gd name="connsiteY14" fmla="*/ 7953 h 58768"/>
                  <a:gd name="connsiteX15" fmla="*/ 206 w 39150"/>
                  <a:gd name="connsiteY15" fmla="*/ 29793 h 58768"/>
                  <a:gd name="connsiteX16" fmla="*/ 5232 w 39150"/>
                  <a:gd name="connsiteY16" fmla="*/ 51656 h 58768"/>
                  <a:gd name="connsiteX17" fmla="*/ 19775 w 39150"/>
                  <a:gd name="connsiteY17" fmla="*/ 59195 h 58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150" h="58768">
                    <a:moveTo>
                      <a:pt x="19775" y="53125"/>
                    </a:moveTo>
                    <a:cubicBezTo>
                      <a:pt x="15834" y="53125"/>
                      <a:pt x="12867" y="51183"/>
                      <a:pt x="10877" y="47298"/>
                    </a:cubicBezTo>
                    <a:cubicBezTo>
                      <a:pt x="8894" y="43421"/>
                      <a:pt x="7902" y="37586"/>
                      <a:pt x="7902" y="29793"/>
                    </a:cubicBezTo>
                    <a:cubicBezTo>
                      <a:pt x="7902" y="22031"/>
                      <a:pt x="8894" y="16208"/>
                      <a:pt x="10877" y="12324"/>
                    </a:cubicBezTo>
                    <a:cubicBezTo>
                      <a:pt x="12867" y="8439"/>
                      <a:pt x="15834" y="6497"/>
                      <a:pt x="19775" y="6497"/>
                    </a:cubicBezTo>
                    <a:cubicBezTo>
                      <a:pt x="23749" y="6497"/>
                      <a:pt x="26727" y="8439"/>
                      <a:pt x="28710" y="12324"/>
                    </a:cubicBezTo>
                    <a:cubicBezTo>
                      <a:pt x="30701" y="16208"/>
                      <a:pt x="31696" y="22031"/>
                      <a:pt x="31696" y="29793"/>
                    </a:cubicBezTo>
                    <a:cubicBezTo>
                      <a:pt x="31696" y="37586"/>
                      <a:pt x="30701" y="43421"/>
                      <a:pt x="28710" y="47298"/>
                    </a:cubicBezTo>
                    <a:cubicBezTo>
                      <a:pt x="26727" y="51183"/>
                      <a:pt x="23749" y="53125"/>
                      <a:pt x="19775" y="53125"/>
                    </a:cubicBezTo>
                    <a:close/>
                    <a:moveTo>
                      <a:pt x="19775" y="59195"/>
                    </a:moveTo>
                    <a:cubicBezTo>
                      <a:pt x="26128" y="59195"/>
                      <a:pt x="30980" y="56682"/>
                      <a:pt x="34330" y="51656"/>
                    </a:cubicBezTo>
                    <a:cubicBezTo>
                      <a:pt x="37681" y="46638"/>
                      <a:pt x="39356" y="39351"/>
                      <a:pt x="39356" y="29793"/>
                    </a:cubicBezTo>
                    <a:cubicBezTo>
                      <a:pt x="39356" y="20259"/>
                      <a:pt x="37681" y="12979"/>
                      <a:pt x="34330" y="7953"/>
                    </a:cubicBezTo>
                    <a:cubicBezTo>
                      <a:pt x="30980" y="2936"/>
                      <a:pt x="26128" y="427"/>
                      <a:pt x="19775" y="427"/>
                    </a:cubicBezTo>
                    <a:cubicBezTo>
                      <a:pt x="13430" y="427"/>
                      <a:pt x="8582" y="2936"/>
                      <a:pt x="5232" y="7953"/>
                    </a:cubicBezTo>
                    <a:cubicBezTo>
                      <a:pt x="1881" y="12979"/>
                      <a:pt x="206" y="20259"/>
                      <a:pt x="206" y="29793"/>
                    </a:cubicBezTo>
                    <a:cubicBezTo>
                      <a:pt x="206" y="39351"/>
                      <a:pt x="1881" y="46638"/>
                      <a:pt x="5232" y="51656"/>
                    </a:cubicBezTo>
                    <a:cubicBezTo>
                      <a:pt x="8582" y="56682"/>
                      <a:pt x="13430" y="59195"/>
                      <a:pt x="19775" y="59195"/>
                    </a:cubicBezTo>
                    <a:close/>
                  </a:path>
                </a:pathLst>
              </a:custGeom>
              <a:solidFill>
                <a:srgbClr val="000000"/>
              </a:solidFill>
              <a:ln w="775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19" name="Graphic 5">
            <a:extLst>
              <a:ext uri="{FF2B5EF4-FFF2-40B4-BE49-F238E27FC236}">
                <a16:creationId xmlns:a16="http://schemas.microsoft.com/office/drawing/2014/main" id="{31010CAF-B165-4181-AC75-BD37A98D5E15}"/>
              </a:ext>
            </a:extLst>
          </p:cNvPr>
          <p:cNvGrpSpPr/>
          <p:nvPr/>
        </p:nvGrpSpPr>
        <p:grpSpPr>
          <a:xfrm>
            <a:off x="2142076" y="3406779"/>
            <a:ext cx="88436" cy="98988"/>
            <a:chOff x="2142076" y="3406779"/>
            <a:chExt cx="88436" cy="98988"/>
          </a:xfrm>
          <a:solidFill>
            <a:srgbClr val="000000"/>
          </a:solidFill>
        </p:grpSpPr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55BF548D-B60C-432F-BB1A-A243DAEDB272}"/>
                </a:ext>
              </a:extLst>
            </p:cNvPr>
            <p:cNvSpPr/>
            <p:nvPr/>
          </p:nvSpPr>
          <p:spPr>
            <a:xfrm>
              <a:off x="2186237" y="3406779"/>
              <a:ext cx="5549" cy="19423"/>
            </a:xfrm>
            <a:custGeom>
              <a:avLst/>
              <a:gdLst>
                <a:gd name="connsiteX0" fmla="*/ 322 w 5549"/>
                <a:gd name="connsiteY0" fmla="*/ 451 h 19423"/>
                <a:gd name="connsiteX1" fmla="*/ 322 w 5549"/>
                <a:gd name="connsiteY1" fmla="*/ 19874 h 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49" h="19423">
                  <a:moveTo>
                    <a:pt x="322" y="451"/>
                  </a:moveTo>
                  <a:lnTo>
                    <a:pt x="322" y="19874"/>
                  </a:lnTo>
                </a:path>
              </a:pathLst>
            </a:custGeom>
            <a:solidFill>
              <a:srgbClr val="000000"/>
            </a:solidFill>
            <a:ln w="4430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1" name="Graphic 5">
              <a:extLst>
                <a:ext uri="{FF2B5EF4-FFF2-40B4-BE49-F238E27FC236}">
                  <a16:creationId xmlns:a16="http://schemas.microsoft.com/office/drawing/2014/main" id="{1B9CA029-40B0-4253-80DA-F64E117CE7E3}"/>
                </a:ext>
              </a:extLst>
            </p:cNvPr>
            <p:cNvGrpSpPr/>
            <p:nvPr/>
          </p:nvGrpSpPr>
          <p:grpSpPr>
            <a:xfrm>
              <a:off x="2142076" y="3446999"/>
              <a:ext cx="88436" cy="58768"/>
              <a:chOff x="2142076" y="3446999"/>
              <a:chExt cx="88436" cy="58768"/>
            </a:xfrm>
            <a:solidFill>
              <a:srgbClr val="000000"/>
            </a:solidFill>
          </p:grpSpPr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352687CA-B147-45E5-9F68-A628E3207B79}"/>
                  </a:ext>
                </a:extLst>
              </p:cNvPr>
              <p:cNvSpPr/>
              <p:nvPr/>
            </p:nvSpPr>
            <p:spPr>
              <a:xfrm flipV="1">
                <a:off x="2142076" y="3446999"/>
                <a:ext cx="38847" cy="58768"/>
              </a:xfrm>
              <a:custGeom>
                <a:avLst/>
                <a:gdLst>
                  <a:gd name="connsiteX0" fmla="*/ 19709 w 38847"/>
                  <a:gd name="connsiteY0" fmla="*/ 28433 h 58768"/>
                  <a:gd name="connsiteX1" fmla="*/ 11114 w 38847"/>
                  <a:gd name="connsiteY1" fmla="*/ 25507 h 58768"/>
                  <a:gd name="connsiteX2" fmla="*/ 7994 w 38847"/>
                  <a:gd name="connsiteY2" fmla="*/ 17471 h 58768"/>
                  <a:gd name="connsiteX3" fmla="*/ 11114 w 38847"/>
                  <a:gd name="connsiteY3" fmla="*/ 9422 h 58768"/>
                  <a:gd name="connsiteX4" fmla="*/ 19709 w 38847"/>
                  <a:gd name="connsiteY4" fmla="*/ 6497 h 58768"/>
                  <a:gd name="connsiteX5" fmla="*/ 28316 w 38847"/>
                  <a:gd name="connsiteY5" fmla="*/ 9434 h 58768"/>
                  <a:gd name="connsiteX6" fmla="*/ 31472 w 38847"/>
                  <a:gd name="connsiteY6" fmla="*/ 17471 h 58768"/>
                  <a:gd name="connsiteX7" fmla="*/ 28340 w 38847"/>
                  <a:gd name="connsiteY7" fmla="*/ 25507 h 58768"/>
                  <a:gd name="connsiteX8" fmla="*/ 19709 w 38847"/>
                  <a:gd name="connsiteY8" fmla="*/ 28433 h 58768"/>
                  <a:gd name="connsiteX9" fmla="*/ 12049 w 38847"/>
                  <a:gd name="connsiteY9" fmla="*/ 31686 h 58768"/>
                  <a:gd name="connsiteX10" fmla="*/ 4364 w 38847"/>
                  <a:gd name="connsiteY10" fmla="*/ 36275 h 58768"/>
                  <a:gd name="connsiteX11" fmla="*/ 1621 w 38847"/>
                  <a:gd name="connsiteY11" fmla="*/ 44518 h 58768"/>
                  <a:gd name="connsiteX12" fmla="*/ 6452 w 38847"/>
                  <a:gd name="connsiteY12" fmla="*/ 55250 h 58768"/>
                  <a:gd name="connsiteX13" fmla="*/ 19709 w 38847"/>
                  <a:gd name="connsiteY13" fmla="*/ 59195 h 58768"/>
                  <a:gd name="connsiteX14" fmla="*/ 32990 w 38847"/>
                  <a:gd name="connsiteY14" fmla="*/ 55250 h 58768"/>
                  <a:gd name="connsiteX15" fmla="*/ 37809 w 38847"/>
                  <a:gd name="connsiteY15" fmla="*/ 44518 h 58768"/>
                  <a:gd name="connsiteX16" fmla="*/ 35053 w 38847"/>
                  <a:gd name="connsiteY16" fmla="*/ 36275 h 58768"/>
                  <a:gd name="connsiteX17" fmla="*/ 27418 w 38847"/>
                  <a:gd name="connsiteY17" fmla="*/ 31686 h 58768"/>
                  <a:gd name="connsiteX18" fmla="*/ 36037 w 38847"/>
                  <a:gd name="connsiteY18" fmla="*/ 26636 h 58768"/>
                  <a:gd name="connsiteX19" fmla="*/ 39132 w 38847"/>
                  <a:gd name="connsiteY19" fmla="*/ 17471 h 58768"/>
                  <a:gd name="connsiteX20" fmla="*/ 34107 w 38847"/>
                  <a:gd name="connsiteY20" fmla="*/ 4821 h 58768"/>
                  <a:gd name="connsiteX21" fmla="*/ 19709 w 38847"/>
                  <a:gd name="connsiteY21" fmla="*/ 427 h 58768"/>
                  <a:gd name="connsiteX22" fmla="*/ 5311 w 38847"/>
                  <a:gd name="connsiteY22" fmla="*/ 4821 h 58768"/>
                  <a:gd name="connsiteX23" fmla="*/ 285 w 38847"/>
                  <a:gd name="connsiteY23" fmla="*/ 17471 h 58768"/>
                  <a:gd name="connsiteX24" fmla="*/ 3393 w 38847"/>
                  <a:gd name="connsiteY24" fmla="*/ 26636 h 58768"/>
                  <a:gd name="connsiteX25" fmla="*/ 12049 w 38847"/>
                  <a:gd name="connsiteY25" fmla="*/ 31686 h 58768"/>
                  <a:gd name="connsiteX26" fmla="*/ 9245 w 38847"/>
                  <a:gd name="connsiteY26" fmla="*/ 43790 h 58768"/>
                  <a:gd name="connsiteX27" fmla="*/ 11988 w 38847"/>
                  <a:gd name="connsiteY27" fmla="*/ 36931 h 58768"/>
                  <a:gd name="connsiteX28" fmla="*/ 19709 w 38847"/>
                  <a:gd name="connsiteY28" fmla="*/ 34466 h 58768"/>
                  <a:gd name="connsiteX29" fmla="*/ 27430 w 38847"/>
                  <a:gd name="connsiteY29" fmla="*/ 36931 h 58768"/>
                  <a:gd name="connsiteX30" fmla="*/ 30222 w 38847"/>
                  <a:gd name="connsiteY30" fmla="*/ 43790 h 58768"/>
                  <a:gd name="connsiteX31" fmla="*/ 27430 w 38847"/>
                  <a:gd name="connsiteY31" fmla="*/ 50661 h 58768"/>
                  <a:gd name="connsiteX32" fmla="*/ 19709 w 38847"/>
                  <a:gd name="connsiteY32" fmla="*/ 53125 h 58768"/>
                  <a:gd name="connsiteX33" fmla="*/ 11988 w 38847"/>
                  <a:gd name="connsiteY33" fmla="*/ 50661 h 58768"/>
                  <a:gd name="connsiteX34" fmla="*/ 9245 w 38847"/>
                  <a:gd name="connsiteY34" fmla="*/ 43790 h 58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8847" h="58768">
                    <a:moveTo>
                      <a:pt x="19709" y="28433"/>
                    </a:moveTo>
                    <a:cubicBezTo>
                      <a:pt x="16067" y="28433"/>
                      <a:pt x="13202" y="27458"/>
                      <a:pt x="11114" y="25507"/>
                    </a:cubicBezTo>
                    <a:cubicBezTo>
                      <a:pt x="9034" y="23557"/>
                      <a:pt x="7994" y="20878"/>
                      <a:pt x="7994" y="17471"/>
                    </a:cubicBezTo>
                    <a:cubicBezTo>
                      <a:pt x="7994" y="14056"/>
                      <a:pt x="9034" y="11373"/>
                      <a:pt x="11114" y="9422"/>
                    </a:cubicBezTo>
                    <a:cubicBezTo>
                      <a:pt x="13202" y="7472"/>
                      <a:pt x="16067" y="6497"/>
                      <a:pt x="19709" y="6497"/>
                    </a:cubicBezTo>
                    <a:cubicBezTo>
                      <a:pt x="23351" y="6497"/>
                      <a:pt x="26220" y="7476"/>
                      <a:pt x="28316" y="9434"/>
                    </a:cubicBezTo>
                    <a:cubicBezTo>
                      <a:pt x="30420" y="11401"/>
                      <a:pt x="31472" y="14080"/>
                      <a:pt x="31472" y="17471"/>
                    </a:cubicBezTo>
                    <a:cubicBezTo>
                      <a:pt x="31472" y="20878"/>
                      <a:pt x="30428" y="23557"/>
                      <a:pt x="28340" y="25507"/>
                    </a:cubicBezTo>
                    <a:cubicBezTo>
                      <a:pt x="26260" y="27458"/>
                      <a:pt x="23383" y="28433"/>
                      <a:pt x="19709" y="28433"/>
                    </a:cubicBezTo>
                    <a:close/>
                    <a:moveTo>
                      <a:pt x="12049" y="31686"/>
                    </a:moveTo>
                    <a:cubicBezTo>
                      <a:pt x="8763" y="32496"/>
                      <a:pt x="6201" y="34025"/>
                      <a:pt x="4364" y="36275"/>
                    </a:cubicBezTo>
                    <a:cubicBezTo>
                      <a:pt x="2535" y="38533"/>
                      <a:pt x="1621" y="41281"/>
                      <a:pt x="1621" y="44518"/>
                    </a:cubicBezTo>
                    <a:cubicBezTo>
                      <a:pt x="1621" y="49042"/>
                      <a:pt x="3231" y="52619"/>
                      <a:pt x="6452" y="55250"/>
                    </a:cubicBezTo>
                    <a:cubicBezTo>
                      <a:pt x="9682" y="57880"/>
                      <a:pt x="14100" y="59195"/>
                      <a:pt x="19709" y="59195"/>
                    </a:cubicBezTo>
                    <a:cubicBezTo>
                      <a:pt x="25350" y="59195"/>
                      <a:pt x="29777" y="57880"/>
                      <a:pt x="32990" y="55250"/>
                    </a:cubicBezTo>
                    <a:cubicBezTo>
                      <a:pt x="36203" y="52619"/>
                      <a:pt x="37809" y="49042"/>
                      <a:pt x="37809" y="44518"/>
                    </a:cubicBezTo>
                    <a:cubicBezTo>
                      <a:pt x="37809" y="41281"/>
                      <a:pt x="36891" y="38533"/>
                      <a:pt x="35053" y="36275"/>
                    </a:cubicBezTo>
                    <a:cubicBezTo>
                      <a:pt x="33224" y="34025"/>
                      <a:pt x="30679" y="32496"/>
                      <a:pt x="27418" y="31686"/>
                    </a:cubicBezTo>
                    <a:cubicBezTo>
                      <a:pt x="31108" y="30829"/>
                      <a:pt x="33981" y="29145"/>
                      <a:pt x="36037" y="26636"/>
                    </a:cubicBezTo>
                    <a:cubicBezTo>
                      <a:pt x="38101" y="24136"/>
                      <a:pt x="39132" y="21080"/>
                      <a:pt x="39132" y="17471"/>
                    </a:cubicBezTo>
                    <a:cubicBezTo>
                      <a:pt x="39132" y="11976"/>
                      <a:pt x="37457" y="7759"/>
                      <a:pt x="34107" y="4821"/>
                    </a:cubicBezTo>
                    <a:cubicBezTo>
                      <a:pt x="30756" y="1892"/>
                      <a:pt x="25957" y="427"/>
                      <a:pt x="19709" y="427"/>
                    </a:cubicBezTo>
                    <a:cubicBezTo>
                      <a:pt x="13469" y="427"/>
                      <a:pt x="8670" y="1892"/>
                      <a:pt x="5311" y="4821"/>
                    </a:cubicBezTo>
                    <a:cubicBezTo>
                      <a:pt x="1961" y="7759"/>
                      <a:pt x="285" y="11976"/>
                      <a:pt x="285" y="17471"/>
                    </a:cubicBezTo>
                    <a:cubicBezTo>
                      <a:pt x="285" y="21080"/>
                      <a:pt x="1321" y="24136"/>
                      <a:pt x="3393" y="26636"/>
                    </a:cubicBezTo>
                    <a:cubicBezTo>
                      <a:pt x="5473" y="29145"/>
                      <a:pt x="8358" y="30829"/>
                      <a:pt x="12049" y="31686"/>
                    </a:cubicBezTo>
                    <a:close/>
                    <a:moveTo>
                      <a:pt x="9245" y="43790"/>
                    </a:moveTo>
                    <a:cubicBezTo>
                      <a:pt x="9245" y="40860"/>
                      <a:pt x="10159" y="38574"/>
                      <a:pt x="11988" y="36931"/>
                    </a:cubicBezTo>
                    <a:cubicBezTo>
                      <a:pt x="13825" y="35288"/>
                      <a:pt x="16399" y="34466"/>
                      <a:pt x="19709" y="34466"/>
                    </a:cubicBezTo>
                    <a:cubicBezTo>
                      <a:pt x="23003" y="34466"/>
                      <a:pt x="25576" y="35288"/>
                      <a:pt x="27430" y="36931"/>
                    </a:cubicBezTo>
                    <a:cubicBezTo>
                      <a:pt x="29291" y="38574"/>
                      <a:pt x="30222" y="40860"/>
                      <a:pt x="30222" y="43790"/>
                    </a:cubicBezTo>
                    <a:cubicBezTo>
                      <a:pt x="30222" y="46728"/>
                      <a:pt x="29291" y="49018"/>
                      <a:pt x="27430" y="50661"/>
                    </a:cubicBezTo>
                    <a:cubicBezTo>
                      <a:pt x="25576" y="52304"/>
                      <a:pt x="23003" y="53125"/>
                      <a:pt x="19709" y="53125"/>
                    </a:cubicBezTo>
                    <a:cubicBezTo>
                      <a:pt x="16399" y="53125"/>
                      <a:pt x="13825" y="52304"/>
                      <a:pt x="11988" y="50661"/>
                    </a:cubicBezTo>
                    <a:cubicBezTo>
                      <a:pt x="10159" y="49018"/>
                      <a:pt x="9245" y="46728"/>
                      <a:pt x="9245" y="43790"/>
                    </a:cubicBezTo>
                    <a:close/>
                  </a:path>
                </a:pathLst>
              </a:custGeom>
              <a:solidFill>
                <a:srgbClr val="000000"/>
              </a:solidFill>
              <a:ln w="775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99DFCF0A-80F5-48CD-9DB4-03F9A8AF21FD}"/>
                  </a:ext>
                </a:extLst>
              </p:cNvPr>
              <p:cNvSpPr/>
              <p:nvPr/>
            </p:nvSpPr>
            <p:spPr>
              <a:xfrm flipV="1">
                <a:off x="2191361" y="3446999"/>
                <a:ext cx="39150" cy="58768"/>
              </a:xfrm>
              <a:custGeom>
                <a:avLst/>
                <a:gdLst>
                  <a:gd name="connsiteX0" fmla="*/ 19863 w 39150"/>
                  <a:gd name="connsiteY0" fmla="*/ 53125 h 58768"/>
                  <a:gd name="connsiteX1" fmla="*/ 10965 w 39150"/>
                  <a:gd name="connsiteY1" fmla="*/ 47298 h 58768"/>
                  <a:gd name="connsiteX2" fmla="*/ 7991 w 39150"/>
                  <a:gd name="connsiteY2" fmla="*/ 29793 h 58768"/>
                  <a:gd name="connsiteX3" fmla="*/ 10965 w 39150"/>
                  <a:gd name="connsiteY3" fmla="*/ 12324 h 58768"/>
                  <a:gd name="connsiteX4" fmla="*/ 19863 w 39150"/>
                  <a:gd name="connsiteY4" fmla="*/ 6497 h 58768"/>
                  <a:gd name="connsiteX5" fmla="*/ 28798 w 39150"/>
                  <a:gd name="connsiteY5" fmla="*/ 12324 h 58768"/>
                  <a:gd name="connsiteX6" fmla="*/ 31785 w 39150"/>
                  <a:gd name="connsiteY6" fmla="*/ 29793 h 58768"/>
                  <a:gd name="connsiteX7" fmla="*/ 28798 w 39150"/>
                  <a:gd name="connsiteY7" fmla="*/ 47298 h 58768"/>
                  <a:gd name="connsiteX8" fmla="*/ 19863 w 39150"/>
                  <a:gd name="connsiteY8" fmla="*/ 53125 h 58768"/>
                  <a:gd name="connsiteX9" fmla="*/ 19863 w 39150"/>
                  <a:gd name="connsiteY9" fmla="*/ 59195 h 58768"/>
                  <a:gd name="connsiteX10" fmla="*/ 34419 w 39150"/>
                  <a:gd name="connsiteY10" fmla="*/ 51656 h 58768"/>
                  <a:gd name="connsiteX11" fmla="*/ 39445 w 39150"/>
                  <a:gd name="connsiteY11" fmla="*/ 29793 h 58768"/>
                  <a:gd name="connsiteX12" fmla="*/ 34419 w 39150"/>
                  <a:gd name="connsiteY12" fmla="*/ 7953 h 58768"/>
                  <a:gd name="connsiteX13" fmla="*/ 19863 w 39150"/>
                  <a:gd name="connsiteY13" fmla="*/ 427 h 58768"/>
                  <a:gd name="connsiteX14" fmla="*/ 5320 w 39150"/>
                  <a:gd name="connsiteY14" fmla="*/ 7953 h 58768"/>
                  <a:gd name="connsiteX15" fmla="*/ 294 w 39150"/>
                  <a:gd name="connsiteY15" fmla="*/ 29793 h 58768"/>
                  <a:gd name="connsiteX16" fmla="*/ 5320 w 39150"/>
                  <a:gd name="connsiteY16" fmla="*/ 51656 h 58768"/>
                  <a:gd name="connsiteX17" fmla="*/ 19863 w 39150"/>
                  <a:gd name="connsiteY17" fmla="*/ 59195 h 58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150" h="58768">
                    <a:moveTo>
                      <a:pt x="19863" y="53125"/>
                    </a:moveTo>
                    <a:cubicBezTo>
                      <a:pt x="15922" y="53125"/>
                      <a:pt x="12956" y="51183"/>
                      <a:pt x="10965" y="47298"/>
                    </a:cubicBezTo>
                    <a:cubicBezTo>
                      <a:pt x="8982" y="43421"/>
                      <a:pt x="7991" y="37586"/>
                      <a:pt x="7991" y="29793"/>
                    </a:cubicBezTo>
                    <a:cubicBezTo>
                      <a:pt x="7991" y="22031"/>
                      <a:pt x="8982" y="16208"/>
                      <a:pt x="10965" y="12324"/>
                    </a:cubicBezTo>
                    <a:cubicBezTo>
                      <a:pt x="12956" y="8439"/>
                      <a:pt x="15922" y="6497"/>
                      <a:pt x="19863" y="6497"/>
                    </a:cubicBezTo>
                    <a:cubicBezTo>
                      <a:pt x="23837" y="6497"/>
                      <a:pt x="26816" y="8439"/>
                      <a:pt x="28798" y="12324"/>
                    </a:cubicBezTo>
                    <a:cubicBezTo>
                      <a:pt x="30789" y="16208"/>
                      <a:pt x="31785" y="22031"/>
                      <a:pt x="31785" y="29793"/>
                    </a:cubicBezTo>
                    <a:cubicBezTo>
                      <a:pt x="31785" y="37586"/>
                      <a:pt x="30789" y="43421"/>
                      <a:pt x="28798" y="47298"/>
                    </a:cubicBezTo>
                    <a:cubicBezTo>
                      <a:pt x="26816" y="51183"/>
                      <a:pt x="23837" y="53125"/>
                      <a:pt x="19863" y="53125"/>
                    </a:cubicBezTo>
                    <a:close/>
                    <a:moveTo>
                      <a:pt x="19863" y="59195"/>
                    </a:moveTo>
                    <a:cubicBezTo>
                      <a:pt x="26217" y="59195"/>
                      <a:pt x="31068" y="56682"/>
                      <a:pt x="34419" y="51656"/>
                    </a:cubicBezTo>
                    <a:cubicBezTo>
                      <a:pt x="37770" y="46638"/>
                      <a:pt x="39445" y="39351"/>
                      <a:pt x="39445" y="29793"/>
                    </a:cubicBezTo>
                    <a:cubicBezTo>
                      <a:pt x="39445" y="20259"/>
                      <a:pt x="37770" y="12979"/>
                      <a:pt x="34419" y="7953"/>
                    </a:cubicBezTo>
                    <a:cubicBezTo>
                      <a:pt x="31068" y="2936"/>
                      <a:pt x="26217" y="427"/>
                      <a:pt x="19863" y="427"/>
                    </a:cubicBezTo>
                    <a:cubicBezTo>
                      <a:pt x="13519" y="427"/>
                      <a:pt x="8671" y="2936"/>
                      <a:pt x="5320" y="7953"/>
                    </a:cubicBezTo>
                    <a:cubicBezTo>
                      <a:pt x="1970" y="12979"/>
                      <a:pt x="294" y="20259"/>
                      <a:pt x="294" y="29793"/>
                    </a:cubicBezTo>
                    <a:cubicBezTo>
                      <a:pt x="294" y="39351"/>
                      <a:pt x="1970" y="46638"/>
                      <a:pt x="5320" y="51656"/>
                    </a:cubicBezTo>
                    <a:cubicBezTo>
                      <a:pt x="8671" y="56682"/>
                      <a:pt x="13519" y="59195"/>
                      <a:pt x="19863" y="59195"/>
                    </a:cubicBezTo>
                    <a:close/>
                  </a:path>
                </a:pathLst>
              </a:custGeom>
              <a:solidFill>
                <a:srgbClr val="000000"/>
              </a:solidFill>
              <a:ln w="775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24" name="Graphic 5">
            <a:extLst>
              <a:ext uri="{FF2B5EF4-FFF2-40B4-BE49-F238E27FC236}">
                <a16:creationId xmlns:a16="http://schemas.microsoft.com/office/drawing/2014/main" id="{34664BDB-8E46-4013-82E6-D86107D4CF2C}"/>
              </a:ext>
            </a:extLst>
          </p:cNvPr>
          <p:cNvGrpSpPr/>
          <p:nvPr/>
        </p:nvGrpSpPr>
        <p:grpSpPr>
          <a:xfrm>
            <a:off x="2633004" y="3406779"/>
            <a:ext cx="88812" cy="98988"/>
            <a:chOff x="2633004" y="3406779"/>
            <a:chExt cx="88812" cy="98988"/>
          </a:xfrm>
          <a:solidFill>
            <a:srgbClr val="000000"/>
          </a:solidFill>
        </p:grpSpPr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D38976FB-9BF6-43A0-97F4-7CB0C2A0A784}"/>
                </a:ext>
              </a:extLst>
            </p:cNvPr>
            <p:cNvSpPr/>
            <p:nvPr/>
          </p:nvSpPr>
          <p:spPr>
            <a:xfrm>
              <a:off x="2677541" y="3406779"/>
              <a:ext cx="5549" cy="19423"/>
            </a:xfrm>
            <a:custGeom>
              <a:avLst/>
              <a:gdLst>
                <a:gd name="connsiteX0" fmla="*/ 410 w 5549"/>
                <a:gd name="connsiteY0" fmla="*/ 451 h 19423"/>
                <a:gd name="connsiteX1" fmla="*/ 410 w 5549"/>
                <a:gd name="connsiteY1" fmla="*/ 19874 h 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49" h="19423">
                  <a:moveTo>
                    <a:pt x="410" y="451"/>
                  </a:moveTo>
                  <a:lnTo>
                    <a:pt x="410" y="19874"/>
                  </a:lnTo>
                </a:path>
              </a:pathLst>
            </a:custGeom>
            <a:solidFill>
              <a:srgbClr val="000000"/>
            </a:solidFill>
            <a:ln w="4430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6" name="Graphic 5">
              <a:extLst>
                <a:ext uri="{FF2B5EF4-FFF2-40B4-BE49-F238E27FC236}">
                  <a16:creationId xmlns:a16="http://schemas.microsoft.com/office/drawing/2014/main" id="{44AF4DE4-FDC7-4E5B-A70F-4215CC1A3806}"/>
                </a:ext>
              </a:extLst>
            </p:cNvPr>
            <p:cNvGrpSpPr/>
            <p:nvPr/>
          </p:nvGrpSpPr>
          <p:grpSpPr>
            <a:xfrm>
              <a:off x="2633004" y="3446999"/>
              <a:ext cx="88812" cy="58768"/>
              <a:chOff x="2633004" y="3446999"/>
              <a:chExt cx="88812" cy="58768"/>
            </a:xfrm>
            <a:solidFill>
              <a:srgbClr val="000000"/>
            </a:solidFill>
          </p:grpSpPr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FA08C9E5-A05E-4EAE-A6FA-278C507BE455}"/>
                  </a:ext>
                </a:extLst>
              </p:cNvPr>
              <p:cNvSpPr/>
              <p:nvPr/>
            </p:nvSpPr>
            <p:spPr>
              <a:xfrm flipV="1">
                <a:off x="2633004" y="3446999"/>
                <a:ext cx="39077" cy="58768"/>
              </a:xfrm>
              <a:custGeom>
                <a:avLst/>
                <a:gdLst>
                  <a:gd name="connsiteX0" fmla="*/ 4016 w 39077"/>
                  <a:gd name="connsiteY0" fmla="*/ 2709 h 58768"/>
                  <a:gd name="connsiteX1" fmla="*/ 4016 w 39077"/>
                  <a:gd name="connsiteY1" fmla="*/ 9689 h 58768"/>
                  <a:gd name="connsiteX2" fmla="*/ 9855 w 39077"/>
                  <a:gd name="connsiteY2" fmla="*/ 7601 h 58768"/>
                  <a:gd name="connsiteX3" fmla="*/ 15670 w 39077"/>
                  <a:gd name="connsiteY3" fmla="*/ 6885 h 58768"/>
                  <a:gd name="connsiteX4" fmla="*/ 27252 w 39077"/>
                  <a:gd name="connsiteY4" fmla="*/ 11984 h 58768"/>
                  <a:gd name="connsiteX5" fmla="*/ 31828 w 39077"/>
                  <a:gd name="connsiteY5" fmla="*/ 27486 h 58768"/>
                  <a:gd name="connsiteX6" fmla="*/ 26244 w 39077"/>
                  <a:gd name="connsiteY6" fmla="*/ 22472 h 58768"/>
                  <a:gd name="connsiteX7" fmla="*/ 18778 w 39077"/>
                  <a:gd name="connsiteY7" fmla="*/ 20724 h 58768"/>
                  <a:gd name="connsiteX8" fmla="*/ 5327 w 39077"/>
                  <a:gd name="connsiteY8" fmla="*/ 25859 h 58768"/>
                  <a:gd name="connsiteX9" fmla="*/ 374 w 39077"/>
                  <a:gd name="connsiteY9" fmla="*/ 39929 h 58768"/>
                  <a:gd name="connsiteX10" fmla="*/ 5534 w 39077"/>
                  <a:gd name="connsiteY10" fmla="*/ 53914 h 58768"/>
                  <a:gd name="connsiteX11" fmla="*/ 19264 w 39077"/>
                  <a:gd name="connsiteY11" fmla="*/ 59195 h 58768"/>
                  <a:gd name="connsiteX12" fmla="*/ 34268 w 39077"/>
                  <a:gd name="connsiteY12" fmla="*/ 51656 h 58768"/>
                  <a:gd name="connsiteX13" fmla="*/ 39452 w 39077"/>
                  <a:gd name="connsiteY13" fmla="*/ 29793 h 58768"/>
                  <a:gd name="connsiteX14" fmla="*/ 33091 w 39077"/>
                  <a:gd name="connsiteY14" fmla="*/ 8415 h 58768"/>
                  <a:gd name="connsiteX15" fmla="*/ 16010 w 39077"/>
                  <a:gd name="connsiteY15" fmla="*/ 427 h 58768"/>
                  <a:gd name="connsiteX16" fmla="*/ 10159 w 39077"/>
                  <a:gd name="connsiteY16" fmla="*/ 997 h 58768"/>
                  <a:gd name="connsiteX17" fmla="*/ 4016 w 39077"/>
                  <a:gd name="connsiteY17" fmla="*/ 2709 h 58768"/>
                  <a:gd name="connsiteX18" fmla="*/ 19264 w 39077"/>
                  <a:gd name="connsiteY18" fmla="*/ 26721 h 58768"/>
                  <a:gd name="connsiteX19" fmla="*/ 27434 w 39077"/>
                  <a:gd name="connsiteY19" fmla="*/ 30242 h 58768"/>
                  <a:gd name="connsiteX20" fmla="*/ 30456 w 39077"/>
                  <a:gd name="connsiteY20" fmla="*/ 39929 h 58768"/>
                  <a:gd name="connsiteX21" fmla="*/ 27434 w 39077"/>
                  <a:gd name="connsiteY21" fmla="*/ 49580 h 58768"/>
                  <a:gd name="connsiteX22" fmla="*/ 19264 w 39077"/>
                  <a:gd name="connsiteY22" fmla="*/ 53125 h 58768"/>
                  <a:gd name="connsiteX23" fmla="*/ 11094 w 39077"/>
                  <a:gd name="connsiteY23" fmla="*/ 49580 h 58768"/>
                  <a:gd name="connsiteX24" fmla="*/ 8083 w 39077"/>
                  <a:gd name="connsiteY24" fmla="*/ 39929 h 58768"/>
                  <a:gd name="connsiteX25" fmla="*/ 11094 w 39077"/>
                  <a:gd name="connsiteY25" fmla="*/ 30242 h 58768"/>
                  <a:gd name="connsiteX26" fmla="*/ 19264 w 39077"/>
                  <a:gd name="connsiteY26" fmla="*/ 26721 h 58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9077" h="58768">
                    <a:moveTo>
                      <a:pt x="4016" y="2709"/>
                    </a:moveTo>
                    <a:lnTo>
                      <a:pt x="4016" y="9689"/>
                    </a:lnTo>
                    <a:cubicBezTo>
                      <a:pt x="5942" y="8775"/>
                      <a:pt x="7889" y="8079"/>
                      <a:pt x="9855" y="7601"/>
                    </a:cubicBezTo>
                    <a:cubicBezTo>
                      <a:pt x="11830" y="7124"/>
                      <a:pt x="13768" y="6885"/>
                      <a:pt x="15670" y="6885"/>
                    </a:cubicBezTo>
                    <a:cubicBezTo>
                      <a:pt x="20728" y="6885"/>
                      <a:pt x="24589" y="8585"/>
                      <a:pt x="27252" y="11984"/>
                    </a:cubicBezTo>
                    <a:cubicBezTo>
                      <a:pt x="29922" y="15383"/>
                      <a:pt x="31448" y="20550"/>
                      <a:pt x="31828" y="27486"/>
                    </a:cubicBezTo>
                    <a:cubicBezTo>
                      <a:pt x="30363" y="25309"/>
                      <a:pt x="28502" y="23638"/>
                      <a:pt x="26244" y="22472"/>
                    </a:cubicBezTo>
                    <a:cubicBezTo>
                      <a:pt x="23994" y="21307"/>
                      <a:pt x="21505" y="20724"/>
                      <a:pt x="18778" y="20724"/>
                    </a:cubicBezTo>
                    <a:cubicBezTo>
                      <a:pt x="13113" y="20724"/>
                      <a:pt x="8629" y="22436"/>
                      <a:pt x="5327" y="25859"/>
                    </a:cubicBezTo>
                    <a:cubicBezTo>
                      <a:pt x="2025" y="29291"/>
                      <a:pt x="374" y="33981"/>
                      <a:pt x="374" y="39929"/>
                    </a:cubicBezTo>
                    <a:cubicBezTo>
                      <a:pt x="374" y="45740"/>
                      <a:pt x="2094" y="50402"/>
                      <a:pt x="5534" y="53914"/>
                    </a:cubicBezTo>
                    <a:cubicBezTo>
                      <a:pt x="8973" y="57435"/>
                      <a:pt x="13550" y="59195"/>
                      <a:pt x="19264" y="59195"/>
                    </a:cubicBezTo>
                    <a:cubicBezTo>
                      <a:pt x="25819" y="59195"/>
                      <a:pt x="30821" y="56682"/>
                      <a:pt x="34268" y="51656"/>
                    </a:cubicBezTo>
                    <a:cubicBezTo>
                      <a:pt x="37724" y="46638"/>
                      <a:pt x="39452" y="39351"/>
                      <a:pt x="39452" y="29793"/>
                    </a:cubicBezTo>
                    <a:cubicBezTo>
                      <a:pt x="39452" y="20866"/>
                      <a:pt x="37332" y="13740"/>
                      <a:pt x="33091" y="8415"/>
                    </a:cubicBezTo>
                    <a:cubicBezTo>
                      <a:pt x="28858" y="3089"/>
                      <a:pt x="23164" y="427"/>
                      <a:pt x="16010" y="427"/>
                    </a:cubicBezTo>
                    <a:cubicBezTo>
                      <a:pt x="14084" y="427"/>
                      <a:pt x="12134" y="617"/>
                      <a:pt x="10159" y="997"/>
                    </a:cubicBezTo>
                    <a:cubicBezTo>
                      <a:pt x="8192" y="1378"/>
                      <a:pt x="6145" y="1948"/>
                      <a:pt x="4016" y="2709"/>
                    </a:cubicBezTo>
                    <a:close/>
                    <a:moveTo>
                      <a:pt x="19264" y="26721"/>
                    </a:moveTo>
                    <a:cubicBezTo>
                      <a:pt x="22703" y="26721"/>
                      <a:pt x="25427" y="27895"/>
                      <a:pt x="27434" y="30242"/>
                    </a:cubicBezTo>
                    <a:cubicBezTo>
                      <a:pt x="29449" y="32597"/>
                      <a:pt x="30456" y="35826"/>
                      <a:pt x="30456" y="39929"/>
                    </a:cubicBezTo>
                    <a:cubicBezTo>
                      <a:pt x="30456" y="44000"/>
                      <a:pt x="29449" y="47217"/>
                      <a:pt x="27434" y="49580"/>
                    </a:cubicBezTo>
                    <a:cubicBezTo>
                      <a:pt x="25427" y="51944"/>
                      <a:pt x="22703" y="53125"/>
                      <a:pt x="19264" y="53125"/>
                    </a:cubicBezTo>
                    <a:cubicBezTo>
                      <a:pt x="15824" y="53125"/>
                      <a:pt x="13101" y="51944"/>
                      <a:pt x="11094" y="49580"/>
                    </a:cubicBezTo>
                    <a:cubicBezTo>
                      <a:pt x="9086" y="47217"/>
                      <a:pt x="8083" y="44000"/>
                      <a:pt x="8083" y="39929"/>
                    </a:cubicBezTo>
                    <a:cubicBezTo>
                      <a:pt x="8083" y="35826"/>
                      <a:pt x="9086" y="32597"/>
                      <a:pt x="11094" y="30242"/>
                    </a:cubicBezTo>
                    <a:cubicBezTo>
                      <a:pt x="13101" y="27895"/>
                      <a:pt x="15824" y="26721"/>
                      <a:pt x="19264" y="26721"/>
                    </a:cubicBezTo>
                    <a:close/>
                  </a:path>
                </a:pathLst>
              </a:custGeom>
              <a:solidFill>
                <a:srgbClr val="000000"/>
              </a:solidFill>
              <a:ln w="775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AF2632DA-BF17-4A71-B8AE-40D81C793785}"/>
                  </a:ext>
                </a:extLst>
              </p:cNvPr>
              <p:cNvSpPr/>
              <p:nvPr/>
            </p:nvSpPr>
            <p:spPr>
              <a:xfrm flipV="1">
                <a:off x="2682665" y="3446999"/>
                <a:ext cx="39150" cy="58768"/>
              </a:xfrm>
              <a:custGeom>
                <a:avLst/>
                <a:gdLst>
                  <a:gd name="connsiteX0" fmla="*/ 19952 w 39150"/>
                  <a:gd name="connsiteY0" fmla="*/ 53125 h 58768"/>
                  <a:gd name="connsiteX1" fmla="*/ 11054 w 39150"/>
                  <a:gd name="connsiteY1" fmla="*/ 47298 h 58768"/>
                  <a:gd name="connsiteX2" fmla="*/ 8079 w 39150"/>
                  <a:gd name="connsiteY2" fmla="*/ 29793 h 58768"/>
                  <a:gd name="connsiteX3" fmla="*/ 11054 w 39150"/>
                  <a:gd name="connsiteY3" fmla="*/ 12324 h 58768"/>
                  <a:gd name="connsiteX4" fmla="*/ 19952 w 39150"/>
                  <a:gd name="connsiteY4" fmla="*/ 6497 h 58768"/>
                  <a:gd name="connsiteX5" fmla="*/ 28887 w 39150"/>
                  <a:gd name="connsiteY5" fmla="*/ 12324 h 58768"/>
                  <a:gd name="connsiteX6" fmla="*/ 31873 w 39150"/>
                  <a:gd name="connsiteY6" fmla="*/ 29793 h 58768"/>
                  <a:gd name="connsiteX7" fmla="*/ 28887 w 39150"/>
                  <a:gd name="connsiteY7" fmla="*/ 47298 h 58768"/>
                  <a:gd name="connsiteX8" fmla="*/ 19952 w 39150"/>
                  <a:gd name="connsiteY8" fmla="*/ 53125 h 58768"/>
                  <a:gd name="connsiteX9" fmla="*/ 19952 w 39150"/>
                  <a:gd name="connsiteY9" fmla="*/ 59195 h 58768"/>
                  <a:gd name="connsiteX10" fmla="*/ 34508 w 39150"/>
                  <a:gd name="connsiteY10" fmla="*/ 51656 h 58768"/>
                  <a:gd name="connsiteX11" fmla="*/ 39533 w 39150"/>
                  <a:gd name="connsiteY11" fmla="*/ 29793 h 58768"/>
                  <a:gd name="connsiteX12" fmla="*/ 34508 w 39150"/>
                  <a:gd name="connsiteY12" fmla="*/ 7953 h 58768"/>
                  <a:gd name="connsiteX13" fmla="*/ 19952 w 39150"/>
                  <a:gd name="connsiteY13" fmla="*/ 427 h 58768"/>
                  <a:gd name="connsiteX14" fmla="*/ 5409 w 39150"/>
                  <a:gd name="connsiteY14" fmla="*/ 7953 h 58768"/>
                  <a:gd name="connsiteX15" fmla="*/ 383 w 39150"/>
                  <a:gd name="connsiteY15" fmla="*/ 29793 h 58768"/>
                  <a:gd name="connsiteX16" fmla="*/ 5409 w 39150"/>
                  <a:gd name="connsiteY16" fmla="*/ 51656 h 58768"/>
                  <a:gd name="connsiteX17" fmla="*/ 19952 w 39150"/>
                  <a:gd name="connsiteY17" fmla="*/ 59195 h 58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150" h="58768">
                    <a:moveTo>
                      <a:pt x="19952" y="53125"/>
                    </a:moveTo>
                    <a:cubicBezTo>
                      <a:pt x="16011" y="53125"/>
                      <a:pt x="13045" y="51183"/>
                      <a:pt x="11054" y="47298"/>
                    </a:cubicBezTo>
                    <a:cubicBezTo>
                      <a:pt x="9071" y="43421"/>
                      <a:pt x="8079" y="37586"/>
                      <a:pt x="8079" y="29793"/>
                    </a:cubicBezTo>
                    <a:cubicBezTo>
                      <a:pt x="8079" y="22031"/>
                      <a:pt x="9071" y="16208"/>
                      <a:pt x="11054" y="12324"/>
                    </a:cubicBezTo>
                    <a:cubicBezTo>
                      <a:pt x="13045" y="8439"/>
                      <a:pt x="16011" y="6497"/>
                      <a:pt x="19952" y="6497"/>
                    </a:cubicBezTo>
                    <a:cubicBezTo>
                      <a:pt x="23926" y="6497"/>
                      <a:pt x="26904" y="8439"/>
                      <a:pt x="28887" y="12324"/>
                    </a:cubicBezTo>
                    <a:cubicBezTo>
                      <a:pt x="30878" y="16208"/>
                      <a:pt x="31873" y="22031"/>
                      <a:pt x="31873" y="29793"/>
                    </a:cubicBezTo>
                    <a:cubicBezTo>
                      <a:pt x="31873" y="37586"/>
                      <a:pt x="30878" y="43421"/>
                      <a:pt x="28887" y="47298"/>
                    </a:cubicBezTo>
                    <a:cubicBezTo>
                      <a:pt x="26904" y="51183"/>
                      <a:pt x="23926" y="53125"/>
                      <a:pt x="19952" y="53125"/>
                    </a:cubicBezTo>
                    <a:close/>
                    <a:moveTo>
                      <a:pt x="19952" y="59195"/>
                    </a:moveTo>
                    <a:cubicBezTo>
                      <a:pt x="26305" y="59195"/>
                      <a:pt x="31157" y="56682"/>
                      <a:pt x="34508" y="51656"/>
                    </a:cubicBezTo>
                    <a:cubicBezTo>
                      <a:pt x="37858" y="46638"/>
                      <a:pt x="39533" y="39351"/>
                      <a:pt x="39533" y="29793"/>
                    </a:cubicBezTo>
                    <a:cubicBezTo>
                      <a:pt x="39533" y="20259"/>
                      <a:pt x="37858" y="12979"/>
                      <a:pt x="34508" y="7953"/>
                    </a:cubicBezTo>
                    <a:cubicBezTo>
                      <a:pt x="31157" y="2936"/>
                      <a:pt x="26305" y="427"/>
                      <a:pt x="19952" y="427"/>
                    </a:cubicBezTo>
                    <a:cubicBezTo>
                      <a:pt x="13607" y="427"/>
                      <a:pt x="8759" y="2936"/>
                      <a:pt x="5409" y="7953"/>
                    </a:cubicBezTo>
                    <a:cubicBezTo>
                      <a:pt x="2058" y="12979"/>
                      <a:pt x="383" y="20259"/>
                      <a:pt x="383" y="29793"/>
                    </a:cubicBezTo>
                    <a:cubicBezTo>
                      <a:pt x="383" y="39351"/>
                      <a:pt x="2058" y="46638"/>
                      <a:pt x="5409" y="51656"/>
                    </a:cubicBezTo>
                    <a:cubicBezTo>
                      <a:pt x="8759" y="56682"/>
                      <a:pt x="13607" y="59195"/>
                      <a:pt x="19952" y="59195"/>
                    </a:cubicBezTo>
                    <a:close/>
                  </a:path>
                </a:pathLst>
              </a:custGeom>
              <a:solidFill>
                <a:srgbClr val="000000"/>
              </a:solidFill>
              <a:ln w="775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44" name="Graphic 5">
            <a:extLst>
              <a:ext uri="{FF2B5EF4-FFF2-40B4-BE49-F238E27FC236}">
                <a16:creationId xmlns:a16="http://schemas.microsoft.com/office/drawing/2014/main" id="{082934E5-47E9-4FC6-9F53-7A421D3F7878}"/>
              </a:ext>
            </a:extLst>
          </p:cNvPr>
          <p:cNvGrpSpPr/>
          <p:nvPr/>
        </p:nvGrpSpPr>
        <p:grpSpPr>
          <a:xfrm>
            <a:off x="588395" y="3378634"/>
            <a:ext cx="83156" cy="58768"/>
            <a:chOff x="588395" y="3378634"/>
            <a:chExt cx="83156" cy="58768"/>
          </a:xfrm>
          <a:solidFill>
            <a:srgbClr val="000000"/>
          </a:solidFill>
        </p:grpSpPr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94667C84-1F8C-4FA2-9C29-1466ABD7277C}"/>
                </a:ext>
              </a:extLst>
            </p:cNvPr>
            <p:cNvSpPr/>
            <p:nvPr/>
          </p:nvSpPr>
          <p:spPr>
            <a:xfrm>
              <a:off x="652128" y="3406779"/>
              <a:ext cx="19423" cy="5549"/>
            </a:xfrm>
            <a:custGeom>
              <a:avLst/>
              <a:gdLst>
                <a:gd name="connsiteX0" fmla="*/ 19472 w 19423"/>
                <a:gd name="connsiteY0" fmla="*/ 451 h 5549"/>
                <a:gd name="connsiteX1" fmla="*/ 49 w 19423"/>
                <a:gd name="connsiteY1" fmla="*/ 451 h 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423" h="5549">
                  <a:moveTo>
                    <a:pt x="19472" y="451"/>
                  </a:moveTo>
                  <a:lnTo>
                    <a:pt x="49" y="451"/>
                  </a:lnTo>
                </a:path>
              </a:pathLst>
            </a:custGeom>
            <a:solidFill>
              <a:srgbClr val="000000"/>
            </a:solidFill>
            <a:ln w="4430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7FA94BA6-8327-4D15-93A6-BB591A79AD23}"/>
                </a:ext>
              </a:extLst>
            </p:cNvPr>
            <p:cNvSpPr/>
            <p:nvPr/>
          </p:nvSpPr>
          <p:spPr>
            <a:xfrm flipV="1">
              <a:off x="588395" y="3378634"/>
              <a:ext cx="39150" cy="58768"/>
            </a:xfrm>
            <a:custGeom>
              <a:avLst/>
              <a:gdLst>
                <a:gd name="connsiteX0" fmla="*/ 19575 w 39150"/>
                <a:gd name="connsiteY0" fmla="*/ 53113 h 58768"/>
                <a:gd name="connsiteX1" fmla="*/ 10676 w 39150"/>
                <a:gd name="connsiteY1" fmla="*/ 47286 h 58768"/>
                <a:gd name="connsiteX2" fmla="*/ 7702 w 39150"/>
                <a:gd name="connsiteY2" fmla="*/ 29780 h 58768"/>
                <a:gd name="connsiteX3" fmla="*/ 10676 w 39150"/>
                <a:gd name="connsiteY3" fmla="*/ 12311 h 58768"/>
                <a:gd name="connsiteX4" fmla="*/ 19575 w 39150"/>
                <a:gd name="connsiteY4" fmla="*/ 6484 h 58768"/>
                <a:gd name="connsiteX5" fmla="*/ 28509 w 39150"/>
                <a:gd name="connsiteY5" fmla="*/ 12311 h 58768"/>
                <a:gd name="connsiteX6" fmla="*/ 31496 w 39150"/>
                <a:gd name="connsiteY6" fmla="*/ 29780 h 58768"/>
                <a:gd name="connsiteX7" fmla="*/ 28509 w 39150"/>
                <a:gd name="connsiteY7" fmla="*/ 47286 h 58768"/>
                <a:gd name="connsiteX8" fmla="*/ 19575 w 39150"/>
                <a:gd name="connsiteY8" fmla="*/ 53113 h 58768"/>
                <a:gd name="connsiteX9" fmla="*/ 19575 w 39150"/>
                <a:gd name="connsiteY9" fmla="*/ 59183 h 58768"/>
                <a:gd name="connsiteX10" fmla="*/ 34130 w 39150"/>
                <a:gd name="connsiteY10" fmla="*/ 51644 h 58768"/>
                <a:gd name="connsiteX11" fmla="*/ 39156 w 39150"/>
                <a:gd name="connsiteY11" fmla="*/ 29780 h 58768"/>
                <a:gd name="connsiteX12" fmla="*/ 34130 w 39150"/>
                <a:gd name="connsiteY12" fmla="*/ 7941 h 58768"/>
                <a:gd name="connsiteX13" fmla="*/ 19575 w 39150"/>
                <a:gd name="connsiteY13" fmla="*/ 414 h 58768"/>
                <a:gd name="connsiteX14" fmla="*/ 5031 w 39150"/>
                <a:gd name="connsiteY14" fmla="*/ 7941 h 58768"/>
                <a:gd name="connsiteX15" fmla="*/ 5 w 39150"/>
                <a:gd name="connsiteY15" fmla="*/ 29780 h 58768"/>
                <a:gd name="connsiteX16" fmla="*/ 5031 w 39150"/>
                <a:gd name="connsiteY16" fmla="*/ 51644 h 58768"/>
                <a:gd name="connsiteX17" fmla="*/ 19575 w 39150"/>
                <a:gd name="connsiteY17" fmla="*/ 59183 h 5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150" h="58768">
                  <a:moveTo>
                    <a:pt x="19575" y="53113"/>
                  </a:moveTo>
                  <a:cubicBezTo>
                    <a:pt x="15633" y="53113"/>
                    <a:pt x="12667" y="51170"/>
                    <a:pt x="10676" y="47286"/>
                  </a:cubicBezTo>
                  <a:cubicBezTo>
                    <a:pt x="8693" y="43409"/>
                    <a:pt x="7702" y="37574"/>
                    <a:pt x="7702" y="29780"/>
                  </a:cubicBezTo>
                  <a:cubicBezTo>
                    <a:pt x="7702" y="22019"/>
                    <a:pt x="8693" y="16196"/>
                    <a:pt x="10676" y="12311"/>
                  </a:cubicBezTo>
                  <a:cubicBezTo>
                    <a:pt x="12667" y="8427"/>
                    <a:pt x="15633" y="6484"/>
                    <a:pt x="19575" y="6484"/>
                  </a:cubicBezTo>
                  <a:cubicBezTo>
                    <a:pt x="23548" y="6484"/>
                    <a:pt x="26527" y="8427"/>
                    <a:pt x="28509" y="12311"/>
                  </a:cubicBezTo>
                  <a:cubicBezTo>
                    <a:pt x="30500" y="16196"/>
                    <a:pt x="31496" y="22019"/>
                    <a:pt x="31496" y="29780"/>
                  </a:cubicBezTo>
                  <a:cubicBezTo>
                    <a:pt x="31496" y="37574"/>
                    <a:pt x="30500" y="43409"/>
                    <a:pt x="28509" y="47286"/>
                  </a:cubicBezTo>
                  <a:cubicBezTo>
                    <a:pt x="26527" y="51170"/>
                    <a:pt x="23548" y="53113"/>
                    <a:pt x="19575" y="53113"/>
                  </a:cubicBezTo>
                  <a:close/>
                  <a:moveTo>
                    <a:pt x="19575" y="59183"/>
                  </a:moveTo>
                  <a:cubicBezTo>
                    <a:pt x="25928" y="59183"/>
                    <a:pt x="30780" y="56670"/>
                    <a:pt x="34130" y="51644"/>
                  </a:cubicBezTo>
                  <a:cubicBezTo>
                    <a:pt x="37481" y="46626"/>
                    <a:pt x="39156" y="39338"/>
                    <a:pt x="39156" y="29780"/>
                  </a:cubicBezTo>
                  <a:cubicBezTo>
                    <a:pt x="39156" y="20247"/>
                    <a:pt x="37481" y="12967"/>
                    <a:pt x="34130" y="7941"/>
                  </a:cubicBezTo>
                  <a:cubicBezTo>
                    <a:pt x="30780" y="2923"/>
                    <a:pt x="25928" y="414"/>
                    <a:pt x="19575" y="414"/>
                  </a:cubicBezTo>
                  <a:cubicBezTo>
                    <a:pt x="13230" y="414"/>
                    <a:pt x="8382" y="2923"/>
                    <a:pt x="5031" y="7941"/>
                  </a:cubicBezTo>
                  <a:cubicBezTo>
                    <a:pt x="1681" y="12967"/>
                    <a:pt x="5" y="20247"/>
                    <a:pt x="5" y="29780"/>
                  </a:cubicBezTo>
                  <a:cubicBezTo>
                    <a:pt x="5" y="39338"/>
                    <a:pt x="1681" y="46626"/>
                    <a:pt x="5031" y="51644"/>
                  </a:cubicBezTo>
                  <a:cubicBezTo>
                    <a:pt x="8382" y="56670"/>
                    <a:pt x="13230" y="59183"/>
                    <a:pt x="19575" y="59183"/>
                  </a:cubicBezTo>
                  <a:close/>
                </a:path>
              </a:pathLst>
            </a:custGeom>
            <a:solidFill>
              <a:srgbClr val="000000"/>
            </a:solidFill>
            <a:ln w="77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7" name="Graphic 5">
            <a:extLst>
              <a:ext uri="{FF2B5EF4-FFF2-40B4-BE49-F238E27FC236}">
                <a16:creationId xmlns:a16="http://schemas.microsoft.com/office/drawing/2014/main" id="{7E74D9DE-C8B8-4095-8F64-C498E3D060F9}"/>
              </a:ext>
            </a:extLst>
          </p:cNvPr>
          <p:cNvGrpSpPr/>
          <p:nvPr/>
        </p:nvGrpSpPr>
        <p:grpSpPr>
          <a:xfrm>
            <a:off x="588965" y="2889516"/>
            <a:ext cx="82586" cy="57663"/>
            <a:chOff x="588965" y="2889516"/>
            <a:chExt cx="82586" cy="57663"/>
          </a:xfrm>
          <a:solidFill>
            <a:srgbClr val="000000"/>
          </a:solidFill>
        </p:grpSpPr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B44B61EC-BFFC-468B-9386-FE1F7A5E249A}"/>
                </a:ext>
              </a:extLst>
            </p:cNvPr>
            <p:cNvSpPr/>
            <p:nvPr/>
          </p:nvSpPr>
          <p:spPr>
            <a:xfrm>
              <a:off x="652128" y="2917667"/>
              <a:ext cx="19423" cy="5549"/>
            </a:xfrm>
            <a:custGeom>
              <a:avLst/>
              <a:gdLst>
                <a:gd name="connsiteX0" fmla="*/ 19472 w 19423"/>
                <a:gd name="connsiteY0" fmla="*/ 362 h 5549"/>
                <a:gd name="connsiteX1" fmla="*/ 49 w 19423"/>
                <a:gd name="connsiteY1" fmla="*/ 362 h 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423" h="5549">
                  <a:moveTo>
                    <a:pt x="19472" y="362"/>
                  </a:moveTo>
                  <a:lnTo>
                    <a:pt x="49" y="362"/>
                  </a:lnTo>
                </a:path>
              </a:pathLst>
            </a:custGeom>
            <a:solidFill>
              <a:srgbClr val="000000"/>
            </a:solidFill>
            <a:ln w="4430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D8C793E7-3C18-42E0-BE86-46F56527BF07}"/>
                </a:ext>
              </a:extLst>
            </p:cNvPr>
            <p:cNvSpPr/>
            <p:nvPr/>
          </p:nvSpPr>
          <p:spPr>
            <a:xfrm flipV="1">
              <a:off x="588965" y="2889516"/>
              <a:ext cx="35957" cy="57663"/>
            </a:xfrm>
            <a:custGeom>
              <a:avLst/>
              <a:gdLst>
                <a:gd name="connsiteX0" fmla="*/ 9221 w 35957"/>
                <a:gd name="connsiteY0" fmla="*/ 6772 h 57663"/>
                <a:gd name="connsiteX1" fmla="*/ 35964 w 35957"/>
                <a:gd name="connsiteY1" fmla="*/ 6772 h 57663"/>
                <a:gd name="connsiteX2" fmla="*/ 35964 w 35957"/>
                <a:gd name="connsiteY2" fmla="*/ 325 h 57663"/>
                <a:gd name="connsiteX3" fmla="*/ 7 w 35957"/>
                <a:gd name="connsiteY3" fmla="*/ 325 h 57663"/>
                <a:gd name="connsiteX4" fmla="*/ 7 w 35957"/>
                <a:gd name="connsiteY4" fmla="*/ 6772 h 57663"/>
                <a:gd name="connsiteX5" fmla="*/ 11891 w 35957"/>
                <a:gd name="connsiteY5" fmla="*/ 18887 h 57663"/>
                <a:gd name="connsiteX6" fmla="*/ 21360 w 35957"/>
                <a:gd name="connsiteY6" fmla="*/ 28708 h 57663"/>
                <a:gd name="connsiteX7" fmla="*/ 26495 w 35957"/>
                <a:gd name="connsiteY7" fmla="*/ 35700 h 57663"/>
                <a:gd name="connsiteX8" fmla="*/ 27964 w 35957"/>
                <a:gd name="connsiteY8" fmla="*/ 41333 h 57663"/>
                <a:gd name="connsiteX9" fmla="*/ 24796 w 35957"/>
                <a:gd name="connsiteY9" fmla="*/ 48690 h 57663"/>
                <a:gd name="connsiteX10" fmla="*/ 16541 w 35957"/>
                <a:gd name="connsiteY10" fmla="*/ 51543 h 57663"/>
                <a:gd name="connsiteX11" fmla="*/ 8929 w 35957"/>
                <a:gd name="connsiteY11" fmla="*/ 50292 h 57663"/>
                <a:gd name="connsiteX12" fmla="*/ 383 w 35957"/>
                <a:gd name="connsiteY12" fmla="*/ 46493 h 57663"/>
                <a:gd name="connsiteX13" fmla="*/ 383 w 35957"/>
                <a:gd name="connsiteY13" fmla="*/ 54238 h 57663"/>
                <a:gd name="connsiteX14" fmla="*/ 9026 w 35957"/>
                <a:gd name="connsiteY14" fmla="*/ 57042 h 57663"/>
                <a:gd name="connsiteX15" fmla="*/ 16395 w 35957"/>
                <a:gd name="connsiteY15" fmla="*/ 57989 h 57663"/>
                <a:gd name="connsiteX16" fmla="*/ 30429 w 35957"/>
                <a:gd name="connsiteY16" fmla="*/ 53582 h 57663"/>
                <a:gd name="connsiteX17" fmla="*/ 35661 w 35957"/>
                <a:gd name="connsiteY17" fmla="*/ 41831 h 57663"/>
                <a:gd name="connsiteX18" fmla="*/ 34350 w 35957"/>
                <a:gd name="connsiteY18" fmla="*/ 35203 h 57663"/>
                <a:gd name="connsiteX19" fmla="*/ 29591 w 35957"/>
                <a:gd name="connsiteY19" fmla="*/ 27834 h 57663"/>
                <a:gd name="connsiteX20" fmla="*/ 23558 w 35957"/>
                <a:gd name="connsiteY20" fmla="*/ 21473 h 57663"/>
                <a:gd name="connsiteX21" fmla="*/ 9221 w 35957"/>
                <a:gd name="connsiteY21" fmla="*/ 6772 h 5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5957" h="57663">
                  <a:moveTo>
                    <a:pt x="9221" y="6772"/>
                  </a:moveTo>
                  <a:lnTo>
                    <a:pt x="35964" y="6772"/>
                  </a:lnTo>
                  <a:lnTo>
                    <a:pt x="35964" y="325"/>
                  </a:lnTo>
                  <a:lnTo>
                    <a:pt x="7" y="325"/>
                  </a:lnTo>
                  <a:lnTo>
                    <a:pt x="7" y="6772"/>
                  </a:lnTo>
                  <a:cubicBezTo>
                    <a:pt x="2912" y="9782"/>
                    <a:pt x="6874" y="13821"/>
                    <a:pt x="11891" y="18887"/>
                  </a:cubicBezTo>
                  <a:cubicBezTo>
                    <a:pt x="16917" y="23961"/>
                    <a:pt x="20073" y="27235"/>
                    <a:pt x="21360" y="28708"/>
                  </a:cubicBezTo>
                  <a:cubicBezTo>
                    <a:pt x="23813" y="31460"/>
                    <a:pt x="25524" y="33791"/>
                    <a:pt x="26495" y="35700"/>
                  </a:cubicBezTo>
                  <a:cubicBezTo>
                    <a:pt x="27475" y="37610"/>
                    <a:pt x="27964" y="39488"/>
                    <a:pt x="27964" y="41333"/>
                  </a:cubicBezTo>
                  <a:cubicBezTo>
                    <a:pt x="27964" y="44344"/>
                    <a:pt x="26908" y="46796"/>
                    <a:pt x="24796" y="48690"/>
                  </a:cubicBezTo>
                  <a:cubicBezTo>
                    <a:pt x="22684" y="50592"/>
                    <a:pt x="19932" y="51543"/>
                    <a:pt x="16541" y="51543"/>
                  </a:cubicBezTo>
                  <a:cubicBezTo>
                    <a:pt x="14137" y="51543"/>
                    <a:pt x="11600" y="51126"/>
                    <a:pt x="8929" y="50292"/>
                  </a:cubicBezTo>
                  <a:cubicBezTo>
                    <a:pt x="6267" y="49459"/>
                    <a:pt x="3418" y="48192"/>
                    <a:pt x="383" y="46493"/>
                  </a:cubicBezTo>
                  <a:lnTo>
                    <a:pt x="383" y="54238"/>
                  </a:lnTo>
                  <a:cubicBezTo>
                    <a:pt x="3466" y="55476"/>
                    <a:pt x="6348" y="56411"/>
                    <a:pt x="9026" y="57042"/>
                  </a:cubicBezTo>
                  <a:cubicBezTo>
                    <a:pt x="11713" y="57673"/>
                    <a:pt x="14170" y="57989"/>
                    <a:pt x="16395" y="57989"/>
                  </a:cubicBezTo>
                  <a:cubicBezTo>
                    <a:pt x="22263" y="57989"/>
                    <a:pt x="26941" y="56520"/>
                    <a:pt x="30429" y="53582"/>
                  </a:cubicBezTo>
                  <a:cubicBezTo>
                    <a:pt x="33917" y="50653"/>
                    <a:pt x="35661" y="46736"/>
                    <a:pt x="35661" y="41831"/>
                  </a:cubicBezTo>
                  <a:cubicBezTo>
                    <a:pt x="35661" y="39500"/>
                    <a:pt x="35224" y="37291"/>
                    <a:pt x="34350" y="35203"/>
                  </a:cubicBezTo>
                  <a:cubicBezTo>
                    <a:pt x="33484" y="33123"/>
                    <a:pt x="31898" y="30667"/>
                    <a:pt x="29591" y="27834"/>
                  </a:cubicBezTo>
                  <a:cubicBezTo>
                    <a:pt x="28960" y="27097"/>
                    <a:pt x="26949" y="24977"/>
                    <a:pt x="23558" y="21473"/>
                  </a:cubicBezTo>
                  <a:cubicBezTo>
                    <a:pt x="20175" y="17968"/>
                    <a:pt x="15396" y="13068"/>
                    <a:pt x="9221" y="6772"/>
                  </a:cubicBezTo>
                  <a:close/>
                </a:path>
              </a:pathLst>
            </a:custGeom>
            <a:solidFill>
              <a:srgbClr val="000000"/>
            </a:solidFill>
            <a:ln w="77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0" name="Graphic 5">
            <a:extLst>
              <a:ext uri="{FF2B5EF4-FFF2-40B4-BE49-F238E27FC236}">
                <a16:creationId xmlns:a16="http://schemas.microsoft.com/office/drawing/2014/main" id="{8BE741F8-5ACC-47CD-8909-64A4E95870E7}"/>
              </a:ext>
            </a:extLst>
          </p:cNvPr>
          <p:cNvGrpSpPr/>
          <p:nvPr/>
        </p:nvGrpSpPr>
        <p:grpSpPr>
          <a:xfrm>
            <a:off x="587071" y="2401423"/>
            <a:ext cx="84480" cy="56643"/>
            <a:chOff x="587071" y="2401423"/>
            <a:chExt cx="84480" cy="56643"/>
          </a:xfrm>
          <a:solidFill>
            <a:srgbClr val="000000"/>
          </a:solidFill>
        </p:grpSpPr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59E44444-B903-4A4B-973E-F2E7CE11DBE4}"/>
                </a:ext>
              </a:extLst>
            </p:cNvPr>
            <p:cNvSpPr/>
            <p:nvPr/>
          </p:nvSpPr>
          <p:spPr>
            <a:xfrm>
              <a:off x="652128" y="2428549"/>
              <a:ext cx="19423" cy="5549"/>
            </a:xfrm>
            <a:custGeom>
              <a:avLst/>
              <a:gdLst>
                <a:gd name="connsiteX0" fmla="*/ 19472 w 19423"/>
                <a:gd name="connsiteY0" fmla="*/ 274 h 5549"/>
                <a:gd name="connsiteX1" fmla="*/ 49 w 19423"/>
                <a:gd name="connsiteY1" fmla="*/ 274 h 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423" h="5549">
                  <a:moveTo>
                    <a:pt x="19472" y="274"/>
                  </a:moveTo>
                  <a:lnTo>
                    <a:pt x="49" y="274"/>
                  </a:lnTo>
                </a:path>
              </a:pathLst>
            </a:custGeom>
            <a:solidFill>
              <a:srgbClr val="000000"/>
            </a:solidFill>
            <a:ln w="4430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179E6A19-1686-44D8-B520-9D287B6964DA}"/>
                </a:ext>
              </a:extLst>
            </p:cNvPr>
            <p:cNvSpPr/>
            <p:nvPr/>
          </p:nvSpPr>
          <p:spPr>
            <a:xfrm flipV="1">
              <a:off x="587071" y="2401423"/>
              <a:ext cx="41274" cy="56643"/>
            </a:xfrm>
            <a:custGeom>
              <a:avLst/>
              <a:gdLst>
                <a:gd name="connsiteX0" fmla="*/ 25572 w 41274"/>
                <a:gd name="connsiteY0" fmla="*/ 50205 h 56643"/>
                <a:gd name="connsiteX1" fmla="*/ 6221 w 41274"/>
                <a:gd name="connsiteY1" fmla="*/ 19965 h 56643"/>
                <a:gd name="connsiteX2" fmla="*/ 25572 w 41274"/>
                <a:gd name="connsiteY2" fmla="*/ 19965 h 56643"/>
                <a:gd name="connsiteX3" fmla="*/ 23557 w 41274"/>
                <a:gd name="connsiteY3" fmla="*/ 56882 h 56643"/>
                <a:gd name="connsiteX4" fmla="*/ 33196 w 41274"/>
                <a:gd name="connsiteY4" fmla="*/ 56882 h 56643"/>
                <a:gd name="connsiteX5" fmla="*/ 33196 w 41274"/>
                <a:gd name="connsiteY5" fmla="*/ 19965 h 56643"/>
                <a:gd name="connsiteX6" fmla="*/ 41281 w 41274"/>
                <a:gd name="connsiteY6" fmla="*/ 19965 h 56643"/>
                <a:gd name="connsiteX7" fmla="*/ 41281 w 41274"/>
                <a:gd name="connsiteY7" fmla="*/ 13592 h 56643"/>
                <a:gd name="connsiteX8" fmla="*/ 33196 w 41274"/>
                <a:gd name="connsiteY8" fmla="*/ 13592 h 56643"/>
                <a:gd name="connsiteX9" fmla="*/ 33196 w 41274"/>
                <a:gd name="connsiteY9" fmla="*/ 238 h 56643"/>
                <a:gd name="connsiteX10" fmla="*/ 25572 w 41274"/>
                <a:gd name="connsiteY10" fmla="*/ 238 h 56643"/>
                <a:gd name="connsiteX11" fmla="*/ 25572 w 41274"/>
                <a:gd name="connsiteY11" fmla="*/ 13592 h 56643"/>
                <a:gd name="connsiteX12" fmla="*/ 6 w 41274"/>
                <a:gd name="connsiteY12" fmla="*/ 13592 h 56643"/>
                <a:gd name="connsiteX13" fmla="*/ 6 w 41274"/>
                <a:gd name="connsiteY13" fmla="*/ 20985 h 56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274" h="56643">
                  <a:moveTo>
                    <a:pt x="25572" y="50205"/>
                  </a:moveTo>
                  <a:lnTo>
                    <a:pt x="6221" y="19965"/>
                  </a:lnTo>
                  <a:lnTo>
                    <a:pt x="25572" y="19965"/>
                  </a:lnTo>
                  <a:close/>
                  <a:moveTo>
                    <a:pt x="23557" y="56882"/>
                  </a:moveTo>
                  <a:lnTo>
                    <a:pt x="33196" y="56882"/>
                  </a:lnTo>
                  <a:lnTo>
                    <a:pt x="33196" y="19965"/>
                  </a:lnTo>
                  <a:lnTo>
                    <a:pt x="41281" y="19965"/>
                  </a:lnTo>
                  <a:lnTo>
                    <a:pt x="41281" y="13592"/>
                  </a:lnTo>
                  <a:lnTo>
                    <a:pt x="33196" y="13592"/>
                  </a:lnTo>
                  <a:lnTo>
                    <a:pt x="33196" y="238"/>
                  </a:lnTo>
                  <a:lnTo>
                    <a:pt x="25572" y="238"/>
                  </a:lnTo>
                  <a:lnTo>
                    <a:pt x="25572" y="13592"/>
                  </a:lnTo>
                  <a:lnTo>
                    <a:pt x="6" y="13592"/>
                  </a:lnTo>
                  <a:lnTo>
                    <a:pt x="6" y="20985"/>
                  </a:lnTo>
                  <a:close/>
                </a:path>
              </a:pathLst>
            </a:custGeom>
            <a:solidFill>
              <a:srgbClr val="000000"/>
            </a:solidFill>
            <a:ln w="77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3" name="Graphic 5">
            <a:extLst>
              <a:ext uri="{FF2B5EF4-FFF2-40B4-BE49-F238E27FC236}">
                <a16:creationId xmlns:a16="http://schemas.microsoft.com/office/drawing/2014/main" id="{DDD2472D-254E-4FEA-873F-07CE2184F1DF}"/>
              </a:ext>
            </a:extLst>
          </p:cNvPr>
          <p:cNvGrpSpPr/>
          <p:nvPr/>
        </p:nvGrpSpPr>
        <p:grpSpPr>
          <a:xfrm>
            <a:off x="588698" y="1911291"/>
            <a:ext cx="82853" cy="58768"/>
            <a:chOff x="588698" y="1911291"/>
            <a:chExt cx="82853" cy="58768"/>
          </a:xfrm>
          <a:solidFill>
            <a:srgbClr val="000000"/>
          </a:solidFill>
        </p:grpSpPr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D1D2DBD1-2840-424C-BE1C-2A261F14240E}"/>
                </a:ext>
              </a:extLst>
            </p:cNvPr>
            <p:cNvSpPr/>
            <p:nvPr/>
          </p:nvSpPr>
          <p:spPr>
            <a:xfrm>
              <a:off x="652128" y="1939437"/>
              <a:ext cx="19423" cy="5549"/>
            </a:xfrm>
            <a:custGeom>
              <a:avLst/>
              <a:gdLst>
                <a:gd name="connsiteX0" fmla="*/ 19472 w 19423"/>
                <a:gd name="connsiteY0" fmla="*/ 186 h 5549"/>
                <a:gd name="connsiteX1" fmla="*/ 49 w 19423"/>
                <a:gd name="connsiteY1" fmla="*/ 186 h 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423" h="5549">
                  <a:moveTo>
                    <a:pt x="19472" y="186"/>
                  </a:moveTo>
                  <a:lnTo>
                    <a:pt x="49" y="186"/>
                  </a:lnTo>
                </a:path>
              </a:pathLst>
            </a:custGeom>
            <a:solidFill>
              <a:srgbClr val="000000"/>
            </a:solidFill>
            <a:ln w="4430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AE3A2266-03C5-497A-B377-CB735E45B4BB}"/>
                </a:ext>
              </a:extLst>
            </p:cNvPr>
            <p:cNvSpPr/>
            <p:nvPr/>
          </p:nvSpPr>
          <p:spPr>
            <a:xfrm flipV="1">
              <a:off x="588698" y="1911291"/>
              <a:ext cx="39114" cy="58768"/>
            </a:xfrm>
            <a:custGeom>
              <a:avLst/>
              <a:gdLst>
                <a:gd name="connsiteX0" fmla="*/ 20230 w 39114"/>
                <a:gd name="connsiteY0" fmla="*/ 32624 h 58768"/>
                <a:gd name="connsiteX1" fmla="*/ 12048 w 39114"/>
                <a:gd name="connsiteY1" fmla="*/ 29091 h 58768"/>
                <a:gd name="connsiteX2" fmla="*/ 9037 w 39114"/>
                <a:gd name="connsiteY2" fmla="*/ 19428 h 58768"/>
                <a:gd name="connsiteX3" fmla="*/ 12048 w 39114"/>
                <a:gd name="connsiteY3" fmla="*/ 9765 h 58768"/>
                <a:gd name="connsiteX4" fmla="*/ 20230 w 39114"/>
                <a:gd name="connsiteY4" fmla="*/ 6220 h 58768"/>
                <a:gd name="connsiteX5" fmla="*/ 28400 w 39114"/>
                <a:gd name="connsiteY5" fmla="*/ 9765 h 58768"/>
                <a:gd name="connsiteX6" fmla="*/ 31411 w 39114"/>
                <a:gd name="connsiteY6" fmla="*/ 19428 h 58768"/>
                <a:gd name="connsiteX7" fmla="*/ 28400 w 39114"/>
                <a:gd name="connsiteY7" fmla="*/ 29091 h 58768"/>
                <a:gd name="connsiteX8" fmla="*/ 20230 w 39114"/>
                <a:gd name="connsiteY8" fmla="*/ 32624 h 58768"/>
                <a:gd name="connsiteX9" fmla="*/ 35441 w 39114"/>
                <a:gd name="connsiteY9" fmla="*/ 56648 h 58768"/>
                <a:gd name="connsiteX10" fmla="*/ 35441 w 39114"/>
                <a:gd name="connsiteY10" fmla="*/ 49668 h 58768"/>
                <a:gd name="connsiteX11" fmla="*/ 29614 w 39114"/>
                <a:gd name="connsiteY11" fmla="*/ 51744 h 58768"/>
                <a:gd name="connsiteX12" fmla="*/ 23787 w 39114"/>
                <a:gd name="connsiteY12" fmla="*/ 52472 h 58768"/>
                <a:gd name="connsiteX13" fmla="*/ 12193 w 39114"/>
                <a:gd name="connsiteY13" fmla="*/ 47349 h 58768"/>
                <a:gd name="connsiteX14" fmla="*/ 7629 w 39114"/>
                <a:gd name="connsiteY14" fmla="*/ 31871 h 58768"/>
                <a:gd name="connsiteX15" fmla="*/ 13237 w 39114"/>
                <a:gd name="connsiteY15" fmla="*/ 36933 h 58768"/>
                <a:gd name="connsiteX16" fmla="*/ 20679 w 39114"/>
                <a:gd name="connsiteY16" fmla="*/ 38694 h 58768"/>
                <a:gd name="connsiteX17" fmla="*/ 34166 w 39114"/>
                <a:gd name="connsiteY17" fmla="*/ 33510 h 58768"/>
                <a:gd name="connsiteX18" fmla="*/ 39119 w 39114"/>
                <a:gd name="connsiteY18" fmla="*/ 19428 h 58768"/>
                <a:gd name="connsiteX19" fmla="*/ 33960 w 39114"/>
                <a:gd name="connsiteY19" fmla="*/ 5419 h 58768"/>
                <a:gd name="connsiteX20" fmla="*/ 20230 w 39114"/>
                <a:gd name="connsiteY20" fmla="*/ 150 h 58768"/>
                <a:gd name="connsiteX21" fmla="*/ 5201 w 39114"/>
                <a:gd name="connsiteY21" fmla="*/ 7677 h 58768"/>
                <a:gd name="connsiteX22" fmla="*/ 5 w 39114"/>
                <a:gd name="connsiteY22" fmla="*/ 29516 h 58768"/>
                <a:gd name="connsiteX23" fmla="*/ 6378 w 39114"/>
                <a:gd name="connsiteY23" fmla="*/ 50930 h 58768"/>
                <a:gd name="connsiteX24" fmla="*/ 23483 w 39114"/>
                <a:gd name="connsiteY24" fmla="*/ 58918 h 58768"/>
                <a:gd name="connsiteX25" fmla="*/ 29310 w 39114"/>
                <a:gd name="connsiteY25" fmla="*/ 58348 h 58768"/>
                <a:gd name="connsiteX26" fmla="*/ 35441 w 39114"/>
                <a:gd name="connsiteY26" fmla="*/ 56648 h 5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114" h="58768">
                  <a:moveTo>
                    <a:pt x="20230" y="32624"/>
                  </a:moveTo>
                  <a:cubicBezTo>
                    <a:pt x="16790" y="32624"/>
                    <a:pt x="14063" y="31446"/>
                    <a:pt x="12048" y="29091"/>
                  </a:cubicBezTo>
                  <a:cubicBezTo>
                    <a:pt x="10041" y="26744"/>
                    <a:pt x="9037" y="23523"/>
                    <a:pt x="9037" y="19428"/>
                  </a:cubicBezTo>
                  <a:cubicBezTo>
                    <a:pt x="9037" y="15357"/>
                    <a:pt x="10041" y="12136"/>
                    <a:pt x="12048" y="9765"/>
                  </a:cubicBezTo>
                  <a:cubicBezTo>
                    <a:pt x="14063" y="7401"/>
                    <a:pt x="16790" y="6220"/>
                    <a:pt x="20230" y="6220"/>
                  </a:cubicBezTo>
                  <a:cubicBezTo>
                    <a:pt x="23669" y="6220"/>
                    <a:pt x="26393" y="7401"/>
                    <a:pt x="28400" y="9765"/>
                  </a:cubicBezTo>
                  <a:cubicBezTo>
                    <a:pt x="30407" y="12136"/>
                    <a:pt x="31411" y="15357"/>
                    <a:pt x="31411" y="19428"/>
                  </a:cubicBezTo>
                  <a:cubicBezTo>
                    <a:pt x="31411" y="23523"/>
                    <a:pt x="30407" y="26744"/>
                    <a:pt x="28400" y="29091"/>
                  </a:cubicBezTo>
                  <a:cubicBezTo>
                    <a:pt x="26393" y="31446"/>
                    <a:pt x="23669" y="32624"/>
                    <a:pt x="20230" y="32624"/>
                  </a:cubicBezTo>
                  <a:close/>
                  <a:moveTo>
                    <a:pt x="35441" y="56648"/>
                  </a:moveTo>
                  <a:lnTo>
                    <a:pt x="35441" y="49668"/>
                  </a:lnTo>
                  <a:cubicBezTo>
                    <a:pt x="33515" y="50574"/>
                    <a:pt x="31572" y="51266"/>
                    <a:pt x="29614" y="51744"/>
                  </a:cubicBezTo>
                  <a:cubicBezTo>
                    <a:pt x="27655" y="52229"/>
                    <a:pt x="25713" y="52472"/>
                    <a:pt x="23787" y="52472"/>
                  </a:cubicBezTo>
                  <a:cubicBezTo>
                    <a:pt x="18729" y="52472"/>
                    <a:pt x="14864" y="50764"/>
                    <a:pt x="12193" y="47349"/>
                  </a:cubicBezTo>
                  <a:cubicBezTo>
                    <a:pt x="9531" y="43934"/>
                    <a:pt x="8009" y="38774"/>
                    <a:pt x="7629" y="31871"/>
                  </a:cubicBezTo>
                  <a:cubicBezTo>
                    <a:pt x="9118" y="34072"/>
                    <a:pt x="10988" y="35760"/>
                    <a:pt x="13237" y="36933"/>
                  </a:cubicBezTo>
                  <a:cubicBezTo>
                    <a:pt x="15495" y="38107"/>
                    <a:pt x="17976" y="38694"/>
                    <a:pt x="20679" y="38694"/>
                  </a:cubicBezTo>
                  <a:cubicBezTo>
                    <a:pt x="26369" y="38694"/>
                    <a:pt x="30864" y="36966"/>
                    <a:pt x="34166" y="33510"/>
                  </a:cubicBezTo>
                  <a:cubicBezTo>
                    <a:pt x="37468" y="30062"/>
                    <a:pt x="39119" y="25368"/>
                    <a:pt x="39119" y="19428"/>
                  </a:cubicBezTo>
                  <a:cubicBezTo>
                    <a:pt x="39119" y="13609"/>
                    <a:pt x="37399" y="8939"/>
                    <a:pt x="33960" y="5419"/>
                  </a:cubicBezTo>
                  <a:cubicBezTo>
                    <a:pt x="30520" y="1906"/>
                    <a:pt x="25944" y="150"/>
                    <a:pt x="20230" y="150"/>
                  </a:cubicBezTo>
                  <a:cubicBezTo>
                    <a:pt x="13674" y="150"/>
                    <a:pt x="8665" y="2659"/>
                    <a:pt x="5201" y="7677"/>
                  </a:cubicBezTo>
                  <a:cubicBezTo>
                    <a:pt x="1737" y="12702"/>
                    <a:pt x="5" y="19982"/>
                    <a:pt x="5" y="29516"/>
                  </a:cubicBezTo>
                  <a:cubicBezTo>
                    <a:pt x="5" y="38467"/>
                    <a:pt x="2130" y="45605"/>
                    <a:pt x="6378" y="50930"/>
                  </a:cubicBezTo>
                  <a:cubicBezTo>
                    <a:pt x="10627" y="56256"/>
                    <a:pt x="16329" y="58918"/>
                    <a:pt x="23483" y="58918"/>
                  </a:cubicBezTo>
                  <a:cubicBezTo>
                    <a:pt x="25410" y="58918"/>
                    <a:pt x="27352" y="58728"/>
                    <a:pt x="29310" y="58348"/>
                  </a:cubicBezTo>
                  <a:cubicBezTo>
                    <a:pt x="31269" y="57967"/>
                    <a:pt x="33312" y="57401"/>
                    <a:pt x="35441" y="56648"/>
                  </a:cubicBezTo>
                  <a:close/>
                </a:path>
              </a:pathLst>
            </a:custGeom>
            <a:solidFill>
              <a:srgbClr val="000000"/>
            </a:solidFill>
            <a:ln w="77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6" name="Graphic 5">
            <a:extLst>
              <a:ext uri="{FF2B5EF4-FFF2-40B4-BE49-F238E27FC236}">
                <a16:creationId xmlns:a16="http://schemas.microsoft.com/office/drawing/2014/main" id="{BD53E4A4-1442-457D-BCDB-6399DFD39F74}"/>
              </a:ext>
            </a:extLst>
          </p:cNvPr>
          <p:cNvGrpSpPr/>
          <p:nvPr/>
        </p:nvGrpSpPr>
        <p:grpSpPr>
          <a:xfrm>
            <a:off x="588540" y="1422174"/>
            <a:ext cx="83011" cy="58768"/>
            <a:chOff x="588540" y="1422174"/>
            <a:chExt cx="83011" cy="58768"/>
          </a:xfrm>
          <a:solidFill>
            <a:srgbClr val="000000"/>
          </a:solidFill>
        </p:grpSpPr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CD4BE95B-9533-462D-964C-D234C3E9A9BE}"/>
                </a:ext>
              </a:extLst>
            </p:cNvPr>
            <p:cNvSpPr/>
            <p:nvPr/>
          </p:nvSpPr>
          <p:spPr>
            <a:xfrm>
              <a:off x="652128" y="1450320"/>
              <a:ext cx="19423" cy="5549"/>
            </a:xfrm>
            <a:custGeom>
              <a:avLst/>
              <a:gdLst>
                <a:gd name="connsiteX0" fmla="*/ 19472 w 19423"/>
                <a:gd name="connsiteY0" fmla="*/ 98 h 5549"/>
                <a:gd name="connsiteX1" fmla="*/ 49 w 19423"/>
                <a:gd name="connsiteY1" fmla="*/ 98 h 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423" h="5549">
                  <a:moveTo>
                    <a:pt x="19472" y="98"/>
                  </a:moveTo>
                  <a:lnTo>
                    <a:pt x="49" y="98"/>
                  </a:lnTo>
                </a:path>
              </a:pathLst>
            </a:custGeom>
            <a:solidFill>
              <a:srgbClr val="000000"/>
            </a:solidFill>
            <a:ln w="4430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AA722368-B337-4C20-BA82-835229E16A15}"/>
                </a:ext>
              </a:extLst>
            </p:cNvPr>
            <p:cNvSpPr/>
            <p:nvPr/>
          </p:nvSpPr>
          <p:spPr>
            <a:xfrm flipV="1">
              <a:off x="588540" y="1422174"/>
              <a:ext cx="38847" cy="58768"/>
            </a:xfrm>
            <a:custGeom>
              <a:avLst/>
              <a:gdLst>
                <a:gd name="connsiteX0" fmla="*/ 19429 w 38847"/>
                <a:gd name="connsiteY0" fmla="*/ 28068 h 58768"/>
                <a:gd name="connsiteX1" fmla="*/ 10834 w 38847"/>
                <a:gd name="connsiteY1" fmla="*/ 25142 h 58768"/>
                <a:gd name="connsiteX2" fmla="*/ 7714 w 38847"/>
                <a:gd name="connsiteY2" fmla="*/ 17106 h 58768"/>
                <a:gd name="connsiteX3" fmla="*/ 10834 w 38847"/>
                <a:gd name="connsiteY3" fmla="*/ 9057 h 58768"/>
                <a:gd name="connsiteX4" fmla="*/ 19429 w 38847"/>
                <a:gd name="connsiteY4" fmla="*/ 6132 h 58768"/>
                <a:gd name="connsiteX5" fmla="*/ 28036 w 38847"/>
                <a:gd name="connsiteY5" fmla="*/ 9069 h 58768"/>
                <a:gd name="connsiteX6" fmla="*/ 31192 w 38847"/>
                <a:gd name="connsiteY6" fmla="*/ 17106 h 58768"/>
                <a:gd name="connsiteX7" fmla="*/ 28060 w 38847"/>
                <a:gd name="connsiteY7" fmla="*/ 25142 h 58768"/>
                <a:gd name="connsiteX8" fmla="*/ 19429 w 38847"/>
                <a:gd name="connsiteY8" fmla="*/ 28068 h 58768"/>
                <a:gd name="connsiteX9" fmla="*/ 11769 w 38847"/>
                <a:gd name="connsiteY9" fmla="*/ 31322 h 58768"/>
                <a:gd name="connsiteX10" fmla="*/ 4084 w 38847"/>
                <a:gd name="connsiteY10" fmla="*/ 35910 h 58768"/>
                <a:gd name="connsiteX11" fmla="*/ 1341 w 38847"/>
                <a:gd name="connsiteY11" fmla="*/ 44153 h 58768"/>
                <a:gd name="connsiteX12" fmla="*/ 6172 w 38847"/>
                <a:gd name="connsiteY12" fmla="*/ 54885 h 58768"/>
                <a:gd name="connsiteX13" fmla="*/ 19429 w 38847"/>
                <a:gd name="connsiteY13" fmla="*/ 58830 h 58768"/>
                <a:gd name="connsiteX14" fmla="*/ 32710 w 38847"/>
                <a:gd name="connsiteY14" fmla="*/ 54885 h 58768"/>
                <a:gd name="connsiteX15" fmla="*/ 37529 w 38847"/>
                <a:gd name="connsiteY15" fmla="*/ 44153 h 58768"/>
                <a:gd name="connsiteX16" fmla="*/ 34774 w 38847"/>
                <a:gd name="connsiteY16" fmla="*/ 35910 h 58768"/>
                <a:gd name="connsiteX17" fmla="*/ 27138 w 38847"/>
                <a:gd name="connsiteY17" fmla="*/ 31322 h 58768"/>
                <a:gd name="connsiteX18" fmla="*/ 35757 w 38847"/>
                <a:gd name="connsiteY18" fmla="*/ 26271 h 58768"/>
                <a:gd name="connsiteX19" fmla="*/ 38852 w 38847"/>
                <a:gd name="connsiteY19" fmla="*/ 17106 h 58768"/>
                <a:gd name="connsiteX20" fmla="*/ 33827 w 38847"/>
                <a:gd name="connsiteY20" fmla="*/ 4456 h 58768"/>
                <a:gd name="connsiteX21" fmla="*/ 19429 w 38847"/>
                <a:gd name="connsiteY21" fmla="*/ 62 h 58768"/>
                <a:gd name="connsiteX22" fmla="*/ 5031 w 38847"/>
                <a:gd name="connsiteY22" fmla="*/ 4456 h 58768"/>
                <a:gd name="connsiteX23" fmla="*/ 5 w 38847"/>
                <a:gd name="connsiteY23" fmla="*/ 17106 h 58768"/>
                <a:gd name="connsiteX24" fmla="*/ 3113 w 38847"/>
                <a:gd name="connsiteY24" fmla="*/ 26271 h 58768"/>
                <a:gd name="connsiteX25" fmla="*/ 11769 w 38847"/>
                <a:gd name="connsiteY25" fmla="*/ 31322 h 58768"/>
                <a:gd name="connsiteX26" fmla="*/ 8965 w 38847"/>
                <a:gd name="connsiteY26" fmla="*/ 43425 h 58768"/>
                <a:gd name="connsiteX27" fmla="*/ 11708 w 38847"/>
                <a:gd name="connsiteY27" fmla="*/ 36566 h 58768"/>
                <a:gd name="connsiteX28" fmla="*/ 19429 w 38847"/>
                <a:gd name="connsiteY28" fmla="*/ 34102 h 58768"/>
                <a:gd name="connsiteX29" fmla="*/ 27150 w 38847"/>
                <a:gd name="connsiteY29" fmla="*/ 36566 h 58768"/>
                <a:gd name="connsiteX30" fmla="*/ 29942 w 38847"/>
                <a:gd name="connsiteY30" fmla="*/ 43425 h 58768"/>
                <a:gd name="connsiteX31" fmla="*/ 27150 w 38847"/>
                <a:gd name="connsiteY31" fmla="*/ 50296 h 58768"/>
                <a:gd name="connsiteX32" fmla="*/ 19429 w 38847"/>
                <a:gd name="connsiteY32" fmla="*/ 52760 h 58768"/>
                <a:gd name="connsiteX33" fmla="*/ 11708 w 38847"/>
                <a:gd name="connsiteY33" fmla="*/ 50296 h 58768"/>
                <a:gd name="connsiteX34" fmla="*/ 8965 w 38847"/>
                <a:gd name="connsiteY34" fmla="*/ 43425 h 5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8847" h="58768">
                  <a:moveTo>
                    <a:pt x="19429" y="28068"/>
                  </a:moveTo>
                  <a:cubicBezTo>
                    <a:pt x="15787" y="28068"/>
                    <a:pt x="12922" y="27093"/>
                    <a:pt x="10834" y="25142"/>
                  </a:cubicBezTo>
                  <a:cubicBezTo>
                    <a:pt x="8754" y="23192"/>
                    <a:pt x="7714" y="20513"/>
                    <a:pt x="7714" y="17106"/>
                  </a:cubicBezTo>
                  <a:cubicBezTo>
                    <a:pt x="7714" y="13691"/>
                    <a:pt x="8754" y="11008"/>
                    <a:pt x="10834" y="9057"/>
                  </a:cubicBezTo>
                  <a:cubicBezTo>
                    <a:pt x="12922" y="7107"/>
                    <a:pt x="15787" y="6132"/>
                    <a:pt x="19429" y="6132"/>
                  </a:cubicBezTo>
                  <a:cubicBezTo>
                    <a:pt x="23071" y="6132"/>
                    <a:pt x="25940" y="7111"/>
                    <a:pt x="28036" y="9069"/>
                  </a:cubicBezTo>
                  <a:cubicBezTo>
                    <a:pt x="30140" y="11036"/>
                    <a:pt x="31192" y="13715"/>
                    <a:pt x="31192" y="17106"/>
                  </a:cubicBezTo>
                  <a:cubicBezTo>
                    <a:pt x="31192" y="20513"/>
                    <a:pt x="30148" y="23192"/>
                    <a:pt x="28060" y="25142"/>
                  </a:cubicBezTo>
                  <a:cubicBezTo>
                    <a:pt x="25980" y="27093"/>
                    <a:pt x="23103" y="28068"/>
                    <a:pt x="19429" y="28068"/>
                  </a:cubicBezTo>
                  <a:close/>
                  <a:moveTo>
                    <a:pt x="11769" y="31322"/>
                  </a:moveTo>
                  <a:cubicBezTo>
                    <a:pt x="8483" y="32131"/>
                    <a:pt x="5922" y="33660"/>
                    <a:pt x="4084" y="35910"/>
                  </a:cubicBezTo>
                  <a:cubicBezTo>
                    <a:pt x="2255" y="38168"/>
                    <a:pt x="1341" y="40916"/>
                    <a:pt x="1341" y="44153"/>
                  </a:cubicBezTo>
                  <a:cubicBezTo>
                    <a:pt x="1341" y="48677"/>
                    <a:pt x="2951" y="52254"/>
                    <a:pt x="6172" y="54885"/>
                  </a:cubicBezTo>
                  <a:cubicBezTo>
                    <a:pt x="9402" y="57515"/>
                    <a:pt x="13820" y="58830"/>
                    <a:pt x="19429" y="58830"/>
                  </a:cubicBezTo>
                  <a:cubicBezTo>
                    <a:pt x="25070" y="58830"/>
                    <a:pt x="29497" y="57515"/>
                    <a:pt x="32710" y="54885"/>
                  </a:cubicBezTo>
                  <a:cubicBezTo>
                    <a:pt x="35923" y="52254"/>
                    <a:pt x="37529" y="48677"/>
                    <a:pt x="37529" y="44153"/>
                  </a:cubicBezTo>
                  <a:cubicBezTo>
                    <a:pt x="37529" y="40916"/>
                    <a:pt x="36611" y="38168"/>
                    <a:pt x="34774" y="35910"/>
                  </a:cubicBezTo>
                  <a:cubicBezTo>
                    <a:pt x="32945" y="33660"/>
                    <a:pt x="30399" y="32131"/>
                    <a:pt x="27138" y="31322"/>
                  </a:cubicBezTo>
                  <a:cubicBezTo>
                    <a:pt x="30828" y="30464"/>
                    <a:pt x="33701" y="28780"/>
                    <a:pt x="35757" y="26271"/>
                  </a:cubicBezTo>
                  <a:cubicBezTo>
                    <a:pt x="37821" y="23771"/>
                    <a:pt x="38852" y="20716"/>
                    <a:pt x="38852" y="17106"/>
                  </a:cubicBezTo>
                  <a:cubicBezTo>
                    <a:pt x="38852" y="11611"/>
                    <a:pt x="37177" y="7394"/>
                    <a:pt x="33827" y="4456"/>
                  </a:cubicBezTo>
                  <a:cubicBezTo>
                    <a:pt x="30476" y="1527"/>
                    <a:pt x="25677" y="62"/>
                    <a:pt x="19429" y="62"/>
                  </a:cubicBezTo>
                  <a:cubicBezTo>
                    <a:pt x="13189" y="62"/>
                    <a:pt x="8390" y="1527"/>
                    <a:pt x="5031" y="4456"/>
                  </a:cubicBezTo>
                  <a:cubicBezTo>
                    <a:pt x="1681" y="7394"/>
                    <a:pt x="5" y="11611"/>
                    <a:pt x="5" y="17106"/>
                  </a:cubicBezTo>
                  <a:cubicBezTo>
                    <a:pt x="5" y="20716"/>
                    <a:pt x="1041" y="23771"/>
                    <a:pt x="3113" y="26271"/>
                  </a:cubicBezTo>
                  <a:cubicBezTo>
                    <a:pt x="5193" y="28780"/>
                    <a:pt x="8078" y="30464"/>
                    <a:pt x="11769" y="31322"/>
                  </a:cubicBezTo>
                  <a:close/>
                  <a:moveTo>
                    <a:pt x="8965" y="43425"/>
                  </a:moveTo>
                  <a:cubicBezTo>
                    <a:pt x="8965" y="40495"/>
                    <a:pt x="9879" y="38209"/>
                    <a:pt x="11708" y="36566"/>
                  </a:cubicBezTo>
                  <a:cubicBezTo>
                    <a:pt x="13545" y="34923"/>
                    <a:pt x="16119" y="34102"/>
                    <a:pt x="19429" y="34102"/>
                  </a:cubicBezTo>
                  <a:cubicBezTo>
                    <a:pt x="22723" y="34102"/>
                    <a:pt x="25296" y="34923"/>
                    <a:pt x="27150" y="36566"/>
                  </a:cubicBezTo>
                  <a:cubicBezTo>
                    <a:pt x="29011" y="38209"/>
                    <a:pt x="29942" y="40495"/>
                    <a:pt x="29942" y="43425"/>
                  </a:cubicBezTo>
                  <a:cubicBezTo>
                    <a:pt x="29942" y="46363"/>
                    <a:pt x="29011" y="48653"/>
                    <a:pt x="27150" y="50296"/>
                  </a:cubicBezTo>
                  <a:cubicBezTo>
                    <a:pt x="25296" y="51939"/>
                    <a:pt x="22723" y="52760"/>
                    <a:pt x="19429" y="52760"/>
                  </a:cubicBezTo>
                  <a:cubicBezTo>
                    <a:pt x="16119" y="52760"/>
                    <a:pt x="13545" y="51939"/>
                    <a:pt x="11708" y="50296"/>
                  </a:cubicBezTo>
                  <a:cubicBezTo>
                    <a:pt x="9879" y="48653"/>
                    <a:pt x="8965" y="46363"/>
                    <a:pt x="8965" y="43425"/>
                  </a:cubicBezTo>
                  <a:close/>
                </a:path>
              </a:pathLst>
            </a:custGeom>
            <a:solidFill>
              <a:srgbClr val="000000"/>
            </a:solidFill>
            <a:ln w="77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69" name="Freeform: Shape 468">
            <a:extLst>
              <a:ext uri="{FF2B5EF4-FFF2-40B4-BE49-F238E27FC236}">
                <a16:creationId xmlns:a16="http://schemas.microsoft.com/office/drawing/2014/main" id="{A8B3586C-DF23-4C7A-A5A6-298BD5202013}"/>
              </a:ext>
            </a:extLst>
          </p:cNvPr>
          <p:cNvSpPr/>
          <p:nvPr/>
        </p:nvSpPr>
        <p:spPr>
          <a:xfrm>
            <a:off x="671552" y="1095712"/>
            <a:ext cx="5549" cy="2311066"/>
          </a:xfrm>
          <a:custGeom>
            <a:avLst/>
            <a:gdLst>
              <a:gd name="connsiteX0" fmla="*/ 0 w 5549"/>
              <a:gd name="connsiteY0" fmla="*/ 2311067 h 2311066"/>
              <a:gd name="connsiteX1" fmla="*/ 0 w 5549"/>
              <a:gd name="connsiteY1" fmla="*/ 0 h 231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49" h="2311066">
                <a:moveTo>
                  <a:pt x="0" y="2311067"/>
                </a:moveTo>
                <a:lnTo>
                  <a:pt x="0" y="0"/>
                </a:lnTo>
              </a:path>
            </a:pathLst>
          </a:custGeom>
          <a:noFill/>
          <a:ln w="4430" cap="sq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0" name="Freeform: Shape 469">
            <a:extLst>
              <a:ext uri="{FF2B5EF4-FFF2-40B4-BE49-F238E27FC236}">
                <a16:creationId xmlns:a16="http://schemas.microsoft.com/office/drawing/2014/main" id="{048BC6EA-5D57-44C6-902B-A79A6F1B8577}"/>
              </a:ext>
            </a:extLst>
          </p:cNvPr>
          <p:cNvSpPr/>
          <p:nvPr/>
        </p:nvSpPr>
        <p:spPr>
          <a:xfrm>
            <a:off x="3114310" y="1095712"/>
            <a:ext cx="5549" cy="2311066"/>
          </a:xfrm>
          <a:custGeom>
            <a:avLst/>
            <a:gdLst>
              <a:gd name="connsiteX0" fmla="*/ 0 w 5549"/>
              <a:gd name="connsiteY0" fmla="*/ 2311067 h 2311066"/>
              <a:gd name="connsiteX1" fmla="*/ 0 w 5549"/>
              <a:gd name="connsiteY1" fmla="*/ 0 h 231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49" h="2311066">
                <a:moveTo>
                  <a:pt x="0" y="2311067"/>
                </a:moveTo>
                <a:lnTo>
                  <a:pt x="0" y="0"/>
                </a:lnTo>
              </a:path>
            </a:pathLst>
          </a:custGeom>
          <a:noFill/>
          <a:ln w="4430" cap="sq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1" name="Freeform: Shape 470">
            <a:extLst>
              <a:ext uri="{FF2B5EF4-FFF2-40B4-BE49-F238E27FC236}">
                <a16:creationId xmlns:a16="http://schemas.microsoft.com/office/drawing/2014/main" id="{61CE05AA-357B-4E0F-83A9-05A4AF01F274}"/>
              </a:ext>
            </a:extLst>
          </p:cNvPr>
          <p:cNvSpPr/>
          <p:nvPr/>
        </p:nvSpPr>
        <p:spPr>
          <a:xfrm>
            <a:off x="671552" y="3406779"/>
            <a:ext cx="2442758" cy="5549"/>
          </a:xfrm>
          <a:custGeom>
            <a:avLst/>
            <a:gdLst>
              <a:gd name="connsiteX0" fmla="*/ 0 w 2442758"/>
              <a:gd name="connsiteY0" fmla="*/ 0 h 5549"/>
              <a:gd name="connsiteX1" fmla="*/ 2442759 w 2442758"/>
              <a:gd name="connsiteY1" fmla="*/ 0 h 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42758" h="5549">
                <a:moveTo>
                  <a:pt x="0" y="0"/>
                </a:moveTo>
                <a:lnTo>
                  <a:pt x="2442759" y="0"/>
                </a:lnTo>
              </a:path>
            </a:pathLst>
          </a:custGeom>
          <a:noFill/>
          <a:ln w="4430" cap="sq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2" name="Freeform: Shape 471">
            <a:extLst>
              <a:ext uri="{FF2B5EF4-FFF2-40B4-BE49-F238E27FC236}">
                <a16:creationId xmlns:a16="http://schemas.microsoft.com/office/drawing/2014/main" id="{A9D3D711-9780-4888-ADD7-B41D89C37657}"/>
              </a:ext>
            </a:extLst>
          </p:cNvPr>
          <p:cNvSpPr/>
          <p:nvPr/>
        </p:nvSpPr>
        <p:spPr>
          <a:xfrm>
            <a:off x="671552" y="1095712"/>
            <a:ext cx="2442758" cy="5549"/>
          </a:xfrm>
          <a:custGeom>
            <a:avLst/>
            <a:gdLst>
              <a:gd name="connsiteX0" fmla="*/ 0 w 2442758"/>
              <a:gd name="connsiteY0" fmla="*/ 0 h 5549"/>
              <a:gd name="connsiteX1" fmla="*/ 2442759 w 2442758"/>
              <a:gd name="connsiteY1" fmla="*/ 0 h 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42758" h="5549">
                <a:moveTo>
                  <a:pt x="0" y="0"/>
                </a:moveTo>
                <a:lnTo>
                  <a:pt x="2442759" y="0"/>
                </a:lnTo>
              </a:path>
            </a:pathLst>
          </a:custGeom>
          <a:noFill/>
          <a:ln w="4430" cap="sq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3A8CE8-3EC4-4FD2-8AB6-2C53DAF9E3F0}"/>
              </a:ext>
            </a:extLst>
          </p:cNvPr>
          <p:cNvSpPr txBox="1"/>
          <p:nvPr/>
        </p:nvSpPr>
        <p:spPr>
          <a:xfrm>
            <a:off x="104943" y="548994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grpSp>
        <p:nvGrpSpPr>
          <p:cNvPr id="202" name="Graphic 4">
            <a:extLst>
              <a:ext uri="{FF2B5EF4-FFF2-40B4-BE49-F238E27FC236}">
                <a16:creationId xmlns:a16="http://schemas.microsoft.com/office/drawing/2014/main" id="{EE30FFB3-5DF9-4EBB-A59C-4F915F4FA980}"/>
              </a:ext>
            </a:extLst>
          </p:cNvPr>
          <p:cNvGrpSpPr/>
          <p:nvPr/>
        </p:nvGrpSpPr>
        <p:grpSpPr>
          <a:xfrm>
            <a:off x="362335" y="4038821"/>
            <a:ext cx="3229546" cy="2339357"/>
            <a:chOff x="362335" y="4038821"/>
            <a:chExt cx="3229546" cy="2339357"/>
          </a:xfrm>
        </p:grpSpPr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FE73E0A7-4A7B-41A3-AF9B-F933B2581AD4}"/>
                </a:ext>
              </a:extLst>
            </p:cNvPr>
            <p:cNvSpPr/>
            <p:nvPr/>
          </p:nvSpPr>
          <p:spPr>
            <a:xfrm>
              <a:off x="704821" y="4038821"/>
              <a:ext cx="2887060" cy="2151190"/>
            </a:xfrm>
            <a:custGeom>
              <a:avLst/>
              <a:gdLst>
                <a:gd name="connsiteX0" fmla="*/ 0 w 2887060"/>
                <a:gd name="connsiteY0" fmla="*/ 2151190 h 2151190"/>
                <a:gd name="connsiteX1" fmla="*/ 2887060 w 2887060"/>
                <a:gd name="connsiteY1" fmla="*/ 2151190 h 2151190"/>
                <a:gd name="connsiteX2" fmla="*/ 2887060 w 2887060"/>
                <a:gd name="connsiteY2" fmla="*/ 0 h 2151190"/>
                <a:gd name="connsiteX3" fmla="*/ 0 w 2887060"/>
                <a:gd name="connsiteY3" fmla="*/ 0 h 215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7060" h="2151190">
                  <a:moveTo>
                    <a:pt x="0" y="2151190"/>
                  </a:moveTo>
                  <a:lnTo>
                    <a:pt x="2887060" y="2151190"/>
                  </a:lnTo>
                  <a:lnTo>
                    <a:pt x="2887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42ED2E9F-0CC3-453C-8746-04CFAF7DE398}"/>
                </a:ext>
              </a:extLst>
            </p:cNvPr>
            <p:cNvSpPr/>
            <p:nvPr/>
          </p:nvSpPr>
          <p:spPr>
            <a:xfrm>
              <a:off x="752939" y="5525549"/>
              <a:ext cx="96235" cy="664462"/>
            </a:xfrm>
            <a:custGeom>
              <a:avLst/>
              <a:gdLst>
                <a:gd name="connsiteX0" fmla="*/ 0 w 96235"/>
                <a:gd name="connsiteY0" fmla="*/ 664462 h 664462"/>
                <a:gd name="connsiteX1" fmla="*/ 96235 w 96235"/>
                <a:gd name="connsiteY1" fmla="*/ 664462 h 664462"/>
                <a:gd name="connsiteX2" fmla="*/ 96235 w 96235"/>
                <a:gd name="connsiteY2" fmla="*/ 0 h 664462"/>
                <a:gd name="connsiteX3" fmla="*/ 0 w 96235"/>
                <a:gd name="connsiteY3" fmla="*/ 0 h 66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664462">
                  <a:moveTo>
                    <a:pt x="0" y="664462"/>
                  </a:moveTo>
                  <a:lnTo>
                    <a:pt x="96235" y="664462"/>
                  </a:lnTo>
                  <a:lnTo>
                    <a:pt x="962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CA866A59-6A4B-4904-81E1-5955CB6E7D7A}"/>
                </a:ext>
              </a:extLst>
            </p:cNvPr>
            <p:cNvSpPr/>
            <p:nvPr/>
          </p:nvSpPr>
          <p:spPr>
            <a:xfrm>
              <a:off x="945410" y="5691662"/>
              <a:ext cx="96235" cy="498348"/>
            </a:xfrm>
            <a:custGeom>
              <a:avLst/>
              <a:gdLst>
                <a:gd name="connsiteX0" fmla="*/ 0 w 96235"/>
                <a:gd name="connsiteY0" fmla="*/ 498349 h 498348"/>
                <a:gd name="connsiteX1" fmla="*/ 96235 w 96235"/>
                <a:gd name="connsiteY1" fmla="*/ 498349 h 498348"/>
                <a:gd name="connsiteX2" fmla="*/ 96235 w 96235"/>
                <a:gd name="connsiteY2" fmla="*/ 0 h 498348"/>
                <a:gd name="connsiteX3" fmla="*/ 0 w 96235"/>
                <a:gd name="connsiteY3" fmla="*/ 0 h 49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498348">
                  <a:moveTo>
                    <a:pt x="0" y="498349"/>
                  </a:moveTo>
                  <a:lnTo>
                    <a:pt x="96235" y="498349"/>
                  </a:lnTo>
                  <a:lnTo>
                    <a:pt x="962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DE64A9D7-A677-434F-84A3-9BBFD6CF966A}"/>
                </a:ext>
              </a:extLst>
            </p:cNvPr>
            <p:cNvSpPr/>
            <p:nvPr/>
          </p:nvSpPr>
          <p:spPr>
            <a:xfrm>
              <a:off x="1137880" y="5747036"/>
              <a:ext cx="96235" cy="442974"/>
            </a:xfrm>
            <a:custGeom>
              <a:avLst/>
              <a:gdLst>
                <a:gd name="connsiteX0" fmla="*/ 0 w 96235"/>
                <a:gd name="connsiteY0" fmla="*/ 442975 h 442974"/>
                <a:gd name="connsiteX1" fmla="*/ 96235 w 96235"/>
                <a:gd name="connsiteY1" fmla="*/ 442975 h 442974"/>
                <a:gd name="connsiteX2" fmla="*/ 96235 w 96235"/>
                <a:gd name="connsiteY2" fmla="*/ 0 h 442974"/>
                <a:gd name="connsiteX3" fmla="*/ 0 w 96235"/>
                <a:gd name="connsiteY3" fmla="*/ 0 h 442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442974">
                  <a:moveTo>
                    <a:pt x="0" y="442975"/>
                  </a:moveTo>
                  <a:lnTo>
                    <a:pt x="96235" y="442975"/>
                  </a:lnTo>
                  <a:lnTo>
                    <a:pt x="962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3CB1482B-66EC-4DDB-BE1D-E530CD2D4A3C}"/>
                </a:ext>
              </a:extLst>
            </p:cNvPr>
            <p:cNvSpPr/>
            <p:nvPr/>
          </p:nvSpPr>
          <p:spPr>
            <a:xfrm>
              <a:off x="1330351" y="5691662"/>
              <a:ext cx="96235" cy="498348"/>
            </a:xfrm>
            <a:custGeom>
              <a:avLst/>
              <a:gdLst>
                <a:gd name="connsiteX0" fmla="*/ 0 w 96235"/>
                <a:gd name="connsiteY0" fmla="*/ 498349 h 498348"/>
                <a:gd name="connsiteX1" fmla="*/ 96235 w 96235"/>
                <a:gd name="connsiteY1" fmla="*/ 498349 h 498348"/>
                <a:gd name="connsiteX2" fmla="*/ 96235 w 96235"/>
                <a:gd name="connsiteY2" fmla="*/ 0 h 498348"/>
                <a:gd name="connsiteX3" fmla="*/ 0 w 96235"/>
                <a:gd name="connsiteY3" fmla="*/ 0 h 49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498348">
                  <a:moveTo>
                    <a:pt x="0" y="498349"/>
                  </a:moveTo>
                  <a:lnTo>
                    <a:pt x="96235" y="498349"/>
                  </a:lnTo>
                  <a:lnTo>
                    <a:pt x="962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9AB1C38F-67F3-4FD9-86A5-3E0BFA576D36}"/>
                </a:ext>
              </a:extLst>
            </p:cNvPr>
            <p:cNvSpPr/>
            <p:nvPr/>
          </p:nvSpPr>
          <p:spPr>
            <a:xfrm>
              <a:off x="1522822" y="5525549"/>
              <a:ext cx="96235" cy="664462"/>
            </a:xfrm>
            <a:custGeom>
              <a:avLst/>
              <a:gdLst>
                <a:gd name="connsiteX0" fmla="*/ 0 w 96235"/>
                <a:gd name="connsiteY0" fmla="*/ 664462 h 664462"/>
                <a:gd name="connsiteX1" fmla="*/ 96235 w 96235"/>
                <a:gd name="connsiteY1" fmla="*/ 664462 h 664462"/>
                <a:gd name="connsiteX2" fmla="*/ 96235 w 96235"/>
                <a:gd name="connsiteY2" fmla="*/ 0 h 664462"/>
                <a:gd name="connsiteX3" fmla="*/ 0 w 96235"/>
                <a:gd name="connsiteY3" fmla="*/ 0 h 66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664462">
                  <a:moveTo>
                    <a:pt x="0" y="664462"/>
                  </a:moveTo>
                  <a:lnTo>
                    <a:pt x="96235" y="664462"/>
                  </a:lnTo>
                  <a:lnTo>
                    <a:pt x="962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C70DD635-4B44-4458-8EAC-9EBF3E1820D2}"/>
                </a:ext>
              </a:extLst>
            </p:cNvPr>
            <p:cNvSpPr/>
            <p:nvPr/>
          </p:nvSpPr>
          <p:spPr>
            <a:xfrm>
              <a:off x="1715292" y="5857784"/>
              <a:ext cx="96235" cy="332227"/>
            </a:xfrm>
            <a:custGeom>
              <a:avLst/>
              <a:gdLst>
                <a:gd name="connsiteX0" fmla="*/ 0 w 96235"/>
                <a:gd name="connsiteY0" fmla="*/ 332227 h 332227"/>
                <a:gd name="connsiteX1" fmla="*/ 96235 w 96235"/>
                <a:gd name="connsiteY1" fmla="*/ 332227 h 332227"/>
                <a:gd name="connsiteX2" fmla="*/ 96235 w 96235"/>
                <a:gd name="connsiteY2" fmla="*/ 0 h 332227"/>
                <a:gd name="connsiteX3" fmla="*/ 0 w 96235"/>
                <a:gd name="connsiteY3" fmla="*/ 0 h 332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332227">
                  <a:moveTo>
                    <a:pt x="0" y="332227"/>
                  </a:moveTo>
                  <a:lnTo>
                    <a:pt x="96235" y="332227"/>
                  </a:lnTo>
                  <a:lnTo>
                    <a:pt x="962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10E45D55-35CE-4A21-8D34-B4EFD30A12BA}"/>
                </a:ext>
              </a:extLst>
            </p:cNvPr>
            <p:cNvSpPr/>
            <p:nvPr/>
          </p:nvSpPr>
          <p:spPr>
            <a:xfrm>
              <a:off x="1907763" y="5636297"/>
              <a:ext cx="96235" cy="553714"/>
            </a:xfrm>
            <a:custGeom>
              <a:avLst/>
              <a:gdLst>
                <a:gd name="connsiteX0" fmla="*/ 0 w 96235"/>
                <a:gd name="connsiteY0" fmla="*/ 553715 h 553714"/>
                <a:gd name="connsiteX1" fmla="*/ 96235 w 96235"/>
                <a:gd name="connsiteY1" fmla="*/ 553715 h 553714"/>
                <a:gd name="connsiteX2" fmla="*/ 96235 w 96235"/>
                <a:gd name="connsiteY2" fmla="*/ 0 h 553714"/>
                <a:gd name="connsiteX3" fmla="*/ 0 w 96235"/>
                <a:gd name="connsiteY3" fmla="*/ 0 h 55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553714">
                  <a:moveTo>
                    <a:pt x="0" y="553715"/>
                  </a:moveTo>
                  <a:lnTo>
                    <a:pt x="96235" y="553715"/>
                  </a:lnTo>
                  <a:lnTo>
                    <a:pt x="962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4E5D18BA-A179-4C8F-AEE4-CCAAF543FE12}"/>
                </a:ext>
              </a:extLst>
            </p:cNvPr>
            <p:cNvSpPr/>
            <p:nvPr/>
          </p:nvSpPr>
          <p:spPr>
            <a:xfrm>
              <a:off x="2100234" y="5802410"/>
              <a:ext cx="96235" cy="387601"/>
            </a:xfrm>
            <a:custGeom>
              <a:avLst/>
              <a:gdLst>
                <a:gd name="connsiteX0" fmla="*/ 0 w 96235"/>
                <a:gd name="connsiteY0" fmla="*/ 387601 h 387601"/>
                <a:gd name="connsiteX1" fmla="*/ 96235 w 96235"/>
                <a:gd name="connsiteY1" fmla="*/ 387601 h 387601"/>
                <a:gd name="connsiteX2" fmla="*/ 96235 w 96235"/>
                <a:gd name="connsiteY2" fmla="*/ 0 h 387601"/>
                <a:gd name="connsiteX3" fmla="*/ 0 w 96235"/>
                <a:gd name="connsiteY3" fmla="*/ 0 h 387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387601">
                  <a:moveTo>
                    <a:pt x="0" y="387601"/>
                  </a:moveTo>
                  <a:lnTo>
                    <a:pt x="96235" y="387601"/>
                  </a:lnTo>
                  <a:lnTo>
                    <a:pt x="962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FD07C20D-155A-4FE3-B87A-1E0CD847CED3}"/>
                </a:ext>
              </a:extLst>
            </p:cNvPr>
            <p:cNvSpPr/>
            <p:nvPr/>
          </p:nvSpPr>
          <p:spPr>
            <a:xfrm>
              <a:off x="2292705" y="5802410"/>
              <a:ext cx="96235" cy="387601"/>
            </a:xfrm>
            <a:custGeom>
              <a:avLst/>
              <a:gdLst>
                <a:gd name="connsiteX0" fmla="*/ 0 w 96235"/>
                <a:gd name="connsiteY0" fmla="*/ 387601 h 387601"/>
                <a:gd name="connsiteX1" fmla="*/ 96235 w 96235"/>
                <a:gd name="connsiteY1" fmla="*/ 387601 h 387601"/>
                <a:gd name="connsiteX2" fmla="*/ 96235 w 96235"/>
                <a:gd name="connsiteY2" fmla="*/ 0 h 387601"/>
                <a:gd name="connsiteX3" fmla="*/ 0 w 96235"/>
                <a:gd name="connsiteY3" fmla="*/ 0 h 387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387601">
                  <a:moveTo>
                    <a:pt x="0" y="387601"/>
                  </a:moveTo>
                  <a:lnTo>
                    <a:pt x="96235" y="387601"/>
                  </a:lnTo>
                  <a:lnTo>
                    <a:pt x="962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1C6D70F0-DC6B-430B-ACBF-FDB4929FE03C}"/>
                </a:ext>
              </a:extLst>
            </p:cNvPr>
            <p:cNvSpPr/>
            <p:nvPr/>
          </p:nvSpPr>
          <p:spPr>
            <a:xfrm>
              <a:off x="2485175" y="5747036"/>
              <a:ext cx="96235" cy="442974"/>
            </a:xfrm>
            <a:custGeom>
              <a:avLst/>
              <a:gdLst>
                <a:gd name="connsiteX0" fmla="*/ 0 w 96235"/>
                <a:gd name="connsiteY0" fmla="*/ 442975 h 442974"/>
                <a:gd name="connsiteX1" fmla="*/ 96235 w 96235"/>
                <a:gd name="connsiteY1" fmla="*/ 442975 h 442974"/>
                <a:gd name="connsiteX2" fmla="*/ 96235 w 96235"/>
                <a:gd name="connsiteY2" fmla="*/ 0 h 442974"/>
                <a:gd name="connsiteX3" fmla="*/ 0 w 96235"/>
                <a:gd name="connsiteY3" fmla="*/ 0 h 442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442974">
                  <a:moveTo>
                    <a:pt x="0" y="442975"/>
                  </a:moveTo>
                  <a:lnTo>
                    <a:pt x="96235" y="442975"/>
                  </a:lnTo>
                  <a:lnTo>
                    <a:pt x="962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F111D26F-BFDC-413C-A6A1-09E9E9649087}"/>
                </a:ext>
              </a:extLst>
            </p:cNvPr>
            <p:cNvSpPr/>
            <p:nvPr/>
          </p:nvSpPr>
          <p:spPr>
            <a:xfrm>
              <a:off x="2677646" y="5857784"/>
              <a:ext cx="96235" cy="332227"/>
            </a:xfrm>
            <a:custGeom>
              <a:avLst/>
              <a:gdLst>
                <a:gd name="connsiteX0" fmla="*/ 0 w 96235"/>
                <a:gd name="connsiteY0" fmla="*/ 332227 h 332227"/>
                <a:gd name="connsiteX1" fmla="*/ 96236 w 96235"/>
                <a:gd name="connsiteY1" fmla="*/ 332227 h 332227"/>
                <a:gd name="connsiteX2" fmla="*/ 96236 w 96235"/>
                <a:gd name="connsiteY2" fmla="*/ 0 h 332227"/>
                <a:gd name="connsiteX3" fmla="*/ 0 w 96235"/>
                <a:gd name="connsiteY3" fmla="*/ 0 h 332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332227">
                  <a:moveTo>
                    <a:pt x="0" y="332227"/>
                  </a:moveTo>
                  <a:lnTo>
                    <a:pt x="96236" y="332227"/>
                  </a:lnTo>
                  <a:lnTo>
                    <a:pt x="962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3A086679-3462-416D-ACA1-CECAB29CF872}"/>
                </a:ext>
              </a:extLst>
            </p:cNvPr>
            <p:cNvSpPr/>
            <p:nvPr/>
          </p:nvSpPr>
          <p:spPr>
            <a:xfrm>
              <a:off x="2870117" y="5747036"/>
              <a:ext cx="96235" cy="442974"/>
            </a:xfrm>
            <a:custGeom>
              <a:avLst/>
              <a:gdLst>
                <a:gd name="connsiteX0" fmla="*/ 0 w 96235"/>
                <a:gd name="connsiteY0" fmla="*/ 442975 h 442974"/>
                <a:gd name="connsiteX1" fmla="*/ 96235 w 96235"/>
                <a:gd name="connsiteY1" fmla="*/ 442975 h 442974"/>
                <a:gd name="connsiteX2" fmla="*/ 96235 w 96235"/>
                <a:gd name="connsiteY2" fmla="*/ 0 h 442974"/>
                <a:gd name="connsiteX3" fmla="*/ 0 w 96235"/>
                <a:gd name="connsiteY3" fmla="*/ 0 h 442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442974">
                  <a:moveTo>
                    <a:pt x="0" y="442975"/>
                  </a:moveTo>
                  <a:lnTo>
                    <a:pt x="96235" y="442975"/>
                  </a:lnTo>
                  <a:lnTo>
                    <a:pt x="962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4AAA3241-9B81-4D45-A8DF-2AFB1EEA1879}"/>
                </a:ext>
              </a:extLst>
            </p:cNvPr>
            <p:cNvSpPr/>
            <p:nvPr/>
          </p:nvSpPr>
          <p:spPr>
            <a:xfrm>
              <a:off x="3062587" y="5414809"/>
              <a:ext cx="96235" cy="775202"/>
            </a:xfrm>
            <a:custGeom>
              <a:avLst/>
              <a:gdLst>
                <a:gd name="connsiteX0" fmla="*/ 0 w 96235"/>
                <a:gd name="connsiteY0" fmla="*/ 775202 h 775202"/>
                <a:gd name="connsiteX1" fmla="*/ 96236 w 96235"/>
                <a:gd name="connsiteY1" fmla="*/ 775202 h 775202"/>
                <a:gd name="connsiteX2" fmla="*/ 96236 w 96235"/>
                <a:gd name="connsiteY2" fmla="*/ 0 h 775202"/>
                <a:gd name="connsiteX3" fmla="*/ 0 w 96235"/>
                <a:gd name="connsiteY3" fmla="*/ 0 h 77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775202">
                  <a:moveTo>
                    <a:pt x="0" y="775202"/>
                  </a:moveTo>
                  <a:lnTo>
                    <a:pt x="96236" y="775202"/>
                  </a:lnTo>
                  <a:lnTo>
                    <a:pt x="962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CFEE2868-9B9C-4017-9404-01D3ADCB9B3A}"/>
                </a:ext>
              </a:extLst>
            </p:cNvPr>
            <p:cNvSpPr/>
            <p:nvPr/>
          </p:nvSpPr>
          <p:spPr>
            <a:xfrm>
              <a:off x="3255058" y="5470183"/>
              <a:ext cx="96235" cy="719828"/>
            </a:xfrm>
            <a:custGeom>
              <a:avLst/>
              <a:gdLst>
                <a:gd name="connsiteX0" fmla="*/ 0 w 96235"/>
                <a:gd name="connsiteY0" fmla="*/ 719828 h 719828"/>
                <a:gd name="connsiteX1" fmla="*/ 96235 w 96235"/>
                <a:gd name="connsiteY1" fmla="*/ 719828 h 719828"/>
                <a:gd name="connsiteX2" fmla="*/ 96235 w 96235"/>
                <a:gd name="connsiteY2" fmla="*/ 0 h 719828"/>
                <a:gd name="connsiteX3" fmla="*/ 0 w 96235"/>
                <a:gd name="connsiteY3" fmla="*/ 0 h 71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719828">
                  <a:moveTo>
                    <a:pt x="0" y="719828"/>
                  </a:moveTo>
                  <a:lnTo>
                    <a:pt x="96235" y="719828"/>
                  </a:lnTo>
                  <a:lnTo>
                    <a:pt x="962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05656830-10EC-41A8-9049-A6B248A293B5}"/>
                </a:ext>
              </a:extLst>
            </p:cNvPr>
            <p:cNvSpPr/>
            <p:nvPr/>
          </p:nvSpPr>
          <p:spPr>
            <a:xfrm>
              <a:off x="3447529" y="5580923"/>
              <a:ext cx="96235" cy="609088"/>
            </a:xfrm>
            <a:custGeom>
              <a:avLst/>
              <a:gdLst>
                <a:gd name="connsiteX0" fmla="*/ 0 w 96235"/>
                <a:gd name="connsiteY0" fmla="*/ 609089 h 609088"/>
                <a:gd name="connsiteX1" fmla="*/ 96235 w 96235"/>
                <a:gd name="connsiteY1" fmla="*/ 609089 h 609088"/>
                <a:gd name="connsiteX2" fmla="*/ 96235 w 96235"/>
                <a:gd name="connsiteY2" fmla="*/ 0 h 609088"/>
                <a:gd name="connsiteX3" fmla="*/ 0 w 96235"/>
                <a:gd name="connsiteY3" fmla="*/ 0 h 60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609088">
                  <a:moveTo>
                    <a:pt x="0" y="609089"/>
                  </a:moveTo>
                  <a:lnTo>
                    <a:pt x="96235" y="609089"/>
                  </a:lnTo>
                  <a:lnTo>
                    <a:pt x="962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BAD106A3-82DB-40DC-8EEA-627F6B2F9A20}"/>
                </a:ext>
              </a:extLst>
            </p:cNvPr>
            <p:cNvSpPr/>
            <p:nvPr/>
          </p:nvSpPr>
          <p:spPr>
            <a:xfrm>
              <a:off x="752939" y="5082574"/>
              <a:ext cx="96235" cy="442974"/>
            </a:xfrm>
            <a:custGeom>
              <a:avLst/>
              <a:gdLst>
                <a:gd name="connsiteX0" fmla="*/ 0 w 96235"/>
                <a:gd name="connsiteY0" fmla="*/ 442975 h 442974"/>
                <a:gd name="connsiteX1" fmla="*/ 96235 w 96235"/>
                <a:gd name="connsiteY1" fmla="*/ 442975 h 442974"/>
                <a:gd name="connsiteX2" fmla="*/ 96235 w 96235"/>
                <a:gd name="connsiteY2" fmla="*/ 0 h 442974"/>
                <a:gd name="connsiteX3" fmla="*/ 0 w 96235"/>
                <a:gd name="connsiteY3" fmla="*/ 0 h 442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442974">
                  <a:moveTo>
                    <a:pt x="0" y="442975"/>
                  </a:moveTo>
                  <a:lnTo>
                    <a:pt x="96235" y="442975"/>
                  </a:lnTo>
                  <a:lnTo>
                    <a:pt x="962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90FF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E1C7AC0C-DF4E-4FF8-93EB-C9E953E8EFF6}"/>
                </a:ext>
              </a:extLst>
            </p:cNvPr>
            <p:cNvSpPr/>
            <p:nvPr/>
          </p:nvSpPr>
          <p:spPr>
            <a:xfrm>
              <a:off x="945410" y="5082574"/>
              <a:ext cx="96235" cy="609088"/>
            </a:xfrm>
            <a:custGeom>
              <a:avLst/>
              <a:gdLst>
                <a:gd name="connsiteX0" fmla="*/ 0 w 96235"/>
                <a:gd name="connsiteY0" fmla="*/ 609088 h 609088"/>
                <a:gd name="connsiteX1" fmla="*/ 96235 w 96235"/>
                <a:gd name="connsiteY1" fmla="*/ 609088 h 609088"/>
                <a:gd name="connsiteX2" fmla="*/ 96235 w 96235"/>
                <a:gd name="connsiteY2" fmla="*/ 0 h 609088"/>
                <a:gd name="connsiteX3" fmla="*/ 0 w 96235"/>
                <a:gd name="connsiteY3" fmla="*/ 0 h 60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609088">
                  <a:moveTo>
                    <a:pt x="0" y="609088"/>
                  </a:moveTo>
                  <a:lnTo>
                    <a:pt x="96235" y="609088"/>
                  </a:lnTo>
                  <a:lnTo>
                    <a:pt x="962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90FF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B8F6E573-CA28-4806-9BA8-4029979BE286}"/>
                </a:ext>
              </a:extLst>
            </p:cNvPr>
            <p:cNvSpPr/>
            <p:nvPr/>
          </p:nvSpPr>
          <p:spPr>
            <a:xfrm>
              <a:off x="1137880" y="4971834"/>
              <a:ext cx="96235" cy="775201"/>
            </a:xfrm>
            <a:custGeom>
              <a:avLst/>
              <a:gdLst>
                <a:gd name="connsiteX0" fmla="*/ 0 w 96235"/>
                <a:gd name="connsiteY0" fmla="*/ 775202 h 775201"/>
                <a:gd name="connsiteX1" fmla="*/ 96235 w 96235"/>
                <a:gd name="connsiteY1" fmla="*/ 775202 h 775201"/>
                <a:gd name="connsiteX2" fmla="*/ 96235 w 96235"/>
                <a:gd name="connsiteY2" fmla="*/ 0 h 775201"/>
                <a:gd name="connsiteX3" fmla="*/ 0 w 96235"/>
                <a:gd name="connsiteY3" fmla="*/ 0 h 77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775201">
                  <a:moveTo>
                    <a:pt x="0" y="775202"/>
                  </a:moveTo>
                  <a:lnTo>
                    <a:pt x="96235" y="775202"/>
                  </a:lnTo>
                  <a:lnTo>
                    <a:pt x="962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90FF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10FCE119-8918-4BE9-AB12-B146328CCA0D}"/>
                </a:ext>
              </a:extLst>
            </p:cNvPr>
            <p:cNvSpPr/>
            <p:nvPr/>
          </p:nvSpPr>
          <p:spPr>
            <a:xfrm>
              <a:off x="1330351" y="4971834"/>
              <a:ext cx="96235" cy="719828"/>
            </a:xfrm>
            <a:custGeom>
              <a:avLst/>
              <a:gdLst>
                <a:gd name="connsiteX0" fmla="*/ 0 w 96235"/>
                <a:gd name="connsiteY0" fmla="*/ 719828 h 719828"/>
                <a:gd name="connsiteX1" fmla="*/ 96235 w 96235"/>
                <a:gd name="connsiteY1" fmla="*/ 719828 h 719828"/>
                <a:gd name="connsiteX2" fmla="*/ 96235 w 96235"/>
                <a:gd name="connsiteY2" fmla="*/ 0 h 719828"/>
                <a:gd name="connsiteX3" fmla="*/ 0 w 96235"/>
                <a:gd name="connsiteY3" fmla="*/ 0 h 71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719828">
                  <a:moveTo>
                    <a:pt x="0" y="719828"/>
                  </a:moveTo>
                  <a:lnTo>
                    <a:pt x="96235" y="719828"/>
                  </a:lnTo>
                  <a:lnTo>
                    <a:pt x="962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90FF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8AC6112A-F160-4C9A-A6EF-351FDD9890FF}"/>
                </a:ext>
              </a:extLst>
            </p:cNvPr>
            <p:cNvSpPr/>
            <p:nvPr/>
          </p:nvSpPr>
          <p:spPr>
            <a:xfrm>
              <a:off x="1522822" y="5082574"/>
              <a:ext cx="96235" cy="442974"/>
            </a:xfrm>
            <a:custGeom>
              <a:avLst/>
              <a:gdLst>
                <a:gd name="connsiteX0" fmla="*/ 0 w 96235"/>
                <a:gd name="connsiteY0" fmla="*/ 442975 h 442974"/>
                <a:gd name="connsiteX1" fmla="*/ 96235 w 96235"/>
                <a:gd name="connsiteY1" fmla="*/ 442975 h 442974"/>
                <a:gd name="connsiteX2" fmla="*/ 96235 w 96235"/>
                <a:gd name="connsiteY2" fmla="*/ 0 h 442974"/>
                <a:gd name="connsiteX3" fmla="*/ 0 w 96235"/>
                <a:gd name="connsiteY3" fmla="*/ 0 h 442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442974">
                  <a:moveTo>
                    <a:pt x="0" y="442975"/>
                  </a:moveTo>
                  <a:lnTo>
                    <a:pt x="96235" y="442975"/>
                  </a:lnTo>
                  <a:lnTo>
                    <a:pt x="962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90FF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D5DBFFBD-EF5E-474E-A71F-8396DA2E50CD}"/>
                </a:ext>
              </a:extLst>
            </p:cNvPr>
            <p:cNvSpPr/>
            <p:nvPr/>
          </p:nvSpPr>
          <p:spPr>
            <a:xfrm>
              <a:off x="1715292" y="5027208"/>
              <a:ext cx="96235" cy="830575"/>
            </a:xfrm>
            <a:custGeom>
              <a:avLst/>
              <a:gdLst>
                <a:gd name="connsiteX0" fmla="*/ 0 w 96235"/>
                <a:gd name="connsiteY0" fmla="*/ 830576 h 830575"/>
                <a:gd name="connsiteX1" fmla="*/ 96235 w 96235"/>
                <a:gd name="connsiteY1" fmla="*/ 830576 h 830575"/>
                <a:gd name="connsiteX2" fmla="*/ 96235 w 96235"/>
                <a:gd name="connsiteY2" fmla="*/ 0 h 830575"/>
                <a:gd name="connsiteX3" fmla="*/ 0 w 96235"/>
                <a:gd name="connsiteY3" fmla="*/ 0 h 83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830575">
                  <a:moveTo>
                    <a:pt x="0" y="830576"/>
                  </a:moveTo>
                  <a:lnTo>
                    <a:pt x="96235" y="830576"/>
                  </a:lnTo>
                  <a:lnTo>
                    <a:pt x="962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90FF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F7C3C085-80E4-420D-8E4D-F827F0831EFD}"/>
                </a:ext>
              </a:extLst>
            </p:cNvPr>
            <p:cNvSpPr/>
            <p:nvPr/>
          </p:nvSpPr>
          <p:spPr>
            <a:xfrm>
              <a:off x="1907763" y="5082574"/>
              <a:ext cx="96235" cy="553722"/>
            </a:xfrm>
            <a:custGeom>
              <a:avLst/>
              <a:gdLst>
                <a:gd name="connsiteX0" fmla="*/ 0 w 96235"/>
                <a:gd name="connsiteY0" fmla="*/ 553723 h 553722"/>
                <a:gd name="connsiteX1" fmla="*/ 96235 w 96235"/>
                <a:gd name="connsiteY1" fmla="*/ 553723 h 553722"/>
                <a:gd name="connsiteX2" fmla="*/ 96235 w 96235"/>
                <a:gd name="connsiteY2" fmla="*/ 0 h 553722"/>
                <a:gd name="connsiteX3" fmla="*/ 0 w 96235"/>
                <a:gd name="connsiteY3" fmla="*/ 0 h 55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553722">
                  <a:moveTo>
                    <a:pt x="0" y="553723"/>
                  </a:moveTo>
                  <a:lnTo>
                    <a:pt x="96235" y="553723"/>
                  </a:lnTo>
                  <a:lnTo>
                    <a:pt x="962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90FF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2BAC322D-E838-42F9-B49B-6C8B64FC5210}"/>
                </a:ext>
              </a:extLst>
            </p:cNvPr>
            <p:cNvSpPr/>
            <p:nvPr/>
          </p:nvSpPr>
          <p:spPr>
            <a:xfrm>
              <a:off x="2100234" y="5359435"/>
              <a:ext cx="96235" cy="442974"/>
            </a:xfrm>
            <a:custGeom>
              <a:avLst/>
              <a:gdLst>
                <a:gd name="connsiteX0" fmla="*/ 0 w 96235"/>
                <a:gd name="connsiteY0" fmla="*/ 442975 h 442974"/>
                <a:gd name="connsiteX1" fmla="*/ 96235 w 96235"/>
                <a:gd name="connsiteY1" fmla="*/ 442975 h 442974"/>
                <a:gd name="connsiteX2" fmla="*/ 96235 w 96235"/>
                <a:gd name="connsiteY2" fmla="*/ 0 h 442974"/>
                <a:gd name="connsiteX3" fmla="*/ 0 w 96235"/>
                <a:gd name="connsiteY3" fmla="*/ 0 h 442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442974">
                  <a:moveTo>
                    <a:pt x="0" y="442975"/>
                  </a:moveTo>
                  <a:lnTo>
                    <a:pt x="96235" y="442975"/>
                  </a:lnTo>
                  <a:lnTo>
                    <a:pt x="962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90FF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429FE192-DE8E-48B7-A29F-3262B4E0E585}"/>
                </a:ext>
              </a:extLst>
            </p:cNvPr>
            <p:cNvSpPr/>
            <p:nvPr/>
          </p:nvSpPr>
          <p:spPr>
            <a:xfrm>
              <a:off x="2292705" y="5248696"/>
              <a:ext cx="96235" cy="553714"/>
            </a:xfrm>
            <a:custGeom>
              <a:avLst/>
              <a:gdLst>
                <a:gd name="connsiteX0" fmla="*/ 0 w 96235"/>
                <a:gd name="connsiteY0" fmla="*/ 553714 h 553714"/>
                <a:gd name="connsiteX1" fmla="*/ 96235 w 96235"/>
                <a:gd name="connsiteY1" fmla="*/ 553714 h 553714"/>
                <a:gd name="connsiteX2" fmla="*/ 96235 w 96235"/>
                <a:gd name="connsiteY2" fmla="*/ 0 h 553714"/>
                <a:gd name="connsiteX3" fmla="*/ 0 w 96235"/>
                <a:gd name="connsiteY3" fmla="*/ 0 h 55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553714">
                  <a:moveTo>
                    <a:pt x="0" y="553714"/>
                  </a:moveTo>
                  <a:lnTo>
                    <a:pt x="96235" y="553714"/>
                  </a:lnTo>
                  <a:lnTo>
                    <a:pt x="962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90FF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FA69809F-499B-4898-93EA-3E5A18CDD27A}"/>
                </a:ext>
              </a:extLst>
            </p:cNvPr>
            <p:cNvSpPr/>
            <p:nvPr/>
          </p:nvSpPr>
          <p:spPr>
            <a:xfrm>
              <a:off x="2485175" y="4971834"/>
              <a:ext cx="96235" cy="775201"/>
            </a:xfrm>
            <a:custGeom>
              <a:avLst/>
              <a:gdLst>
                <a:gd name="connsiteX0" fmla="*/ 0 w 96235"/>
                <a:gd name="connsiteY0" fmla="*/ 775202 h 775201"/>
                <a:gd name="connsiteX1" fmla="*/ 96235 w 96235"/>
                <a:gd name="connsiteY1" fmla="*/ 775202 h 775201"/>
                <a:gd name="connsiteX2" fmla="*/ 96235 w 96235"/>
                <a:gd name="connsiteY2" fmla="*/ 0 h 775201"/>
                <a:gd name="connsiteX3" fmla="*/ 0 w 96235"/>
                <a:gd name="connsiteY3" fmla="*/ 0 h 77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775201">
                  <a:moveTo>
                    <a:pt x="0" y="775202"/>
                  </a:moveTo>
                  <a:lnTo>
                    <a:pt x="96235" y="775202"/>
                  </a:lnTo>
                  <a:lnTo>
                    <a:pt x="962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90FF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CD7B239B-7C36-4FBC-A490-E5626CD8B526}"/>
                </a:ext>
              </a:extLst>
            </p:cNvPr>
            <p:cNvSpPr/>
            <p:nvPr/>
          </p:nvSpPr>
          <p:spPr>
            <a:xfrm>
              <a:off x="2677646" y="5248696"/>
              <a:ext cx="96235" cy="609088"/>
            </a:xfrm>
            <a:custGeom>
              <a:avLst/>
              <a:gdLst>
                <a:gd name="connsiteX0" fmla="*/ 0 w 96235"/>
                <a:gd name="connsiteY0" fmla="*/ 609088 h 609088"/>
                <a:gd name="connsiteX1" fmla="*/ 96236 w 96235"/>
                <a:gd name="connsiteY1" fmla="*/ 609088 h 609088"/>
                <a:gd name="connsiteX2" fmla="*/ 96236 w 96235"/>
                <a:gd name="connsiteY2" fmla="*/ 0 h 609088"/>
                <a:gd name="connsiteX3" fmla="*/ 0 w 96235"/>
                <a:gd name="connsiteY3" fmla="*/ 0 h 60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609088">
                  <a:moveTo>
                    <a:pt x="0" y="609088"/>
                  </a:moveTo>
                  <a:lnTo>
                    <a:pt x="96236" y="609088"/>
                  </a:lnTo>
                  <a:lnTo>
                    <a:pt x="962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90FF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07DEC533-B037-4B35-9926-CD771A9EB98E}"/>
                </a:ext>
              </a:extLst>
            </p:cNvPr>
            <p:cNvSpPr/>
            <p:nvPr/>
          </p:nvSpPr>
          <p:spPr>
            <a:xfrm>
              <a:off x="2870117" y="4916460"/>
              <a:ext cx="96235" cy="830575"/>
            </a:xfrm>
            <a:custGeom>
              <a:avLst/>
              <a:gdLst>
                <a:gd name="connsiteX0" fmla="*/ 0 w 96235"/>
                <a:gd name="connsiteY0" fmla="*/ 830576 h 830575"/>
                <a:gd name="connsiteX1" fmla="*/ 96235 w 96235"/>
                <a:gd name="connsiteY1" fmla="*/ 830576 h 830575"/>
                <a:gd name="connsiteX2" fmla="*/ 96235 w 96235"/>
                <a:gd name="connsiteY2" fmla="*/ 0 h 830575"/>
                <a:gd name="connsiteX3" fmla="*/ 0 w 96235"/>
                <a:gd name="connsiteY3" fmla="*/ 0 h 83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830575">
                  <a:moveTo>
                    <a:pt x="0" y="830576"/>
                  </a:moveTo>
                  <a:lnTo>
                    <a:pt x="96235" y="830576"/>
                  </a:lnTo>
                  <a:lnTo>
                    <a:pt x="962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90FF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559F5F02-CE5F-454A-8616-CE72B7087EBB}"/>
                </a:ext>
              </a:extLst>
            </p:cNvPr>
            <p:cNvSpPr/>
            <p:nvPr/>
          </p:nvSpPr>
          <p:spPr>
            <a:xfrm>
              <a:off x="3062587" y="4916460"/>
              <a:ext cx="96235" cy="498348"/>
            </a:xfrm>
            <a:custGeom>
              <a:avLst/>
              <a:gdLst>
                <a:gd name="connsiteX0" fmla="*/ 0 w 96235"/>
                <a:gd name="connsiteY0" fmla="*/ 498349 h 498348"/>
                <a:gd name="connsiteX1" fmla="*/ 96236 w 96235"/>
                <a:gd name="connsiteY1" fmla="*/ 498349 h 498348"/>
                <a:gd name="connsiteX2" fmla="*/ 96236 w 96235"/>
                <a:gd name="connsiteY2" fmla="*/ 0 h 498348"/>
                <a:gd name="connsiteX3" fmla="*/ 0 w 96235"/>
                <a:gd name="connsiteY3" fmla="*/ 0 h 49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498348">
                  <a:moveTo>
                    <a:pt x="0" y="498349"/>
                  </a:moveTo>
                  <a:lnTo>
                    <a:pt x="96236" y="498349"/>
                  </a:lnTo>
                  <a:lnTo>
                    <a:pt x="962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90FF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6580CBB2-DBDF-43C4-ADC2-3AA9868592F1}"/>
                </a:ext>
              </a:extLst>
            </p:cNvPr>
            <p:cNvSpPr/>
            <p:nvPr/>
          </p:nvSpPr>
          <p:spPr>
            <a:xfrm>
              <a:off x="3255058" y="4750347"/>
              <a:ext cx="96235" cy="719836"/>
            </a:xfrm>
            <a:custGeom>
              <a:avLst/>
              <a:gdLst>
                <a:gd name="connsiteX0" fmla="*/ 0 w 96235"/>
                <a:gd name="connsiteY0" fmla="*/ 719836 h 719836"/>
                <a:gd name="connsiteX1" fmla="*/ 96235 w 96235"/>
                <a:gd name="connsiteY1" fmla="*/ 719836 h 719836"/>
                <a:gd name="connsiteX2" fmla="*/ 96235 w 96235"/>
                <a:gd name="connsiteY2" fmla="*/ 0 h 719836"/>
                <a:gd name="connsiteX3" fmla="*/ 0 w 96235"/>
                <a:gd name="connsiteY3" fmla="*/ 0 h 71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719836">
                  <a:moveTo>
                    <a:pt x="0" y="719836"/>
                  </a:moveTo>
                  <a:lnTo>
                    <a:pt x="96235" y="719836"/>
                  </a:lnTo>
                  <a:lnTo>
                    <a:pt x="962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90FF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659D1BA1-529F-4E7B-B939-82A36C9426DC}"/>
                </a:ext>
              </a:extLst>
            </p:cNvPr>
            <p:cNvSpPr/>
            <p:nvPr/>
          </p:nvSpPr>
          <p:spPr>
            <a:xfrm>
              <a:off x="3447529" y="4916460"/>
              <a:ext cx="96235" cy="664462"/>
            </a:xfrm>
            <a:custGeom>
              <a:avLst/>
              <a:gdLst>
                <a:gd name="connsiteX0" fmla="*/ 0 w 96235"/>
                <a:gd name="connsiteY0" fmla="*/ 664462 h 664462"/>
                <a:gd name="connsiteX1" fmla="*/ 96235 w 96235"/>
                <a:gd name="connsiteY1" fmla="*/ 664462 h 664462"/>
                <a:gd name="connsiteX2" fmla="*/ 96235 w 96235"/>
                <a:gd name="connsiteY2" fmla="*/ 0 h 664462"/>
                <a:gd name="connsiteX3" fmla="*/ 0 w 96235"/>
                <a:gd name="connsiteY3" fmla="*/ 0 h 66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664462">
                  <a:moveTo>
                    <a:pt x="0" y="664462"/>
                  </a:moveTo>
                  <a:lnTo>
                    <a:pt x="96235" y="664462"/>
                  </a:lnTo>
                  <a:lnTo>
                    <a:pt x="962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90FF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69016896-D091-4E8C-B8CB-6A814ED6E3AB}"/>
                </a:ext>
              </a:extLst>
            </p:cNvPr>
            <p:cNvSpPr/>
            <p:nvPr/>
          </p:nvSpPr>
          <p:spPr>
            <a:xfrm>
              <a:off x="752939" y="4528860"/>
              <a:ext cx="96235" cy="553714"/>
            </a:xfrm>
            <a:custGeom>
              <a:avLst/>
              <a:gdLst>
                <a:gd name="connsiteX0" fmla="*/ 0 w 96235"/>
                <a:gd name="connsiteY0" fmla="*/ 553715 h 553714"/>
                <a:gd name="connsiteX1" fmla="*/ 96235 w 96235"/>
                <a:gd name="connsiteY1" fmla="*/ 553715 h 553714"/>
                <a:gd name="connsiteX2" fmla="*/ 96235 w 96235"/>
                <a:gd name="connsiteY2" fmla="*/ 0 h 553714"/>
                <a:gd name="connsiteX3" fmla="*/ 0 w 96235"/>
                <a:gd name="connsiteY3" fmla="*/ 0 h 55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553714">
                  <a:moveTo>
                    <a:pt x="0" y="553715"/>
                  </a:moveTo>
                  <a:lnTo>
                    <a:pt x="96235" y="553715"/>
                  </a:lnTo>
                  <a:lnTo>
                    <a:pt x="962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C00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0E96F9E1-3DA4-4C71-9DE1-14881D29BE92}"/>
                </a:ext>
              </a:extLst>
            </p:cNvPr>
            <p:cNvSpPr/>
            <p:nvPr/>
          </p:nvSpPr>
          <p:spPr>
            <a:xfrm>
              <a:off x="945410" y="4694973"/>
              <a:ext cx="96235" cy="387601"/>
            </a:xfrm>
            <a:custGeom>
              <a:avLst/>
              <a:gdLst>
                <a:gd name="connsiteX0" fmla="*/ 0 w 96235"/>
                <a:gd name="connsiteY0" fmla="*/ 387601 h 387601"/>
                <a:gd name="connsiteX1" fmla="*/ 96235 w 96235"/>
                <a:gd name="connsiteY1" fmla="*/ 387601 h 387601"/>
                <a:gd name="connsiteX2" fmla="*/ 96235 w 96235"/>
                <a:gd name="connsiteY2" fmla="*/ 0 h 387601"/>
                <a:gd name="connsiteX3" fmla="*/ 0 w 96235"/>
                <a:gd name="connsiteY3" fmla="*/ 0 h 387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387601">
                  <a:moveTo>
                    <a:pt x="0" y="387601"/>
                  </a:moveTo>
                  <a:lnTo>
                    <a:pt x="96235" y="387601"/>
                  </a:lnTo>
                  <a:lnTo>
                    <a:pt x="962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C00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1492ED14-1E0A-4821-ACFA-7D103B3BC111}"/>
                </a:ext>
              </a:extLst>
            </p:cNvPr>
            <p:cNvSpPr/>
            <p:nvPr/>
          </p:nvSpPr>
          <p:spPr>
            <a:xfrm>
              <a:off x="1137880" y="4528860"/>
              <a:ext cx="96235" cy="442974"/>
            </a:xfrm>
            <a:custGeom>
              <a:avLst/>
              <a:gdLst>
                <a:gd name="connsiteX0" fmla="*/ 0 w 96235"/>
                <a:gd name="connsiteY0" fmla="*/ 442975 h 442974"/>
                <a:gd name="connsiteX1" fmla="*/ 96235 w 96235"/>
                <a:gd name="connsiteY1" fmla="*/ 442975 h 442974"/>
                <a:gd name="connsiteX2" fmla="*/ 96235 w 96235"/>
                <a:gd name="connsiteY2" fmla="*/ 0 h 442974"/>
                <a:gd name="connsiteX3" fmla="*/ 0 w 96235"/>
                <a:gd name="connsiteY3" fmla="*/ 0 h 442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442974">
                  <a:moveTo>
                    <a:pt x="0" y="442975"/>
                  </a:moveTo>
                  <a:lnTo>
                    <a:pt x="96235" y="442975"/>
                  </a:lnTo>
                  <a:lnTo>
                    <a:pt x="962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C00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42E202EB-9329-4EEC-90F7-E3EA6160B5FD}"/>
                </a:ext>
              </a:extLst>
            </p:cNvPr>
            <p:cNvSpPr/>
            <p:nvPr/>
          </p:nvSpPr>
          <p:spPr>
            <a:xfrm>
              <a:off x="1330351" y="4639607"/>
              <a:ext cx="96235" cy="332227"/>
            </a:xfrm>
            <a:custGeom>
              <a:avLst/>
              <a:gdLst>
                <a:gd name="connsiteX0" fmla="*/ 0 w 96235"/>
                <a:gd name="connsiteY0" fmla="*/ 332227 h 332227"/>
                <a:gd name="connsiteX1" fmla="*/ 96235 w 96235"/>
                <a:gd name="connsiteY1" fmla="*/ 332227 h 332227"/>
                <a:gd name="connsiteX2" fmla="*/ 96235 w 96235"/>
                <a:gd name="connsiteY2" fmla="*/ 0 h 332227"/>
                <a:gd name="connsiteX3" fmla="*/ 0 w 96235"/>
                <a:gd name="connsiteY3" fmla="*/ 0 h 332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332227">
                  <a:moveTo>
                    <a:pt x="0" y="332227"/>
                  </a:moveTo>
                  <a:lnTo>
                    <a:pt x="96235" y="332227"/>
                  </a:lnTo>
                  <a:lnTo>
                    <a:pt x="962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C00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7D7CF682-C380-40E6-A115-9CDB68096841}"/>
                </a:ext>
              </a:extLst>
            </p:cNvPr>
            <p:cNvSpPr/>
            <p:nvPr/>
          </p:nvSpPr>
          <p:spPr>
            <a:xfrm>
              <a:off x="1522822" y="4362745"/>
              <a:ext cx="96235" cy="719828"/>
            </a:xfrm>
            <a:custGeom>
              <a:avLst/>
              <a:gdLst>
                <a:gd name="connsiteX0" fmla="*/ 0 w 96235"/>
                <a:gd name="connsiteY0" fmla="*/ 719829 h 719828"/>
                <a:gd name="connsiteX1" fmla="*/ 96235 w 96235"/>
                <a:gd name="connsiteY1" fmla="*/ 719829 h 719828"/>
                <a:gd name="connsiteX2" fmla="*/ 96235 w 96235"/>
                <a:gd name="connsiteY2" fmla="*/ 0 h 719828"/>
                <a:gd name="connsiteX3" fmla="*/ 0 w 96235"/>
                <a:gd name="connsiteY3" fmla="*/ 0 h 71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719828">
                  <a:moveTo>
                    <a:pt x="0" y="719829"/>
                  </a:moveTo>
                  <a:lnTo>
                    <a:pt x="96235" y="719829"/>
                  </a:lnTo>
                  <a:lnTo>
                    <a:pt x="962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C00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5551EB23-0528-48D5-B4CD-CE807E0F6AC9}"/>
                </a:ext>
              </a:extLst>
            </p:cNvPr>
            <p:cNvSpPr/>
            <p:nvPr/>
          </p:nvSpPr>
          <p:spPr>
            <a:xfrm>
              <a:off x="1715292" y="4418117"/>
              <a:ext cx="96235" cy="609091"/>
            </a:xfrm>
            <a:custGeom>
              <a:avLst/>
              <a:gdLst>
                <a:gd name="connsiteX0" fmla="*/ 0 w 96235"/>
                <a:gd name="connsiteY0" fmla="*/ 609092 h 609091"/>
                <a:gd name="connsiteX1" fmla="*/ 96235 w 96235"/>
                <a:gd name="connsiteY1" fmla="*/ 609092 h 609091"/>
                <a:gd name="connsiteX2" fmla="*/ 96235 w 96235"/>
                <a:gd name="connsiteY2" fmla="*/ 0 h 609091"/>
                <a:gd name="connsiteX3" fmla="*/ 0 w 96235"/>
                <a:gd name="connsiteY3" fmla="*/ 0 h 60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609091">
                  <a:moveTo>
                    <a:pt x="0" y="609092"/>
                  </a:moveTo>
                  <a:lnTo>
                    <a:pt x="96235" y="609092"/>
                  </a:lnTo>
                  <a:lnTo>
                    <a:pt x="962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C00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25AD37BB-4085-4A3A-98CD-C06DDA900268}"/>
                </a:ext>
              </a:extLst>
            </p:cNvPr>
            <p:cNvSpPr/>
            <p:nvPr/>
          </p:nvSpPr>
          <p:spPr>
            <a:xfrm>
              <a:off x="1907763" y="4639607"/>
              <a:ext cx="96235" cy="442966"/>
            </a:xfrm>
            <a:custGeom>
              <a:avLst/>
              <a:gdLst>
                <a:gd name="connsiteX0" fmla="*/ 0 w 96235"/>
                <a:gd name="connsiteY0" fmla="*/ 442967 h 442966"/>
                <a:gd name="connsiteX1" fmla="*/ 96235 w 96235"/>
                <a:gd name="connsiteY1" fmla="*/ 442967 h 442966"/>
                <a:gd name="connsiteX2" fmla="*/ 96235 w 96235"/>
                <a:gd name="connsiteY2" fmla="*/ 0 h 442966"/>
                <a:gd name="connsiteX3" fmla="*/ 0 w 96235"/>
                <a:gd name="connsiteY3" fmla="*/ 0 h 44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442966">
                  <a:moveTo>
                    <a:pt x="0" y="442967"/>
                  </a:moveTo>
                  <a:lnTo>
                    <a:pt x="96235" y="442967"/>
                  </a:lnTo>
                  <a:lnTo>
                    <a:pt x="962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C00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802238BA-7D5B-42C5-BCFA-94E09E3105D3}"/>
                </a:ext>
              </a:extLst>
            </p:cNvPr>
            <p:cNvSpPr/>
            <p:nvPr/>
          </p:nvSpPr>
          <p:spPr>
            <a:xfrm>
              <a:off x="2100234" y="4805721"/>
              <a:ext cx="96235" cy="553714"/>
            </a:xfrm>
            <a:custGeom>
              <a:avLst/>
              <a:gdLst>
                <a:gd name="connsiteX0" fmla="*/ 0 w 96235"/>
                <a:gd name="connsiteY0" fmla="*/ 553714 h 553714"/>
                <a:gd name="connsiteX1" fmla="*/ 96235 w 96235"/>
                <a:gd name="connsiteY1" fmla="*/ 553714 h 553714"/>
                <a:gd name="connsiteX2" fmla="*/ 96235 w 96235"/>
                <a:gd name="connsiteY2" fmla="*/ 0 h 553714"/>
                <a:gd name="connsiteX3" fmla="*/ 0 w 96235"/>
                <a:gd name="connsiteY3" fmla="*/ 0 h 55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553714">
                  <a:moveTo>
                    <a:pt x="0" y="553714"/>
                  </a:moveTo>
                  <a:lnTo>
                    <a:pt x="96235" y="553714"/>
                  </a:lnTo>
                  <a:lnTo>
                    <a:pt x="962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C00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3028B5D7-D162-426C-96F2-03AA1ADB4EB0}"/>
                </a:ext>
              </a:extLst>
            </p:cNvPr>
            <p:cNvSpPr/>
            <p:nvPr/>
          </p:nvSpPr>
          <p:spPr>
            <a:xfrm>
              <a:off x="2292705" y="4584233"/>
              <a:ext cx="96235" cy="664462"/>
            </a:xfrm>
            <a:custGeom>
              <a:avLst/>
              <a:gdLst>
                <a:gd name="connsiteX0" fmla="*/ 0 w 96235"/>
                <a:gd name="connsiteY0" fmla="*/ 664462 h 664462"/>
                <a:gd name="connsiteX1" fmla="*/ 96235 w 96235"/>
                <a:gd name="connsiteY1" fmla="*/ 664462 h 664462"/>
                <a:gd name="connsiteX2" fmla="*/ 96235 w 96235"/>
                <a:gd name="connsiteY2" fmla="*/ 0 h 664462"/>
                <a:gd name="connsiteX3" fmla="*/ 0 w 96235"/>
                <a:gd name="connsiteY3" fmla="*/ 0 h 66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664462">
                  <a:moveTo>
                    <a:pt x="0" y="664462"/>
                  </a:moveTo>
                  <a:lnTo>
                    <a:pt x="96235" y="664462"/>
                  </a:lnTo>
                  <a:lnTo>
                    <a:pt x="962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C00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A235B251-E1E0-47C5-B539-E9D84537D792}"/>
                </a:ext>
              </a:extLst>
            </p:cNvPr>
            <p:cNvSpPr/>
            <p:nvPr/>
          </p:nvSpPr>
          <p:spPr>
            <a:xfrm>
              <a:off x="2485175" y="4750347"/>
              <a:ext cx="96235" cy="221487"/>
            </a:xfrm>
            <a:custGeom>
              <a:avLst/>
              <a:gdLst>
                <a:gd name="connsiteX0" fmla="*/ 0 w 96235"/>
                <a:gd name="connsiteY0" fmla="*/ 221487 h 221487"/>
                <a:gd name="connsiteX1" fmla="*/ 96235 w 96235"/>
                <a:gd name="connsiteY1" fmla="*/ 221487 h 221487"/>
                <a:gd name="connsiteX2" fmla="*/ 96235 w 96235"/>
                <a:gd name="connsiteY2" fmla="*/ 0 h 221487"/>
                <a:gd name="connsiteX3" fmla="*/ 0 w 96235"/>
                <a:gd name="connsiteY3" fmla="*/ 0 h 22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221487">
                  <a:moveTo>
                    <a:pt x="0" y="221487"/>
                  </a:moveTo>
                  <a:lnTo>
                    <a:pt x="96235" y="221487"/>
                  </a:lnTo>
                  <a:lnTo>
                    <a:pt x="962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C00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EBB7464D-8783-4CEE-9C47-33FBCAC93409}"/>
                </a:ext>
              </a:extLst>
            </p:cNvPr>
            <p:cNvSpPr/>
            <p:nvPr/>
          </p:nvSpPr>
          <p:spPr>
            <a:xfrm>
              <a:off x="2677646" y="4916460"/>
              <a:ext cx="96235" cy="332235"/>
            </a:xfrm>
            <a:custGeom>
              <a:avLst/>
              <a:gdLst>
                <a:gd name="connsiteX0" fmla="*/ 0 w 96235"/>
                <a:gd name="connsiteY0" fmla="*/ 332235 h 332235"/>
                <a:gd name="connsiteX1" fmla="*/ 96236 w 96235"/>
                <a:gd name="connsiteY1" fmla="*/ 332235 h 332235"/>
                <a:gd name="connsiteX2" fmla="*/ 96236 w 96235"/>
                <a:gd name="connsiteY2" fmla="*/ 0 h 332235"/>
                <a:gd name="connsiteX3" fmla="*/ 0 w 96235"/>
                <a:gd name="connsiteY3" fmla="*/ 0 h 33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332235">
                  <a:moveTo>
                    <a:pt x="0" y="332235"/>
                  </a:moveTo>
                  <a:lnTo>
                    <a:pt x="96236" y="332235"/>
                  </a:lnTo>
                  <a:lnTo>
                    <a:pt x="962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C00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60FB094B-04FC-4973-B6E9-62D2BFD62429}"/>
                </a:ext>
              </a:extLst>
            </p:cNvPr>
            <p:cNvSpPr/>
            <p:nvPr/>
          </p:nvSpPr>
          <p:spPr>
            <a:xfrm>
              <a:off x="2870117" y="4584233"/>
              <a:ext cx="96235" cy="332227"/>
            </a:xfrm>
            <a:custGeom>
              <a:avLst/>
              <a:gdLst>
                <a:gd name="connsiteX0" fmla="*/ 0 w 96235"/>
                <a:gd name="connsiteY0" fmla="*/ 332227 h 332227"/>
                <a:gd name="connsiteX1" fmla="*/ 96235 w 96235"/>
                <a:gd name="connsiteY1" fmla="*/ 332227 h 332227"/>
                <a:gd name="connsiteX2" fmla="*/ 96235 w 96235"/>
                <a:gd name="connsiteY2" fmla="*/ 0 h 332227"/>
                <a:gd name="connsiteX3" fmla="*/ 0 w 96235"/>
                <a:gd name="connsiteY3" fmla="*/ 0 h 332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332227">
                  <a:moveTo>
                    <a:pt x="0" y="332227"/>
                  </a:moveTo>
                  <a:lnTo>
                    <a:pt x="96235" y="332227"/>
                  </a:lnTo>
                  <a:lnTo>
                    <a:pt x="962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C00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42EF29B4-930B-488F-BADB-1A202EA33999}"/>
                </a:ext>
              </a:extLst>
            </p:cNvPr>
            <p:cNvSpPr/>
            <p:nvPr/>
          </p:nvSpPr>
          <p:spPr>
            <a:xfrm>
              <a:off x="3062587" y="4418117"/>
              <a:ext cx="96235" cy="498343"/>
            </a:xfrm>
            <a:custGeom>
              <a:avLst/>
              <a:gdLst>
                <a:gd name="connsiteX0" fmla="*/ 0 w 96235"/>
                <a:gd name="connsiteY0" fmla="*/ 498344 h 498343"/>
                <a:gd name="connsiteX1" fmla="*/ 96236 w 96235"/>
                <a:gd name="connsiteY1" fmla="*/ 498344 h 498343"/>
                <a:gd name="connsiteX2" fmla="*/ 96236 w 96235"/>
                <a:gd name="connsiteY2" fmla="*/ 0 h 498343"/>
                <a:gd name="connsiteX3" fmla="*/ 0 w 96235"/>
                <a:gd name="connsiteY3" fmla="*/ 0 h 49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498343">
                  <a:moveTo>
                    <a:pt x="0" y="498344"/>
                  </a:moveTo>
                  <a:lnTo>
                    <a:pt x="96236" y="498344"/>
                  </a:lnTo>
                  <a:lnTo>
                    <a:pt x="962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C00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55A942B1-B0D3-46EE-AB2D-74A4A79B65F1}"/>
                </a:ext>
              </a:extLst>
            </p:cNvPr>
            <p:cNvSpPr/>
            <p:nvPr/>
          </p:nvSpPr>
          <p:spPr>
            <a:xfrm>
              <a:off x="3255058" y="4473489"/>
              <a:ext cx="96235" cy="276858"/>
            </a:xfrm>
            <a:custGeom>
              <a:avLst/>
              <a:gdLst>
                <a:gd name="connsiteX0" fmla="*/ 0 w 96235"/>
                <a:gd name="connsiteY0" fmla="*/ 276858 h 276858"/>
                <a:gd name="connsiteX1" fmla="*/ 96235 w 96235"/>
                <a:gd name="connsiteY1" fmla="*/ 276858 h 276858"/>
                <a:gd name="connsiteX2" fmla="*/ 96235 w 96235"/>
                <a:gd name="connsiteY2" fmla="*/ 0 h 276858"/>
                <a:gd name="connsiteX3" fmla="*/ 0 w 96235"/>
                <a:gd name="connsiteY3" fmla="*/ 0 h 27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276858">
                  <a:moveTo>
                    <a:pt x="0" y="276858"/>
                  </a:moveTo>
                  <a:lnTo>
                    <a:pt x="96235" y="276858"/>
                  </a:lnTo>
                  <a:lnTo>
                    <a:pt x="962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C00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92903E97-A37B-4EEF-BFBC-2DB1C1B6F4C4}"/>
                </a:ext>
              </a:extLst>
            </p:cNvPr>
            <p:cNvSpPr/>
            <p:nvPr/>
          </p:nvSpPr>
          <p:spPr>
            <a:xfrm>
              <a:off x="3447529" y="4528860"/>
              <a:ext cx="96235" cy="387600"/>
            </a:xfrm>
            <a:custGeom>
              <a:avLst/>
              <a:gdLst>
                <a:gd name="connsiteX0" fmla="*/ 0 w 96235"/>
                <a:gd name="connsiteY0" fmla="*/ 387601 h 387600"/>
                <a:gd name="connsiteX1" fmla="*/ 96235 w 96235"/>
                <a:gd name="connsiteY1" fmla="*/ 387601 h 387600"/>
                <a:gd name="connsiteX2" fmla="*/ 96235 w 96235"/>
                <a:gd name="connsiteY2" fmla="*/ 0 h 387600"/>
                <a:gd name="connsiteX3" fmla="*/ 0 w 96235"/>
                <a:gd name="connsiteY3" fmla="*/ 0 h 38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387600">
                  <a:moveTo>
                    <a:pt x="0" y="387601"/>
                  </a:moveTo>
                  <a:lnTo>
                    <a:pt x="96235" y="387601"/>
                  </a:lnTo>
                  <a:lnTo>
                    <a:pt x="962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C00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BDCD5B88-EFDC-4977-B52C-E4F7679000D7}"/>
                </a:ext>
              </a:extLst>
            </p:cNvPr>
            <p:cNvSpPr/>
            <p:nvPr/>
          </p:nvSpPr>
          <p:spPr>
            <a:xfrm>
              <a:off x="752939" y="4141259"/>
              <a:ext cx="96235" cy="387600"/>
            </a:xfrm>
            <a:custGeom>
              <a:avLst/>
              <a:gdLst>
                <a:gd name="connsiteX0" fmla="*/ 0 w 96235"/>
                <a:gd name="connsiteY0" fmla="*/ 387601 h 387600"/>
                <a:gd name="connsiteX1" fmla="*/ 96235 w 96235"/>
                <a:gd name="connsiteY1" fmla="*/ 387601 h 387600"/>
                <a:gd name="connsiteX2" fmla="*/ 96235 w 96235"/>
                <a:gd name="connsiteY2" fmla="*/ 0 h 387600"/>
                <a:gd name="connsiteX3" fmla="*/ 0 w 96235"/>
                <a:gd name="connsiteY3" fmla="*/ 0 h 38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387600">
                  <a:moveTo>
                    <a:pt x="0" y="387601"/>
                  </a:moveTo>
                  <a:lnTo>
                    <a:pt x="96235" y="387601"/>
                  </a:lnTo>
                  <a:lnTo>
                    <a:pt x="962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80447314-AE23-4599-A377-FA598D15039F}"/>
                </a:ext>
              </a:extLst>
            </p:cNvPr>
            <p:cNvSpPr/>
            <p:nvPr/>
          </p:nvSpPr>
          <p:spPr>
            <a:xfrm>
              <a:off x="945410" y="4141259"/>
              <a:ext cx="96235" cy="553714"/>
            </a:xfrm>
            <a:custGeom>
              <a:avLst/>
              <a:gdLst>
                <a:gd name="connsiteX0" fmla="*/ 0 w 96235"/>
                <a:gd name="connsiteY0" fmla="*/ 553715 h 553714"/>
                <a:gd name="connsiteX1" fmla="*/ 96235 w 96235"/>
                <a:gd name="connsiteY1" fmla="*/ 553715 h 553714"/>
                <a:gd name="connsiteX2" fmla="*/ 96235 w 96235"/>
                <a:gd name="connsiteY2" fmla="*/ 0 h 553714"/>
                <a:gd name="connsiteX3" fmla="*/ 0 w 96235"/>
                <a:gd name="connsiteY3" fmla="*/ 0 h 55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553714">
                  <a:moveTo>
                    <a:pt x="0" y="553715"/>
                  </a:moveTo>
                  <a:lnTo>
                    <a:pt x="96235" y="553715"/>
                  </a:lnTo>
                  <a:lnTo>
                    <a:pt x="962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F638F753-801A-4284-B9EC-06F0CB6EE5FA}"/>
                </a:ext>
              </a:extLst>
            </p:cNvPr>
            <p:cNvSpPr/>
            <p:nvPr/>
          </p:nvSpPr>
          <p:spPr>
            <a:xfrm>
              <a:off x="1137880" y="4141259"/>
              <a:ext cx="96235" cy="387600"/>
            </a:xfrm>
            <a:custGeom>
              <a:avLst/>
              <a:gdLst>
                <a:gd name="connsiteX0" fmla="*/ 0 w 96235"/>
                <a:gd name="connsiteY0" fmla="*/ 387601 h 387600"/>
                <a:gd name="connsiteX1" fmla="*/ 96235 w 96235"/>
                <a:gd name="connsiteY1" fmla="*/ 387601 h 387600"/>
                <a:gd name="connsiteX2" fmla="*/ 96235 w 96235"/>
                <a:gd name="connsiteY2" fmla="*/ 0 h 387600"/>
                <a:gd name="connsiteX3" fmla="*/ 0 w 96235"/>
                <a:gd name="connsiteY3" fmla="*/ 0 h 38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387600">
                  <a:moveTo>
                    <a:pt x="0" y="387601"/>
                  </a:moveTo>
                  <a:lnTo>
                    <a:pt x="96235" y="387601"/>
                  </a:lnTo>
                  <a:lnTo>
                    <a:pt x="962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39CD5167-84CC-48A9-8F57-C8F803BB847A}"/>
                </a:ext>
              </a:extLst>
            </p:cNvPr>
            <p:cNvSpPr/>
            <p:nvPr/>
          </p:nvSpPr>
          <p:spPr>
            <a:xfrm>
              <a:off x="1330351" y="4141259"/>
              <a:ext cx="96235" cy="498348"/>
            </a:xfrm>
            <a:custGeom>
              <a:avLst/>
              <a:gdLst>
                <a:gd name="connsiteX0" fmla="*/ 0 w 96235"/>
                <a:gd name="connsiteY0" fmla="*/ 498349 h 498348"/>
                <a:gd name="connsiteX1" fmla="*/ 96235 w 96235"/>
                <a:gd name="connsiteY1" fmla="*/ 498349 h 498348"/>
                <a:gd name="connsiteX2" fmla="*/ 96235 w 96235"/>
                <a:gd name="connsiteY2" fmla="*/ 0 h 498348"/>
                <a:gd name="connsiteX3" fmla="*/ 0 w 96235"/>
                <a:gd name="connsiteY3" fmla="*/ 0 h 49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498348">
                  <a:moveTo>
                    <a:pt x="0" y="498349"/>
                  </a:moveTo>
                  <a:lnTo>
                    <a:pt x="96235" y="498349"/>
                  </a:lnTo>
                  <a:lnTo>
                    <a:pt x="962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1E583B32-7B66-4ED8-A116-6E480E449605}"/>
                </a:ext>
              </a:extLst>
            </p:cNvPr>
            <p:cNvSpPr/>
            <p:nvPr/>
          </p:nvSpPr>
          <p:spPr>
            <a:xfrm>
              <a:off x="1522822" y="4141259"/>
              <a:ext cx="96235" cy="221486"/>
            </a:xfrm>
            <a:custGeom>
              <a:avLst/>
              <a:gdLst>
                <a:gd name="connsiteX0" fmla="*/ 0 w 96235"/>
                <a:gd name="connsiteY0" fmla="*/ 221487 h 221486"/>
                <a:gd name="connsiteX1" fmla="*/ 96235 w 96235"/>
                <a:gd name="connsiteY1" fmla="*/ 221487 h 221486"/>
                <a:gd name="connsiteX2" fmla="*/ 96235 w 96235"/>
                <a:gd name="connsiteY2" fmla="*/ 0 h 221486"/>
                <a:gd name="connsiteX3" fmla="*/ 0 w 96235"/>
                <a:gd name="connsiteY3" fmla="*/ 0 h 22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221486">
                  <a:moveTo>
                    <a:pt x="0" y="221487"/>
                  </a:moveTo>
                  <a:lnTo>
                    <a:pt x="96235" y="221487"/>
                  </a:lnTo>
                  <a:lnTo>
                    <a:pt x="962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D45CC65C-63F3-4559-8E67-311BC852ABE5}"/>
                </a:ext>
              </a:extLst>
            </p:cNvPr>
            <p:cNvSpPr/>
            <p:nvPr/>
          </p:nvSpPr>
          <p:spPr>
            <a:xfrm>
              <a:off x="1715292" y="4141259"/>
              <a:ext cx="96235" cy="276858"/>
            </a:xfrm>
            <a:custGeom>
              <a:avLst/>
              <a:gdLst>
                <a:gd name="connsiteX0" fmla="*/ 0 w 96235"/>
                <a:gd name="connsiteY0" fmla="*/ 276858 h 276858"/>
                <a:gd name="connsiteX1" fmla="*/ 96235 w 96235"/>
                <a:gd name="connsiteY1" fmla="*/ 276858 h 276858"/>
                <a:gd name="connsiteX2" fmla="*/ 96235 w 96235"/>
                <a:gd name="connsiteY2" fmla="*/ 0 h 276858"/>
                <a:gd name="connsiteX3" fmla="*/ 0 w 96235"/>
                <a:gd name="connsiteY3" fmla="*/ 0 h 27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276858">
                  <a:moveTo>
                    <a:pt x="0" y="276858"/>
                  </a:moveTo>
                  <a:lnTo>
                    <a:pt x="96235" y="276858"/>
                  </a:lnTo>
                  <a:lnTo>
                    <a:pt x="962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F424FB93-2515-479B-BB1B-020E57E0C0E3}"/>
                </a:ext>
              </a:extLst>
            </p:cNvPr>
            <p:cNvSpPr/>
            <p:nvPr/>
          </p:nvSpPr>
          <p:spPr>
            <a:xfrm>
              <a:off x="1907763" y="4141259"/>
              <a:ext cx="96235" cy="498348"/>
            </a:xfrm>
            <a:custGeom>
              <a:avLst/>
              <a:gdLst>
                <a:gd name="connsiteX0" fmla="*/ 0 w 96235"/>
                <a:gd name="connsiteY0" fmla="*/ 498349 h 498348"/>
                <a:gd name="connsiteX1" fmla="*/ 96235 w 96235"/>
                <a:gd name="connsiteY1" fmla="*/ 498349 h 498348"/>
                <a:gd name="connsiteX2" fmla="*/ 96235 w 96235"/>
                <a:gd name="connsiteY2" fmla="*/ 0 h 498348"/>
                <a:gd name="connsiteX3" fmla="*/ 0 w 96235"/>
                <a:gd name="connsiteY3" fmla="*/ 0 h 49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498348">
                  <a:moveTo>
                    <a:pt x="0" y="498349"/>
                  </a:moveTo>
                  <a:lnTo>
                    <a:pt x="96235" y="498349"/>
                  </a:lnTo>
                  <a:lnTo>
                    <a:pt x="962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994FEB90-CAE0-4364-9A03-F9C8CE1FEF90}"/>
                </a:ext>
              </a:extLst>
            </p:cNvPr>
            <p:cNvSpPr/>
            <p:nvPr/>
          </p:nvSpPr>
          <p:spPr>
            <a:xfrm>
              <a:off x="2100234" y="4141259"/>
              <a:ext cx="96235" cy="664462"/>
            </a:xfrm>
            <a:custGeom>
              <a:avLst/>
              <a:gdLst>
                <a:gd name="connsiteX0" fmla="*/ 0 w 96235"/>
                <a:gd name="connsiteY0" fmla="*/ 664462 h 664462"/>
                <a:gd name="connsiteX1" fmla="*/ 96235 w 96235"/>
                <a:gd name="connsiteY1" fmla="*/ 664462 h 664462"/>
                <a:gd name="connsiteX2" fmla="*/ 96235 w 96235"/>
                <a:gd name="connsiteY2" fmla="*/ 0 h 664462"/>
                <a:gd name="connsiteX3" fmla="*/ 0 w 96235"/>
                <a:gd name="connsiteY3" fmla="*/ 0 h 66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664462">
                  <a:moveTo>
                    <a:pt x="0" y="664462"/>
                  </a:moveTo>
                  <a:lnTo>
                    <a:pt x="96235" y="664462"/>
                  </a:lnTo>
                  <a:lnTo>
                    <a:pt x="962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2091B291-240D-4FD8-81D9-8D798BE962CD}"/>
                </a:ext>
              </a:extLst>
            </p:cNvPr>
            <p:cNvSpPr/>
            <p:nvPr/>
          </p:nvSpPr>
          <p:spPr>
            <a:xfrm>
              <a:off x="2292705" y="4141259"/>
              <a:ext cx="96235" cy="442974"/>
            </a:xfrm>
            <a:custGeom>
              <a:avLst/>
              <a:gdLst>
                <a:gd name="connsiteX0" fmla="*/ 0 w 96235"/>
                <a:gd name="connsiteY0" fmla="*/ 442975 h 442974"/>
                <a:gd name="connsiteX1" fmla="*/ 96235 w 96235"/>
                <a:gd name="connsiteY1" fmla="*/ 442975 h 442974"/>
                <a:gd name="connsiteX2" fmla="*/ 96235 w 96235"/>
                <a:gd name="connsiteY2" fmla="*/ 0 h 442974"/>
                <a:gd name="connsiteX3" fmla="*/ 0 w 96235"/>
                <a:gd name="connsiteY3" fmla="*/ 0 h 442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442974">
                  <a:moveTo>
                    <a:pt x="0" y="442975"/>
                  </a:moveTo>
                  <a:lnTo>
                    <a:pt x="96235" y="442975"/>
                  </a:lnTo>
                  <a:lnTo>
                    <a:pt x="962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61655FC4-E835-40E0-A5DC-6CF1A424673F}"/>
                </a:ext>
              </a:extLst>
            </p:cNvPr>
            <p:cNvSpPr/>
            <p:nvPr/>
          </p:nvSpPr>
          <p:spPr>
            <a:xfrm>
              <a:off x="2485175" y="4141259"/>
              <a:ext cx="96235" cy="609088"/>
            </a:xfrm>
            <a:custGeom>
              <a:avLst/>
              <a:gdLst>
                <a:gd name="connsiteX0" fmla="*/ 0 w 96235"/>
                <a:gd name="connsiteY0" fmla="*/ 609088 h 609088"/>
                <a:gd name="connsiteX1" fmla="*/ 96235 w 96235"/>
                <a:gd name="connsiteY1" fmla="*/ 609088 h 609088"/>
                <a:gd name="connsiteX2" fmla="*/ 96235 w 96235"/>
                <a:gd name="connsiteY2" fmla="*/ 0 h 609088"/>
                <a:gd name="connsiteX3" fmla="*/ 0 w 96235"/>
                <a:gd name="connsiteY3" fmla="*/ 0 h 60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609088">
                  <a:moveTo>
                    <a:pt x="0" y="609088"/>
                  </a:moveTo>
                  <a:lnTo>
                    <a:pt x="96235" y="609088"/>
                  </a:lnTo>
                  <a:lnTo>
                    <a:pt x="962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DB28BE9E-A57F-430E-83DF-A83185D96475}"/>
                </a:ext>
              </a:extLst>
            </p:cNvPr>
            <p:cNvSpPr/>
            <p:nvPr/>
          </p:nvSpPr>
          <p:spPr>
            <a:xfrm>
              <a:off x="2677646" y="4141259"/>
              <a:ext cx="96235" cy="775201"/>
            </a:xfrm>
            <a:custGeom>
              <a:avLst/>
              <a:gdLst>
                <a:gd name="connsiteX0" fmla="*/ 0 w 96235"/>
                <a:gd name="connsiteY0" fmla="*/ 775202 h 775201"/>
                <a:gd name="connsiteX1" fmla="*/ 96236 w 96235"/>
                <a:gd name="connsiteY1" fmla="*/ 775202 h 775201"/>
                <a:gd name="connsiteX2" fmla="*/ 96236 w 96235"/>
                <a:gd name="connsiteY2" fmla="*/ 0 h 775201"/>
                <a:gd name="connsiteX3" fmla="*/ 0 w 96235"/>
                <a:gd name="connsiteY3" fmla="*/ 0 h 77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775201">
                  <a:moveTo>
                    <a:pt x="0" y="775202"/>
                  </a:moveTo>
                  <a:lnTo>
                    <a:pt x="96236" y="775202"/>
                  </a:lnTo>
                  <a:lnTo>
                    <a:pt x="962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CFF6769F-62CB-47DD-8A36-BEDD9883A32C}"/>
                </a:ext>
              </a:extLst>
            </p:cNvPr>
            <p:cNvSpPr/>
            <p:nvPr/>
          </p:nvSpPr>
          <p:spPr>
            <a:xfrm>
              <a:off x="2870117" y="4141259"/>
              <a:ext cx="96235" cy="442974"/>
            </a:xfrm>
            <a:custGeom>
              <a:avLst/>
              <a:gdLst>
                <a:gd name="connsiteX0" fmla="*/ 0 w 96235"/>
                <a:gd name="connsiteY0" fmla="*/ 442975 h 442974"/>
                <a:gd name="connsiteX1" fmla="*/ 96235 w 96235"/>
                <a:gd name="connsiteY1" fmla="*/ 442975 h 442974"/>
                <a:gd name="connsiteX2" fmla="*/ 96235 w 96235"/>
                <a:gd name="connsiteY2" fmla="*/ 0 h 442974"/>
                <a:gd name="connsiteX3" fmla="*/ 0 w 96235"/>
                <a:gd name="connsiteY3" fmla="*/ 0 h 442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442974">
                  <a:moveTo>
                    <a:pt x="0" y="442975"/>
                  </a:moveTo>
                  <a:lnTo>
                    <a:pt x="96235" y="442975"/>
                  </a:lnTo>
                  <a:lnTo>
                    <a:pt x="962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09DCC953-235C-4602-B0D7-173232398DB0}"/>
                </a:ext>
              </a:extLst>
            </p:cNvPr>
            <p:cNvSpPr/>
            <p:nvPr/>
          </p:nvSpPr>
          <p:spPr>
            <a:xfrm>
              <a:off x="3062587" y="4141259"/>
              <a:ext cx="96235" cy="276858"/>
            </a:xfrm>
            <a:custGeom>
              <a:avLst/>
              <a:gdLst>
                <a:gd name="connsiteX0" fmla="*/ 0 w 96235"/>
                <a:gd name="connsiteY0" fmla="*/ 276858 h 276858"/>
                <a:gd name="connsiteX1" fmla="*/ 96236 w 96235"/>
                <a:gd name="connsiteY1" fmla="*/ 276858 h 276858"/>
                <a:gd name="connsiteX2" fmla="*/ 96236 w 96235"/>
                <a:gd name="connsiteY2" fmla="*/ 0 h 276858"/>
                <a:gd name="connsiteX3" fmla="*/ 0 w 96235"/>
                <a:gd name="connsiteY3" fmla="*/ 0 h 27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276858">
                  <a:moveTo>
                    <a:pt x="0" y="276858"/>
                  </a:moveTo>
                  <a:lnTo>
                    <a:pt x="96236" y="276858"/>
                  </a:lnTo>
                  <a:lnTo>
                    <a:pt x="962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9BB4684D-5313-40CB-B0D9-B51E5EA4274D}"/>
                </a:ext>
              </a:extLst>
            </p:cNvPr>
            <p:cNvSpPr/>
            <p:nvPr/>
          </p:nvSpPr>
          <p:spPr>
            <a:xfrm>
              <a:off x="3255058" y="4141259"/>
              <a:ext cx="96235" cy="332230"/>
            </a:xfrm>
            <a:custGeom>
              <a:avLst/>
              <a:gdLst>
                <a:gd name="connsiteX0" fmla="*/ 0 w 96235"/>
                <a:gd name="connsiteY0" fmla="*/ 332230 h 332230"/>
                <a:gd name="connsiteX1" fmla="*/ 96235 w 96235"/>
                <a:gd name="connsiteY1" fmla="*/ 332230 h 332230"/>
                <a:gd name="connsiteX2" fmla="*/ 96235 w 96235"/>
                <a:gd name="connsiteY2" fmla="*/ 0 h 332230"/>
                <a:gd name="connsiteX3" fmla="*/ 0 w 96235"/>
                <a:gd name="connsiteY3" fmla="*/ 0 h 33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332230">
                  <a:moveTo>
                    <a:pt x="0" y="332230"/>
                  </a:moveTo>
                  <a:lnTo>
                    <a:pt x="96235" y="332230"/>
                  </a:lnTo>
                  <a:lnTo>
                    <a:pt x="962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CCEE6EC0-282F-40EC-A44E-0AC8D155FB48}"/>
                </a:ext>
              </a:extLst>
            </p:cNvPr>
            <p:cNvSpPr/>
            <p:nvPr/>
          </p:nvSpPr>
          <p:spPr>
            <a:xfrm>
              <a:off x="3447529" y="4141259"/>
              <a:ext cx="96235" cy="387600"/>
            </a:xfrm>
            <a:custGeom>
              <a:avLst/>
              <a:gdLst>
                <a:gd name="connsiteX0" fmla="*/ 0 w 96235"/>
                <a:gd name="connsiteY0" fmla="*/ 387601 h 387600"/>
                <a:gd name="connsiteX1" fmla="*/ 96235 w 96235"/>
                <a:gd name="connsiteY1" fmla="*/ 387601 h 387600"/>
                <a:gd name="connsiteX2" fmla="*/ 96235 w 96235"/>
                <a:gd name="connsiteY2" fmla="*/ 0 h 387600"/>
                <a:gd name="connsiteX3" fmla="*/ 0 w 96235"/>
                <a:gd name="connsiteY3" fmla="*/ 0 h 38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35" h="387600">
                  <a:moveTo>
                    <a:pt x="0" y="387601"/>
                  </a:moveTo>
                  <a:lnTo>
                    <a:pt x="96235" y="387601"/>
                  </a:lnTo>
                  <a:lnTo>
                    <a:pt x="962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4" name="Graphic 4">
              <a:extLst>
                <a:ext uri="{FF2B5EF4-FFF2-40B4-BE49-F238E27FC236}">
                  <a16:creationId xmlns:a16="http://schemas.microsoft.com/office/drawing/2014/main" id="{48BCDC8E-6ACC-46CC-BE8F-A30F4218C596}"/>
                </a:ext>
              </a:extLst>
            </p:cNvPr>
            <p:cNvGrpSpPr/>
            <p:nvPr/>
          </p:nvGrpSpPr>
          <p:grpSpPr>
            <a:xfrm>
              <a:off x="748286" y="6190011"/>
              <a:ext cx="2778589" cy="188167"/>
              <a:chOff x="748286" y="6190011"/>
              <a:chExt cx="2778589" cy="188167"/>
            </a:xfrm>
            <a:solidFill>
              <a:srgbClr val="000000"/>
            </a:solidFill>
          </p:grpSpPr>
          <p:grpSp>
            <p:nvGrpSpPr>
              <p:cNvPr id="265" name="Graphic 4">
                <a:extLst>
                  <a:ext uri="{FF2B5EF4-FFF2-40B4-BE49-F238E27FC236}">
                    <a16:creationId xmlns:a16="http://schemas.microsoft.com/office/drawing/2014/main" id="{BDECCED8-6B72-4F6E-A5A3-B263C9778A07}"/>
                  </a:ext>
                </a:extLst>
              </p:cNvPr>
              <p:cNvGrpSpPr/>
              <p:nvPr/>
            </p:nvGrpSpPr>
            <p:grpSpPr>
              <a:xfrm>
                <a:off x="748286" y="6190011"/>
                <a:ext cx="85610" cy="121126"/>
                <a:chOff x="748286" y="6190011"/>
                <a:chExt cx="85610" cy="121126"/>
              </a:xfrm>
              <a:solidFill>
                <a:srgbClr val="000000"/>
              </a:solidFill>
            </p:grpSpPr>
            <p:sp>
              <p:nvSpPr>
                <p:cNvPr id="266" name="Freeform: Shape 265">
                  <a:extLst>
                    <a:ext uri="{FF2B5EF4-FFF2-40B4-BE49-F238E27FC236}">
                      <a16:creationId xmlns:a16="http://schemas.microsoft.com/office/drawing/2014/main" id="{9E406D6C-D73F-4249-BAA7-71EA3A8E54B2}"/>
                    </a:ext>
                  </a:extLst>
                </p:cNvPr>
                <p:cNvSpPr/>
                <p:nvPr/>
              </p:nvSpPr>
              <p:spPr>
                <a:xfrm>
                  <a:off x="801057" y="6190011"/>
                  <a:ext cx="8084" cy="28293"/>
                </a:xfrm>
                <a:custGeom>
                  <a:avLst/>
                  <a:gdLst>
                    <a:gd name="connsiteX0" fmla="*/ 70 w 8084"/>
                    <a:gd name="connsiteY0" fmla="*/ 308 h 28293"/>
                    <a:gd name="connsiteX1" fmla="*/ 70 w 8084"/>
                    <a:gd name="connsiteY1" fmla="*/ 28601 h 28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84" h="28293">
                      <a:moveTo>
                        <a:pt x="70" y="308"/>
                      </a:moveTo>
                      <a:lnTo>
                        <a:pt x="70" y="28601"/>
                      </a:lnTo>
                    </a:path>
                  </a:pathLst>
                </a:custGeom>
                <a:solidFill>
                  <a:srgbClr val="000000"/>
                </a:solidFill>
                <a:ln w="6463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7" name="Freeform: Shape 266">
                  <a:extLst>
                    <a:ext uri="{FF2B5EF4-FFF2-40B4-BE49-F238E27FC236}">
                      <a16:creationId xmlns:a16="http://schemas.microsoft.com/office/drawing/2014/main" id="{454F095B-6FF8-461F-88DD-FDD91686089C}"/>
                    </a:ext>
                  </a:extLst>
                </p:cNvPr>
                <p:cNvSpPr/>
                <p:nvPr/>
              </p:nvSpPr>
              <p:spPr>
                <a:xfrm rot="-5400000" flipV="1">
                  <a:off x="762575" y="6239821"/>
                  <a:ext cx="57032" cy="85604"/>
                </a:xfrm>
                <a:custGeom>
                  <a:avLst/>
                  <a:gdLst>
                    <a:gd name="connsiteX0" fmla="*/ 28544 w 57032"/>
                    <a:gd name="connsiteY0" fmla="*/ 77046 h 85604"/>
                    <a:gd name="connsiteX1" fmla="*/ 15581 w 57032"/>
                    <a:gd name="connsiteY1" fmla="*/ 68558 h 85604"/>
                    <a:gd name="connsiteX2" fmla="*/ 11248 w 57032"/>
                    <a:gd name="connsiteY2" fmla="*/ 43058 h 85604"/>
                    <a:gd name="connsiteX3" fmla="*/ 15581 w 57032"/>
                    <a:gd name="connsiteY3" fmla="*/ 17612 h 85604"/>
                    <a:gd name="connsiteX4" fmla="*/ 28544 w 57032"/>
                    <a:gd name="connsiteY4" fmla="*/ 9124 h 85604"/>
                    <a:gd name="connsiteX5" fmla="*/ 41559 w 57032"/>
                    <a:gd name="connsiteY5" fmla="*/ 17612 h 85604"/>
                    <a:gd name="connsiteX6" fmla="*/ 45910 w 57032"/>
                    <a:gd name="connsiteY6" fmla="*/ 43058 h 85604"/>
                    <a:gd name="connsiteX7" fmla="*/ 41559 w 57032"/>
                    <a:gd name="connsiteY7" fmla="*/ 68558 h 85604"/>
                    <a:gd name="connsiteX8" fmla="*/ 28544 w 57032"/>
                    <a:gd name="connsiteY8" fmla="*/ 77046 h 85604"/>
                    <a:gd name="connsiteX9" fmla="*/ 28544 w 57032"/>
                    <a:gd name="connsiteY9" fmla="*/ 85887 h 85604"/>
                    <a:gd name="connsiteX10" fmla="*/ 49747 w 57032"/>
                    <a:gd name="connsiteY10" fmla="*/ 74906 h 85604"/>
                    <a:gd name="connsiteX11" fmla="*/ 57069 w 57032"/>
                    <a:gd name="connsiteY11" fmla="*/ 43058 h 85604"/>
                    <a:gd name="connsiteX12" fmla="*/ 49747 w 57032"/>
                    <a:gd name="connsiteY12" fmla="*/ 11246 h 85604"/>
                    <a:gd name="connsiteX13" fmla="*/ 28544 w 57032"/>
                    <a:gd name="connsiteY13" fmla="*/ 283 h 85604"/>
                    <a:gd name="connsiteX14" fmla="*/ 7358 w 57032"/>
                    <a:gd name="connsiteY14" fmla="*/ 11246 h 85604"/>
                    <a:gd name="connsiteX15" fmla="*/ 36 w 57032"/>
                    <a:gd name="connsiteY15" fmla="*/ 43058 h 85604"/>
                    <a:gd name="connsiteX16" fmla="*/ 7358 w 57032"/>
                    <a:gd name="connsiteY16" fmla="*/ 74906 h 85604"/>
                    <a:gd name="connsiteX17" fmla="*/ 28544 w 57032"/>
                    <a:gd name="connsiteY17" fmla="*/ 85887 h 85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7032" h="85604">
                      <a:moveTo>
                        <a:pt x="28544" y="77046"/>
                      </a:moveTo>
                      <a:cubicBezTo>
                        <a:pt x="22802" y="77046"/>
                        <a:pt x="18481" y="74216"/>
                        <a:pt x="15581" y="68558"/>
                      </a:cubicBezTo>
                      <a:cubicBezTo>
                        <a:pt x="12693" y="62911"/>
                        <a:pt x="11248" y="54411"/>
                        <a:pt x="11248" y="43058"/>
                      </a:cubicBezTo>
                      <a:cubicBezTo>
                        <a:pt x="11248" y="31753"/>
                        <a:pt x="12693" y="23271"/>
                        <a:pt x="15581" y="17612"/>
                      </a:cubicBezTo>
                      <a:cubicBezTo>
                        <a:pt x="18481" y="11954"/>
                        <a:pt x="22802" y="9124"/>
                        <a:pt x="28544" y="9124"/>
                      </a:cubicBezTo>
                      <a:cubicBezTo>
                        <a:pt x="34332" y="9124"/>
                        <a:pt x="38671" y="11954"/>
                        <a:pt x="41559" y="17612"/>
                      </a:cubicBezTo>
                      <a:cubicBezTo>
                        <a:pt x="44460" y="23271"/>
                        <a:pt x="45910" y="31753"/>
                        <a:pt x="45910" y="43058"/>
                      </a:cubicBezTo>
                      <a:cubicBezTo>
                        <a:pt x="45910" y="54411"/>
                        <a:pt x="44460" y="62911"/>
                        <a:pt x="41559" y="68558"/>
                      </a:cubicBezTo>
                      <a:cubicBezTo>
                        <a:pt x="38671" y="74216"/>
                        <a:pt x="34332" y="77046"/>
                        <a:pt x="28544" y="77046"/>
                      </a:cubicBezTo>
                      <a:close/>
                      <a:moveTo>
                        <a:pt x="28544" y="85887"/>
                      </a:moveTo>
                      <a:cubicBezTo>
                        <a:pt x="37798" y="85887"/>
                        <a:pt x="44866" y="82227"/>
                        <a:pt x="49747" y="74906"/>
                      </a:cubicBezTo>
                      <a:cubicBezTo>
                        <a:pt x="54628" y="67597"/>
                        <a:pt x="57069" y="56981"/>
                        <a:pt x="57069" y="43058"/>
                      </a:cubicBezTo>
                      <a:cubicBezTo>
                        <a:pt x="57069" y="29171"/>
                        <a:pt x="54628" y="18567"/>
                        <a:pt x="49747" y="11246"/>
                      </a:cubicBezTo>
                      <a:cubicBezTo>
                        <a:pt x="44866" y="3937"/>
                        <a:pt x="37798" y="283"/>
                        <a:pt x="28544" y="283"/>
                      </a:cubicBezTo>
                      <a:cubicBezTo>
                        <a:pt x="19301" y="283"/>
                        <a:pt x="12239" y="3937"/>
                        <a:pt x="7358" y="11246"/>
                      </a:cubicBezTo>
                      <a:cubicBezTo>
                        <a:pt x="2477" y="18567"/>
                        <a:pt x="36" y="29171"/>
                        <a:pt x="36" y="43058"/>
                      </a:cubicBezTo>
                      <a:cubicBezTo>
                        <a:pt x="36" y="56981"/>
                        <a:pt x="2477" y="67597"/>
                        <a:pt x="7358" y="74906"/>
                      </a:cubicBezTo>
                      <a:cubicBezTo>
                        <a:pt x="12239" y="82227"/>
                        <a:pt x="19301" y="85887"/>
                        <a:pt x="28544" y="8588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13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8" name="Graphic 4">
                <a:extLst>
                  <a:ext uri="{FF2B5EF4-FFF2-40B4-BE49-F238E27FC236}">
                    <a16:creationId xmlns:a16="http://schemas.microsoft.com/office/drawing/2014/main" id="{929D43B5-904F-4426-B471-567E9727D05E}"/>
                  </a:ext>
                </a:extLst>
              </p:cNvPr>
              <p:cNvGrpSpPr/>
              <p:nvPr/>
            </p:nvGrpSpPr>
            <p:grpSpPr>
              <a:xfrm>
                <a:off x="942243" y="6190011"/>
                <a:ext cx="82515" cy="116157"/>
                <a:chOff x="942243" y="6190011"/>
                <a:chExt cx="82515" cy="116157"/>
              </a:xfrm>
              <a:solidFill>
                <a:srgbClr val="000000"/>
              </a:solidFill>
            </p:grpSpPr>
            <p:sp>
              <p:nvSpPr>
                <p:cNvPr id="269" name="Freeform: Shape 268">
                  <a:extLst>
                    <a:ext uri="{FF2B5EF4-FFF2-40B4-BE49-F238E27FC236}">
                      <a16:creationId xmlns:a16="http://schemas.microsoft.com/office/drawing/2014/main" id="{2D92CC04-610B-478A-B70A-762624573AA3}"/>
                    </a:ext>
                  </a:extLst>
                </p:cNvPr>
                <p:cNvSpPr/>
                <p:nvPr/>
              </p:nvSpPr>
              <p:spPr>
                <a:xfrm>
                  <a:off x="993527" y="6190011"/>
                  <a:ext cx="8084" cy="28293"/>
                </a:xfrm>
                <a:custGeom>
                  <a:avLst/>
                  <a:gdLst>
                    <a:gd name="connsiteX0" fmla="*/ 93 w 8084"/>
                    <a:gd name="connsiteY0" fmla="*/ 308 h 28293"/>
                    <a:gd name="connsiteX1" fmla="*/ 93 w 8084"/>
                    <a:gd name="connsiteY1" fmla="*/ 28601 h 28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84" h="28293">
                      <a:moveTo>
                        <a:pt x="93" y="308"/>
                      </a:moveTo>
                      <a:lnTo>
                        <a:pt x="93" y="28601"/>
                      </a:lnTo>
                    </a:path>
                  </a:pathLst>
                </a:custGeom>
                <a:solidFill>
                  <a:srgbClr val="000000"/>
                </a:solidFill>
                <a:ln w="6463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0" name="Freeform: Shape 269">
                  <a:extLst>
                    <a:ext uri="{FF2B5EF4-FFF2-40B4-BE49-F238E27FC236}">
                      <a16:creationId xmlns:a16="http://schemas.microsoft.com/office/drawing/2014/main" id="{6953A6DA-70B6-43F5-BA35-ED5F5AC49F7A}"/>
                    </a:ext>
                  </a:extLst>
                </p:cNvPr>
                <p:cNvSpPr/>
                <p:nvPr/>
              </p:nvSpPr>
              <p:spPr>
                <a:xfrm rot="-5400000" flipV="1">
                  <a:off x="958937" y="6240351"/>
                  <a:ext cx="49127" cy="82510"/>
                </a:xfrm>
                <a:custGeom>
                  <a:avLst/>
                  <a:gdLst>
                    <a:gd name="connsiteX0" fmla="*/ 1669 w 49127"/>
                    <a:gd name="connsiteY0" fmla="*/ 9672 h 82510"/>
                    <a:gd name="connsiteX1" fmla="*/ 19901 w 49127"/>
                    <a:gd name="connsiteY1" fmla="*/ 9672 h 82510"/>
                    <a:gd name="connsiteX2" fmla="*/ 19901 w 49127"/>
                    <a:gd name="connsiteY2" fmla="*/ 72625 h 82510"/>
                    <a:gd name="connsiteX3" fmla="*/ 59 w 49127"/>
                    <a:gd name="connsiteY3" fmla="*/ 68646 h 82510"/>
                    <a:gd name="connsiteX4" fmla="*/ 59 w 49127"/>
                    <a:gd name="connsiteY4" fmla="*/ 78814 h 82510"/>
                    <a:gd name="connsiteX5" fmla="*/ 19795 w 49127"/>
                    <a:gd name="connsiteY5" fmla="*/ 82793 h 82510"/>
                    <a:gd name="connsiteX6" fmla="*/ 30954 w 49127"/>
                    <a:gd name="connsiteY6" fmla="*/ 82793 h 82510"/>
                    <a:gd name="connsiteX7" fmla="*/ 30954 w 49127"/>
                    <a:gd name="connsiteY7" fmla="*/ 9672 h 82510"/>
                    <a:gd name="connsiteX8" fmla="*/ 49187 w 49127"/>
                    <a:gd name="connsiteY8" fmla="*/ 9672 h 82510"/>
                    <a:gd name="connsiteX9" fmla="*/ 49187 w 49127"/>
                    <a:gd name="connsiteY9" fmla="*/ 282 h 82510"/>
                    <a:gd name="connsiteX10" fmla="*/ 1669 w 49127"/>
                    <a:gd name="connsiteY10" fmla="*/ 282 h 82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127" h="82510">
                      <a:moveTo>
                        <a:pt x="1669" y="9672"/>
                      </a:moveTo>
                      <a:lnTo>
                        <a:pt x="19901" y="9672"/>
                      </a:lnTo>
                      <a:lnTo>
                        <a:pt x="19901" y="72625"/>
                      </a:lnTo>
                      <a:lnTo>
                        <a:pt x="59" y="68646"/>
                      </a:lnTo>
                      <a:lnTo>
                        <a:pt x="59" y="78814"/>
                      </a:lnTo>
                      <a:lnTo>
                        <a:pt x="19795" y="82793"/>
                      </a:lnTo>
                      <a:lnTo>
                        <a:pt x="30954" y="82793"/>
                      </a:lnTo>
                      <a:lnTo>
                        <a:pt x="30954" y="9672"/>
                      </a:lnTo>
                      <a:lnTo>
                        <a:pt x="49187" y="9672"/>
                      </a:lnTo>
                      <a:lnTo>
                        <a:pt x="49187" y="282"/>
                      </a:lnTo>
                      <a:lnTo>
                        <a:pt x="1669" y="2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3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1" name="Graphic 4">
                <a:extLst>
                  <a:ext uri="{FF2B5EF4-FFF2-40B4-BE49-F238E27FC236}">
                    <a16:creationId xmlns:a16="http://schemas.microsoft.com/office/drawing/2014/main" id="{299FC39C-5BB8-4B00-BE37-505150A41F9F}"/>
                  </a:ext>
                </a:extLst>
              </p:cNvPr>
              <p:cNvGrpSpPr/>
              <p:nvPr/>
            </p:nvGrpSpPr>
            <p:grpSpPr>
              <a:xfrm>
                <a:off x="1133227" y="6190011"/>
                <a:ext cx="84000" cy="120295"/>
                <a:chOff x="1133227" y="6190011"/>
                <a:chExt cx="84000" cy="120295"/>
              </a:xfrm>
              <a:solidFill>
                <a:srgbClr val="000000"/>
              </a:solidFill>
            </p:grpSpPr>
            <p:sp>
              <p:nvSpPr>
                <p:cNvPr id="272" name="Freeform: Shape 271">
                  <a:extLst>
                    <a:ext uri="{FF2B5EF4-FFF2-40B4-BE49-F238E27FC236}">
                      <a16:creationId xmlns:a16="http://schemas.microsoft.com/office/drawing/2014/main" id="{7331BC39-792C-43B1-9B6D-D3C1B845926C}"/>
                    </a:ext>
                  </a:extLst>
                </p:cNvPr>
                <p:cNvSpPr/>
                <p:nvPr/>
              </p:nvSpPr>
              <p:spPr>
                <a:xfrm>
                  <a:off x="1185998" y="6190011"/>
                  <a:ext cx="8084" cy="28293"/>
                </a:xfrm>
                <a:custGeom>
                  <a:avLst/>
                  <a:gdLst>
                    <a:gd name="connsiteX0" fmla="*/ 117 w 8084"/>
                    <a:gd name="connsiteY0" fmla="*/ 308 h 28293"/>
                    <a:gd name="connsiteX1" fmla="*/ 117 w 8084"/>
                    <a:gd name="connsiteY1" fmla="*/ 28601 h 28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84" h="28293">
                      <a:moveTo>
                        <a:pt x="117" y="308"/>
                      </a:moveTo>
                      <a:lnTo>
                        <a:pt x="117" y="28601"/>
                      </a:lnTo>
                    </a:path>
                  </a:pathLst>
                </a:custGeom>
                <a:solidFill>
                  <a:srgbClr val="000000"/>
                </a:solidFill>
                <a:ln w="6463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3" name="Freeform: Shape 272">
                  <a:extLst>
                    <a:ext uri="{FF2B5EF4-FFF2-40B4-BE49-F238E27FC236}">
                      <a16:creationId xmlns:a16="http://schemas.microsoft.com/office/drawing/2014/main" id="{D3A858EE-638A-4FB5-88FA-05A1A7655453}"/>
                    </a:ext>
                  </a:extLst>
                </p:cNvPr>
                <p:cNvSpPr/>
                <p:nvPr/>
              </p:nvSpPr>
              <p:spPr>
                <a:xfrm rot="-5400000" flipV="1">
                  <a:off x="1149037" y="6242120"/>
                  <a:ext cx="52381" cy="83995"/>
                </a:xfrm>
                <a:custGeom>
                  <a:avLst/>
                  <a:gdLst>
                    <a:gd name="connsiteX0" fmla="*/ 13508 w 52381"/>
                    <a:gd name="connsiteY0" fmla="*/ 9672 h 83995"/>
                    <a:gd name="connsiteX1" fmla="*/ 52466 w 52381"/>
                    <a:gd name="connsiteY1" fmla="*/ 9672 h 83995"/>
                    <a:gd name="connsiteX2" fmla="*/ 52466 w 52381"/>
                    <a:gd name="connsiteY2" fmla="*/ 282 h 83995"/>
                    <a:gd name="connsiteX3" fmla="*/ 85 w 52381"/>
                    <a:gd name="connsiteY3" fmla="*/ 282 h 83995"/>
                    <a:gd name="connsiteX4" fmla="*/ 85 w 52381"/>
                    <a:gd name="connsiteY4" fmla="*/ 9672 h 83995"/>
                    <a:gd name="connsiteX5" fmla="*/ 17398 w 52381"/>
                    <a:gd name="connsiteY5" fmla="*/ 27320 h 83995"/>
                    <a:gd name="connsiteX6" fmla="*/ 31192 w 52381"/>
                    <a:gd name="connsiteY6" fmla="*/ 41626 h 83995"/>
                    <a:gd name="connsiteX7" fmla="*/ 38673 w 52381"/>
                    <a:gd name="connsiteY7" fmla="*/ 51811 h 83995"/>
                    <a:gd name="connsiteX8" fmla="*/ 40812 w 52381"/>
                    <a:gd name="connsiteY8" fmla="*/ 60016 h 83995"/>
                    <a:gd name="connsiteX9" fmla="*/ 36197 w 52381"/>
                    <a:gd name="connsiteY9" fmla="*/ 70732 h 83995"/>
                    <a:gd name="connsiteX10" fmla="*/ 24171 w 52381"/>
                    <a:gd name="connsiteY10" fmla="*/ 74888 h 83995"/>
                    <a:gd name="connsiteX11" fmla="*/ 13083 w 52381"/>
                    <a:gd name="connsiteY11" fmla="*/ 73066 h 83995"/>
                    <a:gd name="connsiteX12" fmla="*/ 634 w 52381"/>
                    <a:gd name="connsiteY12" fmla="*/ 67532 h 83995"/>
                    <a:gd name="connsiteX13" fmla="*/ 634 w 52381"/>
                    <a:gd name="connsiteY13" fmla="*/ 78813 h 83995"/>
                    <a:gd name="connsiteX14" fmla="*/ 13225 w 52381"/>
                    <a:gd name="connsiteY14" fmla="*/ 82898 h 83995"/>
                    <a:gd name="connsiteX15" fmla="*/ 23959 w 52381"/>
                    <a:gd name="connsiteY15" fmla="*/ 84278 h 83995"/>
                    <a:gd name="connsiteX16" fmla="*/ 44402 w 52381"/>
                    <a:gd name="connsiteY16" fmla="*/ 77859 h 83995"/>
                    <a:gd name="connsiteX17" fmla="*/ 52024 w 52381"/>
                    <a:gd name="connsiteY17" fmla="*/ 60741 h 83995"/>
                    <a:gd name="connsiteX18" fmla="*/ 50114 w 52381"/>
                    <a:gd name="connsiteY18" fmla="*/ 51086 h 83995"/>
                    <a:gd name="connsiteX19" fmla="*/ 43182 w 52381"/>
                    <a:gd name="connsiteY19" fmla="*/ 40352 h 83995"/>
                    <a:gd name="connsiteX20" fmla="*/ 34393 w 52381"/>
                    <a:gd name="connsiteY20" fmla="*/ 31086 h 83995"/>
                    <a:gd name="connsiteX21" fmla="*/ 13508 w 52381"/>
                    <a:gd name="connsiteY21" fmla="*/ 9672 h 83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2381" h="83995">
                      <a:moveTo>
                        <a:pt x="13508" y="9672"/>
                      </a:moveTo>
                      <a:lnTo>
                        <a:pt x="52466" y="9672"/>
                      </a:lnTo>
                      <a:lnTo>
                        <a:pt x="52466" y="282"/>
                      </a:lnTo>
                      <a:lnTo>
                        <a:pt x="85" y="282"/>
                      </a:lnTo>
                      <a:lnTo>
                        <a:pt x="85" y="9672"/>
                      </a:lnTo>
                      <a:cubicBezTo>
                        <a:pt x="4318" y="14057"/>
                        <a:pt x="10089" y="19940"/>
                        <a:pt x="17398" y="27320"/>
                      </a:cubicBezTo>
                      <a:cubicBezTo>
                        <a:pt x="24720" y="34711"/>
                        <a:pt x="29318" y="39480"/>
                        <a:pt x="31192" y="41626"/>
                      </a:cubicBezTo>
                      <a:cubicBezTo>
                        <a:pt x="34764" y="45634"/>
                        <a:pt x="37258" y="49029"/>
                        <a:pt x="38673" y="51811"/>
                      </a:cubicBezTo>
                      <a:cubicBezTo>
                        <a:pt x="40099" y="54593"/>
                        <a:pt x="40812" y="57328"/>
                        <a:pt x="40812" y="60016"/>
                      </a:cubicBezTo>
                      <a:cubicBezTo>
                        <a:pt x="40812" y="64402"/>
                        <a:pt x="39274" y="67974"/>
                        <a:pt x="36197" y="70732"/>
                      </a:cubicBezTo>
                      <a:cubicBezTo>
                        <a:pt x="33120" y="73503"/>
                        <a:pt x="29111" y="74888"/>
                        <a:pt x="24171" y="74888"/>
                      </a:cubicBezTo>
                      <a:cubicBezTo>
                        <a:pt x="20670" y="74888"/>
                        <a:pt x="16974" y="74281"/>
                        <a:pt x="13083" y="73066"/>
                      </a:cubicBezTo>
                      <a:cubicBezTo>
                        <a:pt x="9205" y="71852"/>
                        <a:pt x="5055" y="70007"/>
                        <a:pt x="634" y="67532"/>
                      </a:cubicBezTo>
                      <a:lnTo>
                        <a:pt x="634" y="78813"/>
                      </a:lnTo>
                      <a:cubicBezTo>
                        <a:pt x="5125" y="80617"/>
                        <a:pt x="9322" y="81979"/>
                        <a:pt x="13225" y="82898"/>
                      </a:cubicBezTo>
                      <a:cubicBezTo>
                        <a:pt x="17139" y="83818"/>
                        <a:pt x="20717" y="84278"/>
                        <a:pt x="23959" y="84278"/>
                      </a:cubicBezTo>
                      <a:cubicBezTo>
                        <a:pt x="32507" y="84278"/>
                        <a:pt x="39321" y="82138"/>
                        <a:pt x="44402" y="77859"/>
                      </a:cubicBezTo>
                      <a:cubicBezTo>
                        <a:pt x="49484" y="73591"/>
                        <a:pt x="52024" y="67885"/>
                        <a:pt x="52024" y="60741"/>
                      </a:cubicBezTo>
                      <a:cubicBezTo>
                        <a:pt x="52024" y="57346"/>
                        <a:pt x="51388" y="54128"/>
                        <a:pt x="50114" y="51086"/>
                      </a:cubicBezTo>
                      <a:cubicBezTo>
                        <a:pt x="48853" y="48056"/>
                        <a:pt x="46542" y="44479"/>
                        <a:pt x="43182" y="40352"/>
                      </a:cubicBezTo>
                      <a:cubicBezTo>
                        <a:pt x="42263" y="39280"/>
                        <a:pt x="39333" y="36191"/>
                        <a:pt x="34393" y="31086"/>
                      </a:cubicBezTo>
                      <a:cubicBezTo>
                        <a:pt x="29465" y="25982"/>
                        <a:pt x="22503" y="18844"/>
                        <a:pt x="13508" y="967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13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4" name="Graphic 4">
                <a:extLst>
                  <a:ext uri="{FF2B5EF4-FFF2-40B4-BE49-F238E27FC236}">
                    <a16:creationId xmlns:a16="http://schemas.microsoft.com/office/drawing/2014/main" id="{DFC41F85-2F52-4796-98DD-B29973784F47}"/>
                  </a:ext>
                </a:extLst>
              </p:cNvPr>
              <p:cNvGrpSpPr/>
              <p:nvPr/>
            </p:nvGrpSpPr>
            <p:grpSpPr>
              <a:xfrm>
                <a:off x="1325698" y="6190011"/>
                <a:ext cx="85610" cy="119959"/>
                <a:chOff x="1325698" y="6190011"/>
                <a:chExt cx="85610" cy="119959"/>
              </a:xfrm>
              <a:solidFill>
                <a:srgbClr val="000000"/>
              </a:solidFill>
            </p:grpSpPr>
            <p:sp>
              <p:nvSpPr>
                <p:cNvPr id="275" name="Freeform: Shape 274">
                  <a:extLst>
                    <a:ext uri="{FF2B5EF4-FFF2-40B4-BE49-F238E27FC236}">
                      <a16:creationId xmlns:a16="http://schemas.microsoft.com/office/drawing/2014/main" id="{6F910714-1EB5-4671-B5B6-6A1539FD4B94}"/>
                    </a:ext>
                  </a:extLst>
                </p:cNvPr>
                <p:cNvSpPr/>
                <p:nvPr/>
              </p:nvSpPr>
              <p:spPr>
                <a:xfrm>
                  <a:off x="1378469" y="6190011"/>
                  <a:ext cx="8084" cy="28293"/>
                </a:xfrm>
                <a:custGeom>
                  <a:avLst/>
                  <a:gdLst>
                    <a:gd name="connsiteX0" fmla="*/ 141 w 8084"/>
                    <a:gd name="connsiteY0" fmla="*/ 308 h 28293"/>
                    <a:gd name="connsiteX1" fmla="*/ 141 w 8084"/>
                    <a:gd name="connsiteY1" fmla="*/ 28601 h 28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84" h="28293">
                      <a:moveTo>
                        <a:pt x="141" y="308"/>
                      </a:moveTo>
                      <a:lnTo>
                        <a:pt x="141" y="28601"/>
                      </a:lnTo>
                    </a:path>
                  </a:pathLst>
                </a:custGeom>
                <a:solidFill>
                  <a:srgbClr val="000000"/>
                </a:solidFill>
                <a:ln w="6463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6" name="Freeform: Shape 275">
                  <a:extLst>
                    <a:ext uri="{FF2B5EF4-FFF2-40B4-BE49-F238E27FC236}">
                      <a16:creationId xmlns:a16="http://schemas.microsoft.com/office/drawing/2014/main" id="{DE6F4456-3381-4BB3-9AA6-935EB24BDC4F}"/>
                    </a:ext>
                  </a:extLst>
                </p:cNvPr>
                <p:cNvSpPr/>
                <p:nvPr/>
              </p:nvSpPr>
              <p:spPr>
                <a:xfrm rot="-5400000" flipV="1">
                  <a:off x="1341348" y="6240015"/>
                  <a:ext cx="54308" cy="85604"/>
                </a:xfrm>
                <a:custGeom>
                  <a:avLst/>
                  <a:gdLst>
                    <a:gd name="connsiteX0" fmla="*/ 37404 w 54308"/>
                    <a:gd name="connsiteY0" fmla="*/ 46383 h 85604"/>
                    <a:gd name="connsiteX1" fmla="*/ 49907 w 54308"/>
                    <a:gd name="connsiteY1" fmla="*/ 39239 h 85604"/>
                    <a:gd name="connsiteX2" fmla="*/ 54417 w 54308"/>
                    <a:gd name="connsiteY2" fmla="*/ 25870 h 85604"/>
                    <a:gd name="connsiteX3" fmla="*/ 46017 w 54308"/>
                    <a:gd name="connsiteY3" fmla="*/ 6967 h 85604"/>
                    <a:gd name="connsiteX4" fmla="*/ 22143 w 54308"/>
                    <a:gd name="connsiteY4" fmla="*/ 283 h 85604"/>
                    <a:gd name="connsiteX5" fmla="*/ 11461 w 54308"/>
                    <a:gd name="connsiteY5" fmla="*/ 1308 h 85604"/>
                    <a:gd name="connsiteX6" fmla="*/ 108 w 54308"/>
                    <a:gd name="connsiteY6" fmla="*/ 4385 h 85604"/>
                    <a:gd name="connsiteX7" fmla="*/ 108 w 54308"/>
                    <a:gd name="connsiteY7" fmla="*/ 15154 h 85604"/>
                    <a:gd name="connsiteX8" fmla="*/ 10259 w 54308"/>
                    <a:gd name="connsiteY8" fmla="*/ 11069 h 85604"/>
                    <a:gd name="connsiteX9" fmla="*/ 21824 w 54308"/>
                    <a:gd name="connsiteY9" fmla="*/ 9690 h 85604"/>
                    <a:gd name="connsiteX10" fmla="*/ 37811 w 54308"/>
                    <a:gd name="connsiteY10" fmla="*/ 13828 h 85604"/>
                    <a:gd name="connsiteX11" fmla="*/ 43311 w 54308"/>
                    <a:gd name="connsiteY11" fmla="*/ 25870 h 85604"/>
                    <a:gd name="connsiteX12" fmla="*/ 38200 w 54308"/>
                    <a:gd name="connsiteY12" fmla="*/ 37276 h 85604"/>
                    <a:gd name="connsiteX13" fmla="*/ 23982 w 54308"/>
                    <a:gd name="connsiteY13" fmla="*/ 41396 h 85604"/>
                    <a:gd name="connsiteX14" fmla="*/ 14362 w 54308"/>
                    <a:gd name="connsiteY14" fmla="*/ 41396 h 85604"/>
                    <a:gd name="connsiteX15" fmla="*/ 14362 w 54308"/>
                    <a:gd name="connsiteY15" fmla="*/ 50574 h 85604"/>
                    <a:gd name="connsiteX16" fmla="*/ 24424 w 54308"/>
                    <a:gd name="connsiteY16" fmla="*/ 50574 h 85604"/>
                    <a:gd name="connsiteX17" fmla="*/ 37015 w 54308"/>
                    <a:gd name="connsiteY17" fmla="*/ 53863 h 85604"/>
                    <a:gd name="connsiteX18" fmla="*/ 41383 w 54308"/>
                    <a:gd name="connsiteY18" fmla="*/ 63341 h 85604"/>
                    <a:gd name="connsiteX19" fmla="*/ 36874 w 54308"/>
                    <a:gd name="connsiteY19" fmla="*/ 73085 h 85604"/>
                    <a:gd name="connsiteX20" fmla="*/ 23982 w 54308"/>
                    <a:gd name="connsiteY20" fmla="*/ 76498 h 85604"/>
                    <a:gd name="connsiteX21" fmla="*/ 14132 w 54308"/>
                    <a:gd name="connsiteY21" fmla="*/ 75490 h 85604"/>
                    <a:gd name="connsiteX22" fmla="*/ 2584 w 54308"/>
                    <a:gd name="connsiteY22" fmla="*/ 72413 h 85604"/>
                    <a:gd name="connsiteX23" fmla="*/ 2584 w 54308"/>
                    <a:gd name="connsiteY23" fmla="*/ 82351 h 85604"/>
                    <a:gd name="connsiteX24" fmla="*/ 14503 w 54308"/>
                    <a:gd name="connsiteY24" fmla="*/ 85003 h 85604"/>
                    <a:gd name="connsiteX25" fmla="*/ 24972 w 54308"/>
                    <a:gd name="connsiteY25" fmla="*/ 85887 h 85604"/>
                    <a:gd name="connsiteX26" fmla="*/ 45079 w 54308"/>
                    <a:gd name="connsiteY26" fmla="*/ 80105 h 85604"/>
                    <a:gd name="connsiteX27" fmla="*/ 52489 w 54308"/>
                    <a:gd name="connsiteY27" fmla="*/ 64508 h 85604"/>
                    <a:gd name="connsiteX28" fmla="*/ 48563 w 54308"/>
                    <a:gd name="connsiteY28" fmla="*/ 52926 h 85604"/>
                    <a:gd name="connsiteX29" fmla="*/ 37404 w 54308"/>
                    <a:gd name="connsiteY29" fmla="*/ 46383 h 85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4308" h="85604">
                      <a:moveTo>
                        <a:pt x="37404" y="46383"/>
                      </a:moveTo>
                      <a:cubicBezTo>
                        <a:pt x="42745" y="45239"/>
                        <a:pt x="46913" y="42858"/>
                        <a:pt x="49907" y="39239"/>
                      </a:cubicBezTo>
                      <a:cubicBezTo>
                        <a:pt x="52914" y="35632"/>
                        <a:pt x="54417" y="31175"/>
                        <a:pt x="54417" y="25870"/>
                      </a:cubicBezTo>
                      <a:cubicBezTo>
                        <a:pt x="54417" y="17736"/>
                        <a:pt x="51617" y="11435"/>
                        <a:pt x="46017" y="6967"/>
                      </a:cubicBezTo>
                      <a:cubicBezTo>
                        <a:pt x="40417" y="2511"/>
                        <a:pt x="32459" y="283"/>
                        <a:pt x="22143" y="283"/>
                      </a:cubicBezTo>
                      <a:cubicBezTo>
                        <a:pt x="18689" y="283"/>
                        <a:pt x="15128" y="625"/>
                        <a:pt x="11461" y="1308"/>
                      </a:cubicBezTo>
                      <a:cubicBezTo>
                        <a:pt x="7795" y="1992"/>
                        <a:pt x="4010" y="3018"/>
                        <a:pt x="108" y="4385"/>
                      </a:cubicBezTo>
                      <a:lnTo>
                        <a:pt x="108" y="15154"/>
                      </a:lnTo>
                      <a:cubicBezTo>
                        <a:pt x="3197" y="13351"/>
                        <a:pt x="6581" y="11989"/>
                        <a:pt x="10259" y="11069"/>
                      </a:cubicBezTo>
                      <a:cubicBezTo>
                        <a:pt x="13949" y="10150"/>
                        <a:pt x="17804" y="9690"/>
                        <a:pt x="21824" y="9690"/>
                      </a:cubicBezTo>
                      <a:cubicBezTo>
                        <a:pt x="28816" y="9690"/>
                        <a:pt x="34145" y="11069"/>
                        <a:pt x="37811" y="13828"/>
                      </a:cubicBezTo>
                      <a:cubicBezTo>
                        <a:pt x="41478" y="16587"/>
                        <a:pt x="43311" y="20601"/>
                        <a:pt x="43311" y="25870"/>
                      </a:cubicBezTo>
                      <a:cubicBezTo>
                        <a:pt x="43311" y="30739"/>
                        <a:pt x="41607" y="34541"/>
                        <a:pt x="38200" y="37276"/>
                      </a:cubicBezTo>
                      <a:cubicBezTo>
                        <a:pt x="34793" y="40023"/>
                        <a:pt x="30054" y="41396"/>
                        <a:pt x="23982" y="41396"/>
                      </a:cubicBezTo>
                      <a:lnTo>
                        <a:pt x="14362" y="41396"/>
                      </a:lnTo>
                      <a:lnTo>
                        <a:pt x="14362" y="50574"/>
                      </a:lnTo>
                      <a:lnTo>
                        <a:pt x="24424" y="50574"/>
                      </a:lnTo>
                      <a:cubicBezTo>
                        <a:pt x="29906" y="50574"/>
                        <a:pt x="34103" y="51670"/>
                        <a:pt x="37015" y="53863"/>
                      </a:cubicBezTo>
                      <a:cubicBezTo>
                        <a:pt x="39927" y="56056"/>
                        <a:pt x="41383" y="59215"/>
                        <a:pt x="41383" y="63341"/>
                      </a:cubicBezTo>
                      <a:cubicBezTo>
                        <a:pt x="41383" y="67573"/>
                        <a:pt x="39880" y="70821"/>
                        <a:pt x="36874" y="73085"/>
                      </a:cubicBezTo>
                      <a:cubicBezTo>
                        <a:pt x="33879" y="75360"/>
                        <a:pt x="29582" y="76498"/>
                        <a:pt x="23982" y="76498"/>
                      </a:cubicBezTo>
                      <a:cubicBezTo>
                        <a:pt x="20917" y="76498"/>
                        <a:pt x="17633" y="76162"/>
                        <a:pt x="14132" y="75490"/>
                      </a:cubicBezTo>
                      <a:cubicBezTo>
                        <a:pt x="10630" y="74829"/>
                        <a:pt x="6781" y="73804"/>
                        <a:pt x="2584" y="72413"/>
                      </a:cubicBezTo>
                      <a:lnTo>
                        <a:pt x="2584" y="82351"/>
                      </a:lnTo>
                      <a:cubicBezTo>
                        <a:pt x="6828" y="83530"/>
                        <a:pt x="10801" y="84414"/>
                        <a:pt x="14503" y="85003"/>
                      </a:cubicBezTo>
                      <a:cubicBezTo>
                        <a:pt x="18205" y="85593"/>
                        <a:pt x="21695" y="85887"/>
                        <a:pt x="24972" y="85887"/>
                      </a:cubicBezTo>
                      <a:cubicBezTo>
                        <a:pt x="33449" y="85887"/>
                        <a:pt x="40151" y="83960"/>
                        <a:pt x="45079" y="80105"/>
                      </a:cubicBezTo>
                      <a:cubicBezTo>
                        <a:pt x="50019" y="76262"/>
                        <a:pt x="52489" y="71063"/>
                        <a:pt x="52489" y="64508"/>
                      </a:cubicBezTo>
                      <a:cubicBezTo>
                        <a:pt x="52489" y="59934"/>
                        <a:pt x="51181" y="56073"/>
                        <a:pt x="48563" y="52926"/>
                      </a:cubicBezTo>
                      <a:cubicBezTo>
                        <a:pt x="45946" y="49778"/>
                        <a:pt x="42226" y="47597"/>
                        <a:pt x="37404" y="4638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13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7" name="Graphic 4">
                <a:extLst>
                  <a:ext uri="{FF2B5EF4-FFF2-40B4-BE49-F238E27FC236}">
                    <a16:creationId xmlns:a16="http://schemas.microsoft.com/office/drawing/2014/main" id="{7E85EAD5-A9CD-45B6-A4D2-C9F8D9DF900E}"/>
                  </a:ext>
                </a:extLst>
              </p:cNvPr>
              <p:cNvGrpSpPr/>
              <p:nvPr/>
            </p:nvGrpSpPr>
            <p:grpSpPr>
              <a:xfrm>
                <a:off x="1519654" y="6190011"/>
                <a:ext cx="82515" cy="123053"/>
                <a:chOff x="1519654" y="6190011"/>
                <a:chExt cx="82515" cy="123053"/>
              </a:xfrm>
              <a:solidFill>
                <a:srgbClr val="000000"/>
              </a:solidFill>
            </p:grpSpPr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F8A5190B-8932-417B-838D-8566A790B75F}"/>
                    </a:ext>
                  </a:extLst>
                </p:cNvPr>
                <p:cNvSpPr/>
                <p:nvPr/>
              </p:nvSpPr>
              <p:spPr>
                <a:xfrm>
                  <a:off x="1570939" y="6190011"/>
                  <a:ext cx="8084" cy="28293"/>
                </a:xfrm>
                <a:custGeom>
                  <a:avLst/>
                  <a:gdLst>
                    <a:gd name="connsiteX0" fmla="*/ 165 w 8084"/>
                    <a:gd name="connsiteY0" fmla="*/ 308 h 28293"/>
                    <a:gd name="connsiteX1" fmla="*/ 165 w 8084"/>
                    <a:gd name="connsiteY1" fmla="*/ 28601 h 28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84" h="28293">
                      <a:moveTo>
                        <a:pt x="165" y="308"/>
                      </a:moveTo>
                      <a:lnTo>
                        <a:pt x="165" y="28601"/>
                      </a:lnTo>
                    </a:path>
                  </a:pathLst>
                </a:custGeom>
                <a:solidFill>
                  <a:srgbClr val="000000"/>
                </a:solidFill>
                <a:ln w="6463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9" name="Freeform: Shape 278">
                  <a:extLst>
                    <a:ext uri="{FF2B5EF4-FFF2-40B4-BE49-F238E27FC236}">
                      <a16:creationId xmlns:a16="http://schemas.microsoft.com/office/drawing/2014/main" id="{F2E86F02-6248-40A3-8B05-AE7297BF78CF}"/>
                    </a:ext>
                  </a:extLst>
                </p:cNvPr>
                <p:cNvSpPr/>
                <p:nvPr/>
              </p:nvSpPr>
              <p:spPr>
                <a:xfrm rot="-5400000" flipV="1">
                  <a:off x="1530848" y="6241748"/>
                  <a:ext cx="60126" cy="82510"/>
                </a:xfrm>
                <a:custGeom>
                  <a:avLst/>
                  <a:gdLst>
                    <a:gd name="connsiteX0" fmla="*/ 37375 w 60126"/>
                    <a:gd name="connsiteY0" fmla="*/ 73067 h 82510"/>
                    <a:gd name="connsiteX1" fmla="*/ 9186 w 60126"/>
                    <a:gd name="connsiteY1" fmla="*/ 29018 h 82510"/>
                    <a:gd name="connsiteX2" fmla="*/ 37375 w 60126"/>
                    <a:gd name="connsiteY2" fmla="*/ 29018 h 82510"/>
                    <a:gd name="connsiteX3" fmla="*/ 34440 w 60126"/>
                    <a:gd name="connsiteY3" fmla="*/ 82793 h 82510"/>
                    <a:gd name="connsiteX4" fmla="*/ 48481 w 60126"/>
                    <a:gd name="connsiteY4" fmla="*/ 82793 h 82510"/>
                    <a:gd name="connsiteX5" fmla="*/ 48481 w 60126"/>
                    <a:gd name="connsiteY5" fmla="*/ 29018 h 82510"/>
                    <a:gd name="connsiteX6" fmla="*/ 60259 w 60126"/>
                    <a:gd name="connsiteY6" fmla="*/ 29018 h 82510"/>
                    <a:gd name="connsiteX7" fmla="*/ 60259 w 60126"/>
                    <a:gd name="connsiteY7" fmla="*/ 19734 h 82510"/>
                    <a:gd name="connsiteX8" fmla="*/ 48481 w 60126"/>
                    <a:gd name="connsiteY8" fmla="*/ 19734 h 82510"/>
                    <a:gd name="connsiteX9" fmla="*/ 48481 w 60126"/>
                    <a:gd name="connsiteY9" fmla="*/ 283 h 82510"/>
                    <a:gd name="connsiteX10" fmla="*/ 37375 w 60126"/>
                    <a:gd name="connsiteY10" fmla="*/ 283 h 82510"/>
                    <a:gd name="connsiteX11" fmla="*/ 37375 w 60126"/>
                    <a:gd name="connsiteY11" fmla="*/ 19734 h 82510"/>
                    <a:gd name="connsiteX12" fmla="*/ 132 w 60126"/>
                    <a:gd name="connsiteY12" fmla="*/ 19734 h 82510"/>
                    <a:gd name="connsiteX13" fmla="*/ 132 w 60126"/>
                    <a:gd name="connsiteY13" fmla="*/ 30503 h 82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0126" h="82510">
                      <a:moveTo>
                        <a:pt x="37375" y="73067"/>
                      </a:moveTo>
                      <a:lnTo>
                        <a:pt x="9186" y="29018"/>
                      </a:lnTo>
                      <a:lnTo>
                        <a:pt x="37375" y="29018"/>
                      </a:lnTo>
                      <a:close/>
                      <a:moveTo>
                        <a:pt x="34440" y="82793"/>
                      </a:moveTo>
                      <a:lnTo>
                        <a:pt x="48481" y="82793"/>
                      </a:lnTo>
                      <a:lnTo>
                        <a:pt x="48481" y="29018"/>
                      </a:lnTo>
                      <a:lnTo>
                        <a:pt x="60259" y="29018"/>
                      </a:lnTo>
                      <a:lnTo>
                        <a:pt x="60259" y="19734"/>
                      </a:lnTo>
                      <a:lnTo>
                        <a:pt x="48481" y="19734"/>
                      </a:lnTo>
                      <a:lnTo>
                        <a:pt x="48481" y="283"/>
                      </a:lnTo>
                      <a:lnTo>
                        <a:pt x="37375" y="283"/>
                      </a:lnTo>
                      <a:lnTo>
                        <a:pt x="37375" y="19734"/>
                      </a:lnTo>
                      <a:lnTo>
                        <a:pt x="132" y="19734"/>
                      </a:lnTo>
                      <a:lnTo>
                        <a:pt x="132" y="305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3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0" name="Graphic 4">
                <a:extLst>
                  <a:ext uri="{FF2B5EF4-FFF2-40B4-BE49-F238E27FC236}">
                    <a16:creationId xmlns:a16="http://schemas.microsoft.com/office/drawing/2014/main" id="{F0414C6C-4F94-4E3E-A72B-F3A03F17DE1E}"/>
                  </a:ext>
                </a:extLst>
              </p:cNvPr>
              <p:cNvGrpSpPr/>
              <p:nvPr/>
            </p:nvGrpSpPr>
            <p:grpSpPr>
              <a:xfrm>
                <a:off x="1712125" y="6190011"/>
                <a:ext cx="84124" cy="119853"/>
                <a:chOff x="1712125" y="6190011"/>
                <a:chExt cx="84124" cy="119853"/>
              </a:xfrm>
              <a:solidFill>
                <a:srgbClr val="000000"/>
              </a:solidFill>
            </p:grpSpPr>
            <p:sp>
              <p:nvSpPr>
                <p:cNvPr id="281" name="Freeform: Shape 280">
                  <a:extLst>
                    <a:ext uri="{FF2B5EF4-FFF2-40B4-BE49-F238E27FC236}">
                      <a16:creationId xmlns:a16="http://schemas.microsoft.com/office/drawing/2014/main" id="{04346902-53B3-4F46-93F2-FFE205B8C76B}"/>
                    </a:ext>
                  </a:extLst>
                </p:cNvPr>
                <p:cNvSpPr/>
                <p:nvPr/>
              </p:nvSpPr>
              <p:spPr>
                <a:xfrm>
                  <a:off x="1763410" y="6190011"/>
                  <a:ext cx="8084" cy="28293"/>
                </a:xfrm>
                <a:custGeom>
                  <a:avLst/>
                  <a:gdLst>
                    <a:gd name="connsiteX0" fmla="*/ 189 w 8084"/>
                    <a:gd name="connsiteY0" fmla="*/ 308 h 28293"/>
                    <a:gd name="connsiteX1" fmla="*/ 189 w 8084"/>
                    <a:gd name="connsiteY1" fmla="*/ 28601 h 28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84" h="28293">
                      <a:moveTo>
                        <a:pt x="189" y="308"/>
                      </a:moveTo>
                      <a:lnTo>
                        <a:pt x="189" y="28601"/>
                      </a:lnTo>
                    </a:path>
                  </a:pathLst>
                </a:custGeom>
                <a:solidFill>
                  <a:srgbClr val="000000"/>
                </a:solidFill>
                <a:ln w="6463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2" name="Freeform: Shape 281">
                  <a:extLst>
                    <a:ext uri="{FF2B5EF4-FFF2-40B4-BE49-F238E27FC236}">
                      <a16:creationId xmlns:a16="http://schemas.microsoft.com/office/drawing/2014/main" id="{148B6D3C-3FE2-4382-85FE-FB59CC992024}"/>
                    </a:ext>
                  </a:extLst>
                </p:cNvPr>
                <p:cNvSpPr/>
                <p:nvPr/>
              </p:nvSpPr>
              <p:spPr>
                <a:xfrm rot="-5400000" flipV="1">
                  <a:off x="1727492" y="6241112"/>
                  <a:ext cx="53389" cy="84119"/>
                </a:xfrm>
                <a:custGeom>
                  <a:avLst/>
                  <a:gdLst>
                    <a:gd name="connsiteX0" fmla="*/ 3640 w 53389"/>
                    <a:gd name="connsiteY0" fmla="*/ 84403 h 84119"/>
                    <a:gd name="connsiteX1" fmla="*/ 47462 w 53389"/>
                    <a:gd name="connsiteY1" fmla="*/ 84403 h 84119"/>
                    <a:gd name="connsiteX2" fmla="*/ 47462 w 53389"/>
                    <a:gd name="connsiteY2" fmla="*/ 74995 h 84119"/>
                    <a:gd name="connsiteX3" fmla="*/ 13861 w 53389"/>
                    <a:gd name="connsiteY3" fmla="*/ 74995 h 84119"/>
                    <a:gd name="connsiteX4" fmla="*/ 13861 w 53389"/>
                    <a:gd name="connsiteY4" fmla="*/ 54783 h 84119"/>
                    <a:gd name="connsiteX5" fmla="*/ 18707 w 53389"/>
                    <a:gd name="connsiteY5" fmla="*/ 56021 h 84119"/>
                    <a:gd name="connsiteX6" fmla="*/ 23588 w 53389"/>
                    <a:gd name="connsiteY6" fmla="*/ 56428 h 84119"/>
                    <a:gd name="connsiteX7" fmla="*/ 45463 w 53389"/>
                    <a:gd name="connsiteY7" fmla="*/ 48859 h 84119"/>
                    <a:gd name="connsiteX8" fmla="*/ 53545 w 53389"/>
                    <a:gd name="connsiteY8" fmla="*/ 28364 h 84119"/>
                    <a:gd name="connsiteX9" fmla="*/ 45251 w 53389"/>
                    <a:gd name="connsiteY9" fmla="*/ 7657 h 84119"/>
                    <a:gd name="connsiteX10" fmla="*/ 21872 w 53389"/>
                    <a:gd name="connsiteY10" fmla="*/ 283 h 84119"/>
                    <a:gd name="connsiteX11" fmla="*/ 11280 w 53389"/>
                    <a:gd name="connsiteY11" fmla="*/ 1168 h 84119"/>
                    <a:gd name="connsiteX12" fmla="*/ 156 w 53389"/>
                    <a:gd name="connsiteY12" fmla="*/ 3820 h 84119"/>
                    <a:gd name="connsiteX13" fmla="*/ 156 w 53389"/>
                    <a:gd name="connsiteY13" fmla="*/ 15049 h 84119"/>
                    <a:gd name="connsiteX14" fmla="*/ 10431 w 53389"/>
                    <a:gd name="connsiteY14" fmla="*/ 11017 h 84119"/>
                    <a:gd name="connsiteX15" fmla="*/ 21643 w 53389"/>
                    <a:gd name="connsiteY15" fmla="*/ 9691 h 84119"/>
                    <a:gd name="connsiteX16" fmla="*/ 36780 w 53389"/>
                    <a:gd name="connsiteY16" fmla="*/ 14713 h 84119"/>
                    <a:gd name="connsiteX17" fmla="*/ 42369 w 53389"/>
                    <a:gd name="connsiteY17" fmla="*/ 28364 h 84119"/>
                    <a:gd name="connsiteX18" fmla="*/ 36780 w 53389"/>
                    <a:gd name="connsiteY18" fmla="*/ 41998 h 84119"/>
                    <a:gd name="connsiteX19" fmla="*/ 21643 w 53389"/>
                    <a:gd name="connsiteY19" fmla="*/ 47038 h 84119"/>
                    <a:gd name="connsiteX20" fmla="*/ 12712 w 53389"/>
                    <a:gd name="connsiteY20" fmla="*/ 46048 h 84119"/>
                    <a:gd name="connsiteX21" fmla="*/ 3640 w 53389"/>
                    <a:gd name="connsiteY21" fmla="*/ 42953 h 84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3389" h="84119">
                      <a:moveTo>
                        <a:pt x="3640" y="84403"/>
                      </a:moveTo>
                      <a:lnTo>
                        <a:pt x="47462" y="84403"/>
                      </a:lnTo>
                      <a:lnTo>
                        <a:pt x="47462" y="74995"/>
                      </a:lnTo>
                      <a:lnTo>
                        <a:pt x="13861" y="74995"/>
                      </a:lnTo>
                      <a:lnTo>
                        <a:pt x="13861" y="54783"/>
                      </a:lnTo>
                      <a:cubicBezTo>
                        <a:pt x="15477" y="55337"/>
                        <a:pt x="17092" y="55750"/>
                        <a:pt x="18707" y="56021"/>
                      </a:cubicBezTo>
                      <a:cubicBezTo>
                        <a:pt x="20334" y="56292"/>
                        <a:pt x="21961" y="56428"/>
                        <a:pt x="23588" y="56428"/>
                      </a:cubicBezTo>
                      <a:cubicBezTo>
                        <a:pt x="32796" y="56428"/>
                        <a:pt x="40087" y="53905"/>
                        <a:pt x="45463" y="48859"/>
                      </a:cubicBezTo>
                      <a:cubicBezTo>
                        <a:pt x="50851" y="43814"/>
                        <a:pt x="53545" y="36982"/>
                        <a:pt x="53545" y="28364"/>
                      </a:cubicBezTo>
                      <a:cubicBezTo>
                        <a:pt x="53545" y="19487"/>
                        <a:pt x="50781" y="12585"/>
                        <a:pt x="45251" y="7657"/>
                      </a:cubicBezTo>
                      <a:cubicBezTo>
                        <a:pt x="39722" y="2741"/>
                        <a:pt x="31929" y="283"/>
                        <a:pt x="21872" y="283"/>
                      </a:cubicBezTo>
                      <a:cubicBezTo>
                        <a:pt x="18406" y="283"/>
                        <a:pt x="14875" y="578"/>
                        <a:pt x="11280" y="1168"/>
                      </a:cubicBezTo>
                      <a:cubicBezTo>
                        <a:pt x="7696" y="1757"/>
                        <a:pt x="3988" y="2641"/>
                        <a:pt x="156" y="3820"/>
                      </a:cubicBezTo>
                      <a:lnTo>
                        <a:pt x="156" y="15049"/>
                      </a:lnTo>
                      <a:cubicBezTo>
                        <a:pt x="3469" y="13245"/>
                        <a:pt x="6894" y="11901"/>
                        <a:pt x="10431" y="11017"/>
                      </a:cubicBezTo>
                      <a:cubicBezTo>
                        <a:pt x="13968" y="10133"/>
                        <a:pt x="17705" y="9691"/>
                        <a:pt x="21643" y="9691"/>
                      </a:cubicBezTo>
                      <a:cubicBezTo>
                        <a:pt x="28021" y="9691"/>
                        <a:pt x="33067" y="11365"/>
                        <a:pt x="36780" y="14713"/>
                      </a:cubicBezTo>
                      <a:cubicBezTo>
                        <a:pt x="40506" y="18061"/>
                        <a:pt x="42369" y="22611"/>
                        <a:pt x="42369" y="28364"/>
                      </a:cubicBezTo>
                      <a:cubicBezTo>
                        <a:pt x="42369" y="34106"/>
                        <a:pt x="40506" y="38650"/>
                        <a:pt x="36780" y="41998"/>
                      </a:cubicBezTo>
                      <a:cubicBezTo>
                        <a:pt x="33067" y="45358"/>
                        <a:pt x="28021" y="47038"/>
                        <a:pt x="21643" y="47038"/>
                      </a:cubicBezTo>
                      <a:cubicBezTo>
                        <a:pt x="18660" y="47038"/>
                        <a:pt x="15683" y="46708"/>
                        <a:pt x="12712" y="46048"/>
                      </a:cubicBezTo>
                      <a:cubicBezTo>
                        <a:pt x="9753" y="45387"/>
                        <a:pt x="6729" y="44356"/>
                        <a:pt x="3640" y="4295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13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3" name="Graphic 4">
                <a:extLst>
                  <a:ext uri="{FF2B5EF4-FFF2-40B4-BE49-F238E27FC236}">
                    <a16:creationId xmlns:a16="http://schemas.microsoft.com/office/drawing/2014/main" id="{E0D72B57-3100-4DAA-9834-AABD6633B316}"/>
                  </a:ext>
                </a:extLst>
              </p:cNvPr>
              <p:cNvGrpSpPr/>
              <p:nvPr/>
            </p:nvGrpSpPr>
            <p:grpSpPr>
              <a:xfrm>
                <a:off x="1903110" y="6190011"/>
                <a:ext cx="85610" cy="120684"/>
                <a:chOff x="1903110" y="6190011"/>
                <a:chExt cx="85610" cy="120684"/>
              </a:xfrm>
              <a:solidFill>
                <a:srgbClr val="000000"/>
              </a:solidFill>
            </p:grpSpPr>
            <p:sp>
              <p:nvSpPr>
                <p:cNvPr id="284" name="Freeform: Shape 283">
                  <a:extLst>
                    <a:ext uri="{FF2B5EF4-FFF2-40B4-BE49-F238E27FC236}">
                      <a16:creationId xmlns:a16="http://schemas.microsoft.com/office/drawing/2014/main" id="{FFDF638F-04AB-4C48-9060-1D9E63AB790D}"/>
                    </a:ext>
                  </a:extLst>
                </p:cNvPr>
                <p:cNvSpPr/>
                <p:nvPr/>
              </p:nvSpPr>
              <p:spPr>
                <a:xfrm>
                  <a:off x="1955881" y="6190011"/>
                  <a:ext cx="8084" cy="28293"/>
                </a:xfrm>
                <a:custGeom>
                  <a:avLst/>
                  <a:gdLst>
                    <a:gd name="connsiteX0" fmla="*/ 212 w 8084"/>
                    <a:gd name="connsiteY0" fmla="*/ 308 h 28293"/>
                    <a:gd name="connsiteX1" fmla="*/ 212 w 8084"/>
                    <a:gd name="connsiteY1" fmla="*/ 28601 h 28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84" h="28293">
                      <a:moveTo>
                        <a:pt x="212" y="308"/>
                      </a:moveTo>
                      <a:lnTo>
                        <a:pt x="212" y="28601"/>
                      </a:lnTo>
                    </a:path>
                  </a:pathLst>
                </a:custGeom>
                <a:solidFill>
                  <a:srgbClr val="000000"/>
                </a:solidFill>
                <a:ln w="6463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5" name="Freeform: Shape 284">
                  <a:extLst>
                    <a:ext uri="{FF2B5EF4-FFF2-40B4-BE49-F238E27FC236}">
                      <a16:creationId xmlns:a16="http://schemas.microsoft.com/office/drawing/2014/main" id="{B3CD1C0C-8FD0-4EC5-B169-6D413601C6A7}"/>
                    </a:ext>
                  </a:extLst>
                </p:cNvPr>
                <p:cNvSpPr/>
                <p:nvPr/>
              </p:nvSpPr>
              <p:spPr>
                <a:xfrm rot="-5400000" flipV="1">
                  <a:off x="1917425" y="6239405"/>
                  <a:ext cx="56979" cy="85604"/>
                </a:xfrm>
                <a:custGeom>
                  <a:avLst/>
                  <a:gdLst>
                    <a:gd name="connsiteX0" fmla="*/ 29641 w 56979"/>
                    <a:gd name="connsiteY0" fmla="*/ 47585 h 85604"/>
                    <a:gd name="connsiteX1" fmla="*/ 17722 w 56979"/>
                    <a:gd name="connsiteY1" fmla="*/ 42439 h 85604"/>
                    <a:gd name="connsiteX2" fmla="*/ 13336 w 56979"/>
                    <a:gd name="connsiteY2" fmla="*/ 28364 h 85604"/>
                    <a:gd name="connsiteX3" fmla="*/ 17722 w 56979"/>
                    <a:gd name="connsiteY3" fmla="*/ 14288 h 85604"/>
                    <a:gd name="connsiteX4" fmla="*/ 29641 w 56979"/>
                    <a:gd name="connsiteY4" fmla="*/ 9124 h 85604"/>
                    <a:gd name="connsiteX5" fmla="*/ 41543 w 56979"/>
                    <a:gd name="connsiteY5" fmla="*/ 14288 h 85604"/>
                    <a:gd name="connsiteX6" fmla="*/ 45928 w 56979"/>
                    <a:gd name="connsiteY6" fmla="*/ 28364 h 85604"/>
                    <a:gd name="connsiteX7" fmla="*/ 41543 w 56979"/>
                    <a:gd name="connsiteY7" fmla="*/ 42439 h 85604"/>
                    <a:gd name="connsiteX8" fmla="*/ 29641 w 56979"/>
                    <a:gd name="connsiteY8" fmla="*/ 47585 h 85604"/>
                    <a:gd name="connsiteX9" fmla="*/ 51800 w 56979"/>
                    <a:gd name="connsiteY9" fmla="*/ 82581 h 85604"/>
                    <a:gd name="connsiteX10" fmla="*/ 51800 w 56979"/>
                    <a:gd name="connsiteY10" fmla="*/ 72413 h 85604"/>
                    <a:gd name="connsiteX11" fmla="*/ 43311 w 56979"/>
                    <a:gd name="connsiteY11" fmla="*/ 75436 h 85604"/>
                    <a:gd name="connsiteX12" fmla="*/ 34823 w 56979"/>
                    <a:gd name="connsiteY12" fmla="*/ 76497 h 85604"/>
                    <a:gd name="connsiteX13" fmla="*/ 17934 w 56979"/>
                    <a:gd name="connsiteY13" fmla="*/ 69035 h 85604"/>
                    <a:gd name="connsiteX14" fmla="*/ 11285 w 56979"/>
                    <a:gd name="connsiteY14" fmla="*/ 46489 h 85604"/>
                    <a:gd name="connsiteX15" fmla="*/ 19455 w 56979"/>
                    <a:gd name="connsiteY15" fmla="*/ 53863 h 85604"/>
                    <a:gd name="connsiteX16" fmla="*/ 30296 w 56979"/>
                    <a:gd name="connsiteY16" fmla="*/ 56427 h 85604"/>
                    <a:gd name="connsiteX17" fmla="*/ 49943 w 56979"/>
                    <a:gd name="connsiteY17" fmla="*/ 48876 h 85604"/>
                    <a:gd name="connsiteX18" fmla="*/ 57158 w 56979"/>
                    <a:gd name="connsiteY18" fmla="*/ 28364 h 85604"/>
                    <a:gd name="connsiteX19" fmla="*/ 49642 w 56979"/>
                    <a:gd name="connsiteY19" fmla="*/ 7957 h 85604"/>
                    <a:gd name="connsiteX20" fmla="*/ 29641 w 56979"/>
                    <a:gd name="connsiteY20" fmla="*/ 283 h 85604"/>
                    <a:gd name="connsiteX21" fmla="*/ 7748 w 56979"/>
                    <a:gd name="connsiteY21" fmla="*/ 11246 h 85604"/>
                    <a:gd name="connsiteX22" fmla="*/ 179 w 56979"/>
                    <a:gd name="connsiteY22" fmla="*/ 43058 h 85604"/>
                    <a:gd name="connsiteX23" fmla="*/ 9463 w 56979"/>
                    <a:gd name="connsiteY23" fmla="*/ 74252 h 85604"/>
                    <a:gd name="connsiteX24" fmla="*/ 34381 w 56979"/>
                    <a:gd name="connsiteY24" fmla="*/ 85887 h 85604"/>
                    <a:gd name="connsiteX25" fmla="*/ 42869 w 56979"/>
                    <a:gd name="connsiteY25" fmla="*/ 85056 h 85604"/>
                    <a:gd name="connsiteX26" fmla="*/ 51800 w 56979"/>
                    <a:gd name="connsiteY26" fmla="*/ 82581 h 85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56979" h="85604">
                      <a:moveTo>
                        <a:pt x="29641" y="47585"/>
                      </a:moveTo>
                      <a:cubicBezTo>
                        <a:pt x="24631" y="47585"/>
                        <a:pt x="20657" y="45870"/>
                        <a:pt x="17722" y="42439"/>
                      </a:cubicBezTo>
                      <a:cubicBezTo>
                        <a:pt x="14798" y="39021"/>
                        <a:pt x="13336" y="34329"/>
                        <a:pt x="13336" y="28364"/>
                      </a:cubicBezTo>
                      <a:cubicBezTo>
                        <a:pt x="13336" y="22434"/>
                        <a:pt x="14798" y="17742"/>
                        <a:pt x="17722" y="14288"/>
                      </a:cubicBezTo>
                      <a:cubicBezTo>
                        <a:pt x="20657" y="10845"/>
                        <a:pt x="24631" y="9124"/>
                        <a:pt x="29641" y="9124"/>
                      </a:cubicBezTo>
                      <a:cubicBezTo>
                        <a:pt x="34652" y="9124"/>
                        <a:pt x="38619" y="10845"/>
                        <a:pt x="41543" y="14288"/>
                      </a:cubicBezTo>
                      <a:cubicBezTo>
                        <a:pt x="44467" y="17742"/>
                        <a:pt x="45928" y="22434"/>
                        <a:pt x="45928" y="28364"/>
                      </a:cubicBezTo>
                      <a:cubicBezTo>
                        <a:pt x="45928" y="34329"/>
                        <a:pt x="44467" y="39021"/>
                        <a:pt x="41543" y="42439"/>
                      </a:cubicBezTo>
                      <a:cubicBezTo>
                        <a:pt x="38619" y="45870"/>
                        <a:pt x="34652" y="47585"/>
                        <a:pt x="29641" y="47585"/>
                      </a:cubicBezTo>
                      <a:close/>
                      <a:moveTo>
                        <a:pt x="51800" y="82581"/>
                      </a:moveTo>
                      <a:lnTo>
                        <a:pt x="51800" y="72413"/>
                      </a:lnTo>
                      <a:cubicBezTo>
                        <a:pt x="48994" y="73733"/>
                        <a:pt x="46164" y="74741"/>
                        <a:pt x="43311" y="75436"/>
                      </a:cubicBezTo>
                      <a:cubicBezTo>
                        <a:pt x="40458" y="76144"/>
                        <a:pt x="37629" y="76497"/>
                        <a:pt x="34823" y="76497"/>
                      </a:cubicBezTo>
                      <a:cubicBezTo>
                        <a:pt x="27454" y="76497"/>
                        <a:pt x="21825" y="74010"/>
                        <a:pt x="17934" y="69035"/>
                      </a:cubicBezTo>
                      <a:cubicBezTo>
                        <a:pt x="14055" y="64060"/>
                        <a:pt x="11839" y="56545"/>
                        <a:pt x="11285" y="46489"/>
                      </a:cubicBezTo>
                      <a:cubicBezTo>
                        <a:pt x="13454" y="49696"/>
                        <a:pt x="16177" y="52154"/>
                        <a:pt x="19455" y="53863"/>
                      </a:cubicBezTo>
                      <a:cubicBezTo>
                        <a:pt x="22744" y="55572"/>
                        <a:pt x="26358" y="56427"/>
                        <a:pt x="30296" y="56427"/>
                      </a:cubicBezTo>
                      <a:cubicBezTo>
                        <a:pt x="38584" y="56427"/>
                        <a:pt x="45133" y="53910"/>
                        <a:pt x="49943" y="48876"/>
                      </a:cubicBezTo>
                      <a:cubicBezTo>
                        <a:pt x="54753" y="43854"/>
                        <a:pt x="57158" y="37017"/>
                        <a:pt x="57158" y="28364"/>
                      </a:cubicBezTo>
                      <a:cubicBezTo>
                        <a:pt x="57158" y="19887"/>
                        <a:pt x="54653" y="13085"/>
                        <a:pt x="49642" y="7957"/>
                      </a:cubicBezTo>
                      <a:cubicBezTo>
                        <a:pt x="44632" y="2841"/>
                        <a:pt x="37965" y="283"/>
                        <a:pt x="29641" y="283"/>
                      </a:cubicBezTo>
                      <a:cubicBezTo>
                        <a:pt x="20092" y="283"/>
                        <a:pt x="12794" y="3937"/>
                        <a:pt x="7748" y="11246"/>
                      </a:cubicBezTo>
                      <a:cubicBezTo>
                        <a:pt x="2702" y="18567"/>
                        <a:pt x="179" y="29171"/>
                        <a:pt x="179" y="43058"/>
                      </a:cubicBezTo>
                      <a:cubicBezTo>
                        <a:pt x="179" y="56097"/>
                        <a:pt x="3274" y="66495"/>
                        <a:pt x="9463" y="74252"/>
                      </a:cubicBezTo>
                      <a:cubicBezTo>
                        <a:pt x="15653" y="82009"/>
                        <a:pt x="23959" y="85887"/>
                        <a:pt x="34381" y="85887"/>
                      </a:cubicBezTo>
                      <a:cubicBezTo>
                        <a:pt x="37186" y="85887"/>
                        <a:pt x="40016" y="85610"/>
                        <a:pt x="42869" y="85056"/>
                      </a:cubicBezTo>
                      <a:cubicBezTo>
                        <a:pt x="45722" y="84502"/>
                        <a:pt x="48699" y="83677"/>
                        <a:pt x="51800" y="8258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13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6" name="Graphic 4">
                <a:extLst>
                  <a:ext uri="{FF2B5EF4-FFF2-40B4-BE49-F238E27FC236}">
                    <a16:creationId xmlns:a16="http://schemas.microsoft.com/office/drawing/2014/main" id="{91921040-2858-4BE8-8AF9-B8375FD47A80}"/>
                  </a:ext>
                </a:extLst>
              </p:cNvPr>
              <p:cNvGrpSpPr/>
              <p:nvPr/>
            </p:nvGrpSpPr>
            <p:grpSpPr>
              <a:xfrm>
                <a:off x="2097066" y="6190011"/>
                <a:ext cx="82515" cy="119304"/>
                <a:chOff x="2097066" y="6190011"/>
                <a:chExt cx="82515" cy="119304"/>
              </a:xfrm>
              <a:solidFill>
                <a:srgbClr val="000000"/>
              </a:solidFill>
            </p:grpSpPr>
            <p:sp>
              <p:nvSpPr>
                <p:cNvPr id="287" name="Freeform: Shape 286">
                  <a:extLst>
                    <a:ext uri="{FF2B5EF4-FFF2-40B4-BE49-F238E27FC236}">
                      <a16:creationId xmlns:a16="http://schemas.microsoft.com/office/drawing/2014/main" id="{CC74AA97-060E-4536-B11E-42747D813368}"/>
                    </a:ext>
                  </a:extLst>
                </p:cNvPr>
                <p:cNvSpPr/>
                <p:nvPr/>
              </p:nvSpPr>
              <p:spPr>
                <a:xfrm>
                  <a:off x="2148352" y="6190011"/>
                  <a:ext cx="8084" cy="28293"/>
                </a:xfrm>
                <a:custGeom>
                  <a:avLst/>
                  <a:gdLst>
                    <a:gd name="connsiteX0" fmla="*/ 236 w 8084"/>
                    <a:gd name="connsiteY0" fmla="*/ 308 h 28293"/>
                    <a:gd name="connsiteX1" fmla="*/ 236 w 8084"/>
                    <a:gd name="connsiteY1" fmla="*/ 28601 h 28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84" h="28293">
                      <a:moveTo>
                        <a:pt x="236" y="308"/>
                      </a:moveTo>
                      <a:lnTo>
                        <a:pt x="236" y="28601"/>
                      </a:lnTo>
                    </a:path>
                  </a:pathLst>
                </a:custGeom>
                <a:solidFill>
                  <a:srgbClr val="000000"/>
                </a:solidFill>
                <a:ln w="6463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8" name="Freeform: Shape 287">
                  <a:extLst>
                    <a:ext uri="{FF2B5EF4-FFF2-40B4-BE49-F238E27FC236}">
                      <a16:creationId xmlns:a16="http://schemas.microsoft.com/office/drawing/2014/main" id="{D697FFAD-5149-4475-A3EC-96CB60F9A747}"/>
                    </a:ext>
                  </a:extLst>
                </p:cNvPr>
                <p:cNvSpPr/>
                <p:nvPr/>
              </p:nvSpPr>
              <p:spPr>
                <a:xfrm rot="-5400000" flipV="1">
                  <a:off x="2111797" y="6241536"/>
                  <a:ext cx="53053" cy="82510"/>
                </a:xfrm>
                <a:custGeom>
                  <a:avLst/>
                  <a:gdLst>
                    <a:gd name="connsiteX0" fmla="*/ 203 w 53053"/>
                    <a:gd name="connsiteY0" fmla="*/ 82793 h 82510"/>
                    <a:gd name="connsiteX1" fmla="*/ 53256 w 53053"/>
                    <a:gd name="connsiteY1" fmla="*/ 82793 h 82510"/>
                    <a:gd name="connsiteX2" fmla="*/ 53256 w 53053"/>
                    <a:gd name="connsiteY2" fmla="*/ 78036 h 82510"/>
                    <a:gd name="connsiteX3" fmla="*/ 23299 w 53053"/>
                    <a:gd name="connsiteY3" fmla="*/ 283 h 82510"/>
                    <a:gd name="connsiteX4" fmla="*/ 11645 w 53053"/>
                    <a:gd name="connsiteY4" fmla="*/ 283 h 82510"/>
                    <a:gd name="connsiteX5" fmla="*/ 39834 w 53053"/>
                    <a:gd name="connsiteY5" fmla="*/ 73385 h 82510"/>
                    <a:gd name="connsiteX6" fmla="*/ 203 w 53053"/>
                    <a:gd name="connsiteY6" fmla="*/ 73385 h 82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053" h="82510">
                      <a:moveTo>
                        <a:pt x="203" y="82793"/>
                      </a:moveTo>
                      <a:lnTo>
                        <a:pt x="53256" y="82793"/>
                      </a:lnTo>
                      <a:lnTo>
                        <a:pt x="53256" y="78036"/>
                      </a:lnTo>
                      <a:lnTo>
                        <a:pt x="23299" y="283"/>
                      </a:lnTo>
                      <a:lnTo>
                        <a:pt x="11645" y="283"/>
                      </a:lnTo>
                      <a:lnTo>
                        <a:pt x="39834" y="73385"/>
                      </a:lnTo>
                      <a:lnTo>
                        <a:pt x="203" y="7338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3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9" name="Graphic 4">
                <a:extLst>
                  <a:ext uri="{FF2B5EF4-FFF2-40B4-BE49-F238E27FC236}">
                    <a16:creationId xmlns:a16="http://schemas.microsoft.com/office/drawing/2014/main" id="{2A021848-2774-4C81-A938-DB20371F9B57}"/>
                  </a:ext>
                </a:extLst>
              </p:cNvPr>
              <p:cNvGrpSpPr/>
              <p:nvPr/>
            </p:nvGrpSpPr>
            <p:grpSpPr>
              <a:xfrm>
                <a:off x="2288051" y="6190011"/>
                <a:ext cx="85610" cy="120914"/>
                <a:chOff x="2288051" y="6190011"/>
                <a:chExt cx="85610" cy="120914"/>
              </a:xfrm>
              <a:solidFill>
                <a:srgbClr val="000000"/>
              </a:solidFill>
            </p:grpSpPr>
            <p:sp>
              <p:nvSpPr>
                <p:cNvPr id="290" name="Freeform: Shape 289">
                  <a:extLst>
                    <a:ext uri="{FF2B5EF4-FFF2-40B4-BE49-F238E27FC236}">
                      <a16:creationId xmlns:a16="http://schemas.microsoft.com/office/drawing/2014/main" id="{CFA95FFB-F335-48E7-A6AC-513F1473A6F6}"/>
                    </a:ext>
                  </a:extLst>
                </p:cNvPr>
                <p:cNvSpPr/>
                <p:nvPr/>
              </p:nvSpPr>
              <p:spPr>
                <a:xfrm>
                  <a:off x="2340822" y="6190011"/>
                  <a:ext cx="8084" cy="28293"/>
                </a:xfrm>
                <a:custGeom>
                  <a:avLst/>
                  <a:gdLst>
                    <a:gd name="connsiteX0" fmla="*/ 260 w 8084"/>
                    <a:gd name="connsiteY0" fmla="*/ 308 h 28293"/>
                    <a:gd name="connsiteX1" fmla="*/ 260 w 8084"/>
                    <a:gd name="connsiteY1" fmla="*/ 28601 h 28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84" h="28293">
                      <a:moveTo>
                        <a:pt x="260" y="308"/>
                      </a:moveTo>
                      <a:lnTo>
                        <a:pt x="260" y="28601"/>
                      </a:lnTo>
                    </a:path>
                  </a:pathLst>
                </a:custGeom>
                <a:solidFill>
                  <a:srgbClr val="000000"/>
                </a:solidFill>
                <a:ln w="6463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E59A6A6E-FECC-4A97-8A54-D7AE2E542AAD}"/>
                    </a:ext>
                  </a:extLst>
                </p:cNvPr>
                <p:cNvSpPr/>
                <p:nvPr/>
              </p:nvSpPr>
              <p:spPr>
                <a:xfrm rot="-5400000" flipV="1">
                  <a:off x="2302561" y="6239830"/>
                  <a:ext cx="56589" cy="85604"/>
                </a:xfrm>
                <a:custGeom>
                  <a:avLst/>
                  <a:gdLst>
                    <a:gd name="connsiteX0" fmla="*/ 28522 w 56589"/>
                    <a:gd name="connsiteY0" fmla="*/ 41078 h 85604"/>
                    <a:gd name="connsiteX1" fmla="*/ 16001 w 56589"/>
                    <a:gd name="connsiteY1" fmla="*/ 36816 h 85604"/>
                    <a:gd name="connsiteX2" fmla="*/ 11457 w 56589"/>
                    <a:gd name="connsiteY2" fmla="*/ 25110 h 85604"/>
                    <a:gd name="connsiteX3" fmla="*/ 16001 w 56589"/>
                    <a:gd name="connsiteY3" fmla="*/ 13386 h 85604"/>
                    <a:gd name="connsiteX4" fmla="*/ 28522 w 56589"/>
                    <a:gd name="connsiteY4" fmla="*/ 9124 h 85604"/>
                    <a:gd name="connsiteX5" fmla="*/ 41060 w 56589"/>
                    <a:gd name="connsiteY5" fmla="*/ 13404 h 85604"/>
                    <a:gd name="connsiteX6" fmla="*/ 45658 w 56589"/>
                    <a:gd name="connsiteY6" fmla="*/ 25110 h 85604"/>
                    <a:gd name="connsiteX7" fmla="*/ 41096 w 56589"/>
                    <a:gd name="connsiteY7" fmla="*/ 36816 h 85604"/>
                    <a:gd name="connsiteX8" fmla="*/ 28522 w 56589"/>
                    <a:gd name="connsiteY8" fmla="*/ 41078 h 85604"/>
                    <a:gd name="connsiteX9" fmla="*/ 17363 w 56589"/>
                    <a:gd name="connsiteY9" fmla="*/ 45817 h 85604"/>
                    <a:gd name="connsiteX10" fmla="*/ 6169 w 56589"/>
                    <a:gd name="connsiteY10" fmla="*/ 52501 h 85604"/>
                    <a:gd name="connsiteX11" fmla="*/ 2172 w 56589"/>
                    <a:gd name="connsiteY11" fmla="*/ 64508 h 85604"/>
                    <a:gd name="connsiteX12" fmla="*/ 9211 w 56589"/>
                    <a:gd name="connsiteY12" fmla="*/ 80140 h 85604"/>
                    <a:gd name="connsiteX13" fmla="*/ 28522 w 56589"/>
                    <a:gd name="connsiteY13" fmla="*/ 85887 h 85604"/>
                    <a:gd name="connsiteX14" fmla="*/ 47869 w 56589"/>
                    <a:gd name="connsiteY14" fmla="*/ 80140 h 85604"/>
                    <a:gd name="connsiteX15" fmla="*/ 54889 w 56589"/>
                    <a:gd name="connsiteY15" fmla="*/ 64508 h 85604"/>
                    <a:gd name="connsiteX16" fmla="*/ 50875 w 56589"/>
                    <a:gd name="connsiteY16" fmla="*/ 52501 h 85604"/>
                    <a:gd name="connsiteX17" fmla="*/ 39752 w 56589"/>
                    <a:gd name="connsiteY17" fmla="*/ 45817 h 85604"/>
                    <a:gd name="connsiteX18" fmla="*/ 52307 w 56589"/>
                    <a:gd name="connsiteY18" fmla="*/ 38461 h 85604"/>
                    <a:gd name="connsiteX19" fmla="*/ 56817 w 56589"/>
                    <a:gd name="connsiteY19" fmla="*/ 25110 h 85604"/>
                    <a:gd name="connsiteX20" fmla="*/ 49496 w 56589"/>
                    <a:gd name="connsiteY20" fmla="*/ 6684 h 85604"/>
                    <a:gd name="connsiteX21" fmla="*/ 28522 w 56589"/>
                    <a:gd name="connsiteY21" fmla="*/ 283 h 85604"/>
                    <a:gd name="connsiteX22" fmla="*/ 7548 w 56589"/>
                    <a:gd name="connsiteY22" fmla="*/ 6684 h 85604"/>
                    <a:gd name="connsiteX23" fmla="*/ 227 w 56589"/>
                    <a:gd name="connsiteY23" fmla="*/ 25110 h 85604"/>
                    <a:gd name="connsiteX24" fmla="*/ 4754 w 56589"/>
                    <a:gd name="connsiteY24" fmla="*/ 38461 h 85604"/>
                    <a:gd name="connsiteX25" fmla="*/ 17363 w 56589"/>
                    <a:gd name="connsiteY25" fmla="*/ 45817 h 85604"/>
                    <a:gd name="connsiteX26" fmla="*/ 13278 w 56589"/>
                    <a:gd name="connsiteY26" fmla="*/ 63447 h 85604"/>
                    <a:gd name="connsiteX27" fmla="*/ 17275 w 56589"/>
                    <a:gd name="connsiteY27" fmla="*/ 53456 h 85604"/>
                    <a:gd name="connsiteX28" fmla="*/ 28522 w 56589"/>
                    <a:gd name="connsiteY28" fmla="*/ 49866 h 85604"/>
                    <a:gd name="connsiteX29" fmla="*/ 39769 w 56589"/>
                    <a:gd name="connsiteY29" fmla="*/ 53456 h 85604"/>
                    <a:gd name="connsiteX30" fmla="*/ 43837 w 56589"/>
                    <a:gd name="connsiteY30" fmla="*/ 63447 h 85604"/>
                    <a:gd name="connsiteX31" fmla="*/ 39769 w 56589"/>
                    <a:gd name="connsiteY31" fmla="*/ 73456 h 85604"/>
                    <a:gd name="connsiteX32" fmla="*/ 28522 w 56589"/>
                    <a:gd name="connsiteY32" fmla="*/ 77046 h 85604"/>
                    <a:gd name="connsiteX33" fmla="*/ 17275 w 56589"/>
                    <a:gd name="connsiteY33" fmla="*/ 73456 h 85604"/>
                    <a:gd name="connsiteX34" fmla="*/ 13278 w 56589"/>
                    <a:gd name="connsiteY34" fmla="*/ 63447 h 85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56589" h="85604">
                      <a:moveTo>
                        <a:pt x="28522" y="41078"/>
                      </a:moveTo>
                      <a:cubicBezTo>
                        <a:pt x="23217" y="41078"/>
                        <a:pt x="19043" y="39657"/>
                        <a:pt x="16001" y="36816"/>
                      </a:cubicBezTo>
                      <a:cubicBezTo>
                        <a:pt x="12972" y="33975"/>
                        <a:pt x="11457" y="30073"/>
                        <a:pt x="11457" y="25110"/>
                      </a:cubicBezTo>
                      <a:cubicBezTo>
                        <a:pt x="11457" y="20135"/>
                        <a:pt x="12972" y="16227"/>
                        <a:pt x="16001" y="13386"/>
                      </a:cubicBezTo>
                      <a:cubicBezTo>
                        <a:pt x="19043" y="10545"/>
                        <a:pt x="23217" y="9124"/>
                        <a:pt x="28522" y="9124"/>
                      </a:cubicBezTo>
                      <a:cubicBezTo>
                        <a:pt x="33827" y="9124"/>
                        <a:pt x="38007" y="10551"/>
                        <a:pt x="41060" y="13404"/>
                      </a:cubicBezTo>
                      <a:cubicBezTo>
                        <a:pt x="44125" y="16268"/>
                        <a:pt x="45658" y="20170"/>
                        <a:pt x="45658" y="25110"/>
                      </a:cubicBezTo>
                      <a:cubicBezTo>
                        <a:pt x="45658" y="30073"/>
                        <a:pt x="44137" y="33975"/>
                        <a:pt x="41096" y="36816"/>
                      </a:cubicBezTo>
                      <a:cubicBezTo>
                        <a:pt x="38066" y="39657"/>
                        <a:pt x="33874" y="41078"/>
                        <a:pt x="28522" y="41078"/>
                      </a:cubicBezTo>
                      <a:close/>
                      <a:moveTo>
                        <a:pt x="17363" y="45817"/>
                      </a:moveTo>
                      <a:cubicBezTo>
                        <a:pt x="12577" y="46996"/>
                        <a:pt x="8845" y="49224"/>
                        <a:pt x="6169" y="52501"/>
                      </a:cubicBezTo>
                      <a:cubicBezTo>
                        <a:pt x="3504" y="55790"/>
                        <a:pt x="2172" y="59793"/>
                        <a:pt x="2172" y="64508"/>
                      </a:cubicBezTo>
                      <a:cubicBezTo>
                        <a:pt x="2172" y="71098"/>
                        <a:pt x="4518" y="76309"/>
                        <a:pt x="9211" y="80140"/>
                      </a:cubicBezTo>
                      <a:cubicBezTo>
                        <a:pt x="13915" y="83972"/>
                        <a:pt x="20352" y="85887"/>
                        <a:pt x="28522" y="85887"/>
                      </a:cubicBezTo>
                      <a:cubicBezTo>
                        <a:pt x="36739" y="85887"/>
                        <a:pt x="43188" y="83972"/>
                        <a:pt x="47869" y="80140"/>
                      </a:cubicBezTo>
                      <a:cubicBezTo>
                        <a:pt x="52549" y="76309"/>
                        <a:pt x="54889" y="71098"/>
                        <a:pt x="54889" y="64508"/>
                      </a:cubicBezTo>
                      <a:cubicBezTo>
                        <a:pt x="54889" y="59793"/>
                        <a:pt x="53551" y="55790"/>
                        <a:pt x="50875" y="52501"/>
                      </a:cubicBezTo>
                      <a:cubicBezTo>
                        <a:pt x="48211" y="49224"/>
                        <a:pt x="44503" y="46996"/>
                        <a:pt x="39752" y="45817"/>
                      </a:cubicBezTo>
                      <a:cubicBezTo>
                        <a:pt x="45128" y="44567"/>
                        <a:pt x="49313" y="42115"/>
                        <a:pt x="52307" y="38461"/>
                      </a:cubicBezTo>
                      <a:cubicBezTo>
                        <a:pt x="55314" y="34818"/>
                        <a:pt x="56817" y="30368"/>
                        <a:pt x="56817" y="25110"/>
                      </a:cubicBezTo>
                      <a:cubicBezTo>
                        <a:pt x="56817" y="17105"/>
                        <a:pt x="54377" y="10963"/>
                        <a:pt x="49496" y="6684"/>
                      </a:cubicBezTo>
                      <a:cubicBezTo>
                        <a:pt x="44615" y="2416"/>
                        <a:pt x="37623" y="283"/>
                        <a:pt x="28522" y="283"/>
                      </a:cubicBezTo>
                      <a:cubicBezTo>
                        <a:pt x="19432" y="283"/>
                        <a:pt x="12441" y="2416"/>
                        <a:pt x="7548" y="6684"/>
                      </a:cubicBezTo>
                      <a:cubicBezTo>
                        <a:pt x="2667" y="10963"/>
                        <a:pt x="227" y="17105"/>
                        <a:pt x="227" y="25110"/>
                      </a:cubicBezTo>
                      <a:cubicBezTo>
                        <a:pt x="227" y="30368"/>
                        <a:pt x="1736" y="34818"/>
                        <a:pt x="4754" y="38461"/>
                      </a:cubicBezTo>
                      <a:cubicBezTo>
                        <a:pt x="7784" y="42115"/>
                        <a:pt x="11987" y="44567"/>
                        <a:pt x="17363" y="45817"/>
                      </a:cubicBezTo>
                      <a:close/>
                      <a:moveTo>
                        <a:pt x="13278" y="63447"/>
                      </a:moveTo>
                      <a:cubicBezTo>
                        <a:pt x="13278" y="59180"/>
                        <a:pt x="14610" y="55849"/>
                        <a:pt x="17275" y="53456"/>
                      </a:cubicBezTo>
                      <a:cubicBezTo>
                        <a:pt x="19951" y="51063"/>
                        <a:pt x="23700" y="49866"/>
                        <a:pt x="28522" y="49866"/>
                      </a:cubicBezTo>
                      <a:cubicBezTo>
                        <a:pt x="33320" y="49866"/>
                        <a:pt x="37069" y="51063"/>
                        <a:pt x="39769" y="53456"/>
                      </a:cubicBezTo>
                      <a:cubicBezTo>
                        <a:pt x="42481" y="55849"/>
                        <a:pt x="43837" y="59180"/>
                        <a:pt x="43837" y="63447"/>
                      </a:cubicBezTo>
                      <a:cubicBezTo>
                        <a:pt x="43837" y="67727"/>
                        <a:pt x="42481" y="71063"/>
                        <a:pt x="39769" y="73456"/>
                      </a:cubicBezTo>
                      <a:cubicBezTo>
                        <a:pt x="37069" y="75849"/>
                        <a:pt x="33320" y="77046"/>
                        <a:pt x="28522" y="77046"/>
                      </a:cubicBezTo>
                      <a:cubicBezTo>
                        <a:pt x="23700" y="77046"/>
                        <a:pt x="19951" y="75849"/>
                        <a:pt x="17275" y="73456"/>
                      </a:cubicBezTo>
                      <a:cubicBezTo>
                        <a:pt x="14610" y="71063"/>
                        <a:pt x="13278" y="67727"/>
                        <a:pt x="13278" y="6344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13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2" name="Graphic 4">
                <a:extLst>
                  <a:ext uri="{FF2B5EF4-FFF2-40B4-BE49-F238E27FC236}">
                    <a16:creationId xmlns:a16="http://schemas.microsoft.com/office/drawing/2014/main" id="{20730B31-7647-4581-8090-B67F7FBC01E4}"/>
                  </a:ext>
                </a:extLst>
              </p:cNvPr>
              <p:cNvGrpSpPr/>
              <p:nvPr/>
            </p:nvGrpSpPr>
            <p:grpSpPr>
              <a:xfrm>
                <a:off x="2480522" y="6190011"/>
                <a:ext cx="85610" cy="121462"/>
                <a:chOff x="2480522" y="6190011"/>
                <a:chExt cx="85610" cy="121462"/>
              </a:xfrm>
              <a:solidFill>
                <a:srgbClr val="000000"/>
              </a:solidFill>
            </p:grpSpPr>
            <p:sp>
              <p:nvSpPr>
                <p:cNvPr id="293" name="Freeform: Shape 292">
                  <a:extLst>
                    <a:ext uri="{FF2B5EF4-FFF2-40B4-BE49-F238E27FC236}">
                      <a16:creationId xmlns:a16="http://schemas.microsoft.com/office/drawing/2014/main" id="{43950A0C-1011-452F-9DED-EC25E3DC0837}"/>
                    </a:ext>
                  </a:extLst>
                </p:cNvPr>
                <p:cNvSpPr/>
                <p:nvPr/>
              </p:nvSpPr>
              <p:spPr>
                <a:xfrm>
                  <a:off x="2533293" y="6190011"/>
                  <a:ext cx="8084" cy="28293"/>
                </a:xfrm>
                <a:custGeom>
                  <a:avLst/>
                  <a:gdLst>
                    <a:gd name="connsiteX0" fmla="*/ 284 w 8084"/>
                    <a:gd name="connsiteY0" fmla="*/ 308 h 28293"/>
                    <a:gd name="connsiteX1" fmla="*/ 284 w 8084"/>
                    <a:gd name="connsiteY1" fmla="*/ 28601 h 28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84" h="28293">
                      <a:moveTo>
                        <a:pt x="284" y="308"/>
                      </a:moveTo>
                      <a:lnTo>
                        <a:pt x="284" y="28601"/>
                      </a:lnTo>
                    </a:path>
                  </a:pathLst>
                </a:custGeom>
                <a:solidFill>
                  <a:srgbClr val="000000"/>
                </a:solidFill>
                <a:ln w="6463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C3C90724-1243-482B-A217-DBCB5BCC3966}"/>
                    </a:ext>
                  </a:extLst>
                </p:cNvPr>
                <p:cNvSpPr/>
                <p:nvPr/>
              </p:nvSpPr>
              <p:spPr>
                <a:xfrm rot="-5400000" flipV="1">
                  <a:off x="2494864" y="6240210"/>
                  <a:ext cx="56926" cy="85604"/>
                </a:xfrm>
                <a:custGeom>
                  <a:avLst/>
                  <a:gdLst>
                    <a:gd name="connsiteX0" fmla="*/ 5556 w 56926"/>
                    <a:gd name="connsiteY0" fmla="*/ 3607 h 85604"/>
                    <a:gd name="connsiteX1" fmla="*/ 5556 w 56926"/>
                    <a:gd name="connsiteY1" fmla="*/ 13775 h 85604"/>
                    <a:gd name="connsiteX2" fmla="*/ 14063 w 56926"/>
                    <a:gd name="connsiteY2" fmla="*/ 10734 h 85604"/>
                    <a:gd name="connsiteX3" fmla="*/ 22533 w 56926"/>
                    <a:gd name="connsiteY3" fmla="*/ 9690 h 85604"/>
                    <a:gd name="connsiteX4" fmla="*/ 39404 w 56926"/>
                    <a:gd name="connsiteY4" fmla="*/ 17117 h 85604"/>
                    <a:gd name="connsiteX5" fmla="*/ 46071 w 56926"/>
                    <a:gd name="connsiteY5" fmla="*/ 39699 h 85604"/>
                    <a:gd name="connsiteX6" fmla="*/ 37937 w 56926"/>
                    <a:gd name="connsiteY6" fmla="*/ 32395 h 85604"/>
                    <a:gd name="connsiteX7" fmla="*/ 27061 w 56926"/>
                    <a:gd name="connsiteY7" fmla="*/ 29849 h 85604"/>
                    <a:gd name="connsiteX8" fmla="*/ 7466 w 56926"/>
                    <a:gd name="connsiteY8" fmla="*/ 37329 h 85604"/>
                    <a:gd name="connsiteX9" fmla="*/ 251 w 56926"/>
                    <a:gd name="connsiteY9" fmla="*/ 57824 h 85604"/>
                    <a:gd name="connsiteX10" fmla="*/ 7767 w 56926"/>
                    <a:gd name="connsiteY10" fmla="*/ 78195 h 85604"/>
                    <a:gd name="connsiteX11" fmla="*/ 27768 w 56926"/>
                    <a:gd name="connsiteY11" fmla="*/ 85887 h 85604"/>
                    <a:gd name="connsiteX12" fmla="*/ 49626 w 56926"/>
                    <a:gd name="connsiteY12" fmla="*/ 74906 h 85604"/>
                    <a:gd name="connsiteX13" fmla="*/ 57177 w 56926"/>
                    <a:gd name="connsiteY13" fmla="*/ 43059 h 85604"/>
                    <a:gd name="connsiteX14" fmla="*/ 47910 w 56926"/>
                    <a:gd name="connsiteY14" fmla="*/ 11918 h 85604"/>
                    <a:gd name="connsiteX15" fmla="*/ 23029 w 56926"/>
                    <a:gd name="connsiteY15" fmla="*/ 283 h 85604"/>
                    <a:gd name="connsiteX16" fmla="*/ 14505 w 56926"/>
                    <a:gd name="connsiteY16" fmla="*/ 1114 h 85604"/>
                    <a:gd name="connsiteX17" fmla="*/ 5556 w 56926"/>
                    <a:gd name="connsiteY17" fmla="*/ 3607 h 85604"/>
                    <a:gd name="connsiteX18" fmla="*/ 27768 w 56926"/>
                    <a:gd name="connsiteY18" fmla="*/ 38585 h 85604"/>
                    <a:gd name="connsiteX19" fmla="*/ 39670 w 56926"/>
                    <a:gd name="connsiteY19" fmla="*/ 43713 h 85604"/>
                    <a:gd name="connsiteX20" fmla="*/ 44073 w 56926"/>
                    <a:gd name="connsiteY20" fmla="*/ 57824 h 85604"/>
                    <a:gd name="connsiteX21" fmla="*/ 39670 w 56926"/>
                    <a:gd name="connsiteY21" fmla="*/ 71882 h 85604"/>
                    <a:gd name="connsiteX22" fmla="*/ 27768 w 56926"/>
                    <a:gd name="connsiteY22" fmla="*/ 77046 h 85604"/>
                    <a:gd name="connsiteX23" fmla="*/ 15866 w 56926"/>
                    <a:gd name="connsiteY23" fmla="*/ 71882 h 85604"/>
                    <a:gd name="connsiteX24" fmla="*/ 11481 w 56926"/>
                    <a:gd name="connsiteY24" fmla="*/ 57824 h 85604"/>
                    <a:gd name="connsiteX25" fmla="*/ 15866 w 56926"/>
                    <a:gd name="connsiteY25" fmla="*/ 43713 h 85604"/>
                    <a:gd name="connsiteX26" fmla="*/ 27768 w 56926"/>
                    <a:gd name="connsiteY26" fmla="*/ 38585 h 85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56926" h="85604">
                      <a:moveTo>
                        <a:pt x="5556" y="3607"/>
                      </a:moveTo>
                      <a:lnTo>
                        <a:pt x="5556" y="13775"/>
                      </a:lnTo>
                      <a:cubicBezTo>
                        <a:pt x="8362" y="12443"/>
                        <a:pt x="11198" y="11429"/>
                        <a:pt x="14063" y="10734"/>
                      </a:cubicBezTo>
                      <a:cubicBezTo>
                        <a:pt x="16939" y="10038"/>
                        <a:pt x="19763" y="9690"/>
                        <a:pt x="22533" y="9690"/>
                      </a:cubicBezTo>
                      <a:cubicBezTo>
                        <a:pt x="29902" y="9690"/>
                        <a:pt x="35525" y="12166"/>
                        <a:pt x="39404" y="17117"/>
                      </a:cubicBezTo>
                      <a:cubicBezTo>
                        <a:pt x="43295" y="22068"/>
                        <a:pt x="45517" y="29596"/>
                        <a:pt x="46071" y="39699"/>
                      </a:cubicBezTo>
                      <a:cubicBezTo>
                        <a:pt x="43937" y="36528"/>
                        <a:pt x="41226" y="34093"/>
                        <a:pt x="37937" y="32395"/>
                      </a:cubicBezTo>
                      <a:cubicBezTo>
                        <a:pt x="34659" y="30698"/>
                        <a:pt x="31034" y="29849"/>
                        <a:pt x="27061" y="29849"/>
                      </a:cubicBezTo>
                      <a:cubicBezTo>
                        <a:pt x="18808" y="29849"/>
                        <a:pt x="12276" y="32342"/>
                        <a:pt x="7466" y="37329"/>
                      </a:cubicBezTo>
                      <a:cubicBezTo>
                        <a:pt x="2656" y="42328"/>
                        <a:pt x="251" y="49159"/>
                        <a:pt x="251" y="57824"/>
                      </a:cubicBezTo>
                      <a:cubicBezTo>
                        <a:pt x="251" y="66288"/>
                        <a:pt x="2756" y="73079"/>
                        <a:pt x="7767" y="78195"/>
                      </a:cubicBezTo>
                      <a:cubicBezTo>
                        <a:pt x="12778" y="83323"/>
                        <a:pt x="19445" y="85887"/>
                        <a:pt x="27768" y="85887"/>
                      </a:cubicBezTo>
                      <a:cubicBezTo>
                        <a:pt x="37318" y="85887"/>
                        <a:pt x="44604" y="82227"/>
                        <a:pt x="49626" y="74906"/>
                      </a:cubicBezTo>
                      <a:cubicBezTo>
                        <a:pt x="54660" y="67597"/>
                        <a:pt x="57177" y="56981"/>
                        <a:pt x="57177" y="43059"/>
                      </a:cubicBezTo>
                      <a:cubicBezTo>
                        <a:pt x="57177" y="30055"/>
                        <a:pt x="54088" y="19675"/>
                        <a:pt x="47910" y="11918"/>
                      </a:cubicBezTo>
                      <a:cubicBezTo>
                        <a:pt x="41745" y="4161"/>
                        <a:pt x="33451" y="283"/>
                        <a:pt x="23029" y="283"/>
                      </a:cubicBezTo>
                      <a:cubicBezTo>
                        <a:pt x="20223" y="283"/>
                        <a:pt x="17381" y="560"/>
                        <a:pt x="14505" y="1114"/>
                      </a:cubicBezTo>
                      <a:cubicBezTo>
                        <a:pt x="11640" y="1668"/>
                        <a:pt x="8657" y="2499"/>
                        <a:pt x="5556" y="3607"/>
                      </a:cubicBezTo>
                      <a:close/>
                      <a:moveTo>
                        <a:pt x="27768" y="38585"/>
                      </a:moveTo>
                      <a:cubicBezTo>
                        <a:pt x="32779" y="38585"/>
                        <a:pt x="36746" y="40294"/>
                        <a:pt x="39670" y="43713"/>
                      </a:cubicBezTo>
                      <a:cubicBezTo>
                        <a:pt x="42605" y="47143"/>
                        <a:pt x="44073" y="51847"/>
                        <a:pt x="44073" y="57824"/>
                      </a:cubicBezTo>
                      <a:cubicBezTo>
                        <a:pt x="44073" y="63754"/>
                        <a:pt x="42605" y="68440"/>
                        <a:pt x="39670" y="71882"/>
                      </a:cubicBezTo>
                      <a:cubicBezTo>
                        <a:pt x="36746" y="75325"/>
                        <a:pt x="32779" y="77046"/>
                        <a:pt x="27768" y="77046"/>
                      </a:cubicBezTo>
                      <a:cubicBezTo>
                        <a:pt x="22757" y="77046"/>
                        <a:pt x="18790" y="75325"/>
                        <a:pt x="15866" y="71882"/>
                      </a:cubicBezTo>
                      <a:cubicBezTo>
                        <a:pt x="12943" y="68440"/>
                        <a:pt x="11481" y="63754"/>
                        <a:pt x="11481" y="57824"/>
                      </a:cubicBezTo>
                      <a:cubicBezTo>
                        <a:pt x="11481" y="51847"/>
                        <a:pt x="12943" y="47143"/>
                        <a:pt x="15866" y="43713"/>
                      </a:cubicBezTo>
                      <a:cubicBezTo>
                        <a:pt x="18790" y="40294"/>
                        <a:pt x="22757" y="38585"/>
                        <a:pt x="27768" y="3858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13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5" name="Graphic 4">
                <a:extLst>
                  <a:ext uri="{FF2B5EF4-FFF2-40B4-BE49-F238E27FC236}">
                    <a16:creationId xmlns:a16="http://schemas.microsoft.com/office/drawing/2014/main" id="{35703BD6-86E0-4538-97BD-87CB4D77DEC2}"/>
                  </a:ext>
                </a:extLst>
              </p:cNvPr>
              <p:cNvGrpSpPr/>
              <p:nvPr/>
            </p:nvGrpSpPr>
            <p:grpSpPr>
              <a:xfrm>
                <a:off x="2672992" y="6190011"/>
                <a:ext cx="85610" cy="188167"/>
                <a:chOff x="2672992" y="6190011"/>
                <a:chExt cx="85610" cy="188167"/>
              </a:xfrm>
              <a:solidFill>
                <a:srgbClr val="000000"/>
              </a:solidFill>
            </p:grpSpPr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DDDD68E9-989F-4805-A814-942C45E9549E}"/>
                    </a:ext>
                  </a:extLst>
                </p:cNvPr>
                <p:cNvSpPr/>
                <p:nvPr/>
              </p:nvSpPr>
              <p:spPr>
                <a:xfrm>
                  <a:off x="2725764" y="6190011"/>
                  <a:ext cx="8084" cy="28293"/>
                </a:xfrm>
                <a:custGeom>
                  <a:avLst/>
                  <a:gdLst>
                    <a:gd name="connsiteX0" fmla="*/ 308 w 8084"/>
                    <a:gd name="connsiteY0" fmla="*/ 308 h 28293"/>
                    <a:gd name="connsiteX1" fmla="*/ 308 w 8084"/>
                    <a:gd name="connsiteY1" fmla="*/ 28601 h 28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84" h="28293">
                      <a:moveTo>
                        <a:pt x="308" y="308"/>
                      </a:moveTo>
                      <a:lnTo>
                        <a:pt x="308" y="28601"/>
                      </a:lnTo>
                    </a:path>
                  </a:pathLst>
                </a:custGeom>
                <a:solidFill>
                  <a:srgbClr val="000000"/>
                </a:solidFill>
                <a:ln w="6463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97" name="Graphic 4">
                  <a:extLst>
                    <a:ext uri="{FF2B5EF4-FFF2-40B4-BE49-F238E27FC236}">
                      <a16:creationId xmlns:a16="http://schemas.microsoft.com/office/drawing/2014/main" id="{23A08F79-E0B9-4464-A549-908C9BA03D42}"/>
                    </a:ext>
                  </a:extLst>
                </p:cNvPr>
                <p:cNvGrpSpPr/>
                <p:nvPr/>
              </p:nvGrpSpPr>
              <p:grpSpPr>
                <a:xfrm>
                  <a:off x="2672992" y="6254115"/>
                  <a:ext cx="85610" cy="124063"/>
                  <a:chOff x="2672992" y="6254115"/>
                  <a:chExt cx="85610" cy="124063"/>
                </a:xfrm>
                <a:solidFill>
                  <a:srgbClr val="000000"/>
                </a:solidFill>
              </p:grpSpPr>
              <p:sp>
                <p:nvSpPr>
                  <p:cNvPr id="298" name="Freeform: Shape 297">
                    <a:extLst>
                      <a:ext uri="{FF2B5EF4-FFF2-40B4-BE49-F238E27FC236}">
                        <a16:creationId xmlns:a16="http://schemas.microsoft.com/office/drawing/2014/main" id="{7C77444C-0508-47BB-B680-FC8C4EFE372C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2691172" y="6312362"/>
                    <a:ext cx="49127" cy="82510"/>
                  </a:xfrm>
                  <a:custGeom>
                    <a:avLst/>
                    <a:gdLst>
                      <a:gd name="connsiteX0" fmla="*/ 1883 w 49127"/>
                      <a:gd name="connsiteY0" fmla="*/ 9681 h 82510"/>
                      <a:gd name="connsiteX1" fmla="*/ 20115 w 49127"/>
                      <a:gd name="connsiteY1" fmla="*/ 9681 h 82510"/>
                      <a:gd name="connsiteX2" fmla="*/ 20115 w 49127"/>
                      <a:gd name="connsiteY2" fmla="*/ 72634 h 82510"/>
                      <a:gd name="connsiteX3" fmla="*/ 274 w 49127"/>
                      <a:gd name="connsiteY3" fmla="*/ 68655 h 82510"/>
                      <a:gd name="connsiteX4" fmla="*/ 274 w 49127"/>
                      <a:gd name="connsiteY4" fmla="*/ 78823 h 82510"/>
                      <a:gd name="connsiteX5" fmla="*/ 20009 w 49127"/>
                      <a:gd name="connsiteY5" fmla="*/ 82801 h 82510"/>
                      <a:gd name="connsiteX6" fmla="*/ 31168 w 49127"/>
                      <a:gd name="connsiteY6" fmla="*/ 82801 h 82510"/>
                      <a:gd name="connsiteX7" fmla="*/ 31168 w 49127"/>
                      <a:gd name="connsiteY7" fmla="*/ 9681 h 82510"/>
                      <a:gd name="connsiteX8" fmla="*/ 49401 w 49127"/>
                      <a:gd name="connsiteY8" fmla="*/ 9681 h 82510"/>
                      <a:gd name="connsiteX9" fmla="*/ 49401 w 49127"/>
                      <a:gd name="connsiteY9" fmla="*/ 291 h 82510"/>
                      <a:gd name="connsiteX10" fmla="*/ 1883 w 49127"/>
                      <a:gd name="connsiteY10" fmla="*/ 291 h 82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9127" h="82510">
                        <a:moveTo>
                          <a:pt x="1883" y="9681"/>
                        </a:moveTo>
                        <a:lnTo>
                          <a:pt x="20115" y="9681"/>
                        </a:lnTo>
                        <a:lnTo>
                          <a:pt x="20115" y="72634"/>
                        </a:lnTo>
                        <a:lnTo>
                          <a:pt x="274" y="68655"/>
                        </a:lnTo>
                        <a:lnTo>
                          <a:pt x="274" y="78823"/>
                        </a:lnTo>
                        <a:lnTo>
                          <a:pt x="20009" y="82801"/>
                        </a:lnTo>
                        <a:lnTo>
                          <a:pt x="31168" y="82801"/>
                        </a:lnTo>
                        <a:lnTo>
                          <a:pt x="31168" y="9681"/>
                        </a:lnTo>
                        <a:lnTo>
                          <a:pt x="49401" y="9681"/>
                        </a:lnTo>
                        <a:lnTo>
                          <a:pt x="49401" y="291"/>
                        </a:lnTo>
                        <a:lnTo>
                          <a:pt x="1883" y="29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131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9" name="Freeform: Shape 298">
                    <a:extLst>
                      <a:ext uri="{FF2B5EF4-FFF2-40B4-BE49-F238E27FC236}">
                        <a16:creationId xmlns:a16="http://schemas.microsoft.com/office/drawing/2014/main" id="{5496D205-7EFA-4817-BA9A-A207AF5E4193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2687281" y="6239827"/>
                    <a:ext cx="57032" cy="85604"/>
                  </a:xfrm>
                  <a:custGeom>
                    <a:avLst/>
                    <a:gdLst>
                      <a:gd name="connsiteX0" fmla="*/ 28782 w 57032"/>
                      <a:gd name="connsiteY0" fmla="*/ 77046 h 85604"/>
                      <a:gd name="connsiteX1" fmla="*/ 15819 w 57032"/>
                      <a:gd name="connsiteY1" fmla="*/ 68558 h 85604"/>
                      <a:gd name="connsiteX2" fmla="*/ 11486 w 57032"/>
                      <a:gd name="connsiteY2" fmla="*/ 43058 h 85604"/>
                      <a:gd name="connsiteX3" fmla="*/ 15819 w 57032"/>
                      <a:gd name="connsiteY3" fmla="*/ 17612 h 85604"/>
                      <a:gd name="connsiteX4" fmla="*/ 28782 w 57032"/>
                      <a:gd name="connsiteY4" fmla="*/ 9124 h 85604"/>
                      <a:gd name="connsiteX5" fmla="*/ 41797 w 57032"/>
                      <a:gd name="connsiteY5" fmla="*/ 17612 h 85604"/>
                      <a:gd name="connsiteX6" fmla="*/ 46148 w 57032"/>
                      <a:gd name="connsiteY6" fmla="*/ 43058 h 85604"/>
                      <a:gd name="connsiteX7" fmla="*/ 41797 w 57032"/>
                      <a:gd name="connsiteY7" fmla="*/ 68558 h 85604"/>
                      <a:gd name="connsiteX8" fmla="*/ 28782 w 57032"/>
                      <a:gd name="connsiteY8" fmla="*/ 77046 h 85604"/>
                      <a:gd name="connsiteX9" fmla="*/ 28782 w 57032"/>
                      <a:gd name="connsiteY9" fmla="*/ 85887 h 85604"/>
                      <a:gd name="connsiteX10" fmla="*/ 49985 w 57032"/>
                      <a:gd name="connsiteY10" fmla="*/ 74906 h 85604"/>
                      <a:gd name="connsiteX11" fmla="*/ 57307 w 57032"/>
                      <a:gd name="connsiteY11" fmla="*/ 43058 h 85604"/>
                      <a:gd name="connsiteX12" fmla="*/ 49985 w 57032"/>
                      <a:gd name="connsiteY12" fmla="*/ 11246 h 85604"/>
                      <a:gd name="connsiteX13" fmla="*/ 28782 w 57032"/>
                      <a:gd name="connsiteY13" fmla="*/ 283 h 85604"/>
                      <a:gd name="connsiteX14" fmla="*/ 7596 w 57032"/>
                      <a:gd name="connsiteY14" fmla="*/ 11246 h 85604"/>
                      <a:gd name="connsiteX15" fmla="*/ 275 w 57032"/>
                      <a:gd name="connsiteY15" fmla="*/ 43058 h 85604"/>
                      <a:gd name="connsiteX16" fmla="*/ 7596 w 57032"/>
                      <a:gd name="connsiteY16" fmla="*/ 74906 h 85604"/>
                      <a:gd name="connsiteX17" fmla="*/ 28782 w 57032"/>
                      <a:gd name="connsiteY17" fmla="*/ 85887 h 85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7032" h="85604">
                        <a:moveTo>
                          <a:pt x="28782" y="77046"/>
                        </a:moveTo>
                        <a:cubicBezTo>
                          <a:pt x="23040" y="77046"/>
                          <a:pt x="18719" y="74216"/>
                          <a:pt x="15819" y="68558"/>
                        </a:cubicBezTo>
                        <a:cubicBezTo>
                          <a:pt x="12931" y="62911"/>
                          <a:pt x="11486" y="54411"/>
                          <a:pt x="11486" y="43058"/>
                        </a:cubicBezTo>
                        <a:cubicBezTo>
                          <a:pt x="11486" y="31753"/>
                          <a:pt x="12931" y="23271"/>
                          <a:pt x="15819" y="17612"/>
                        </a:cubicBezTo>
                        <a:cubicBezTo>
                          <a:pt x="18719" y="11954"/>
                          <a:pt x="23040" y="9124"/>
                          <a:pt x="28782" y="9124"/>
                        </a:cubicBezTo>
                        <a:cubicBezTo>
                          <a:pt x="34570" y="9124"/>
                          <a:pt x="38909" y="11954"/>
                          <a:pt x="41797" y="17612"/>
                        </a:cubicBezTo>
                        <a:cubicBezTo>
                          <a:pt x="44698" y="23271"/>
                          <a:pt x="46148" y="31753"/>
                          <a:pt x="46148" y="43058"/>
                        </a:cubicBezTo>
                        <a:cubicBezTo>
                          <a:pt x="46148" y="54411"/>
                          <a:pt x="44698" y="62911"/>
                          <a:pt x="41797" y="68558"/>
                        </a:cubicBezTo>
                        <a:cubicBezTo>
                          <a:pt x="38909" y="74216"/>
                          <a:pt x="34570" y="77046"/>
                          <a:pt x="28782" y="77046"/>
                        </a:cubicBezTo>
                        <a:close/>
                        <a:moveTo>
                          <a:pt x="28782" y="85887"/>
                        </a:moveTo>
                        <a:cubicBezTo>
                          <a:pt x="38037" y="85887"/>
                          <a:pt x="45104" y="82227"/>
                          <a:pt x="49985" y="74906"/>
                        </a:cubicBezTo>
                        <a:cubicBezTo>
                          <a:pt x="54866" y="67597"/>
                          <a:pt x="57307" y="56981"/>
                          <a:pt x="57307" y="43058"/>
                        </a:cubicBezTo>
                        <a:cubicBezTo>
                          <a:pt x="57307" y="29171"/>
                          <a:pt x="54866" y="18567"/>
                          <a:pt x="49985" y="11246"/>
                        </a:cubicBezTo>
                        <a:cubicBezTo>
                          <a:pt x="45104" y="3937"/>
                          <a:pt x="38037" y="283"/>
                          <a:pt x="28782" y="283"/>
                        </a:cubicBezTo>
                        <a:cubicBezTo>
                          <a:pt x="19539" y="283"/>
                          <a:pt x="12477" y="3937"/>
                          <a:pt x="7596" y="11246"/>
                        </a:cubicBezTo>
                        <a:cubicBezTo>
                          <a:pt x="2715" y="18567"/>
                          <a:pt x="275" y="29171"/>
                          <a:pt x="275" y="43058"/>
                        </a:cubicBezTo>
                        <a:cubicBezTo>
                          <a:pt x="275" y="56981"/>
                          <a:pt x="2715" y="67597"/>
                          <a:pt x="7596" y="74906"/>
                        </a:cubicBezTo>
                        <a:cubicBezTo>
                          <a:pt x="12477" y="82227"/>
                          <a:pt x="19539" y="85887"/>
                          <a:pt x="28782" y="8588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131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00" name="Graphic 4">
                <a:extLst>
                  <a:ext uri="{FF2B5EF4-FFF2-40B4-BE49-F238E27FC236}">
                    <a16:creationId xmlns:a16="http://schemas.microsoft.com/office/drawing/2014/main" id="{B301D42F-EB7D-480F-B7FD-BC5D25322AF5}"/>
                  </a:ext>
                </a:extLst>
              </p:cNvPr>
              <p:cNvGrpSpPr/>
              <p:nvPr/>
            </p:nvGrpSpPr>
            <p:grpSpPr>
              <a:xfrm>
                <a:off x="2866949" y="6190011"/>
                <a:ext cx="82515" cy="188167"/>
                <a:chOff x="2866949" y="6190011"/>
                <a:chExt cx="82515" cy="188167"/>
              </a:xfrm>
              <a:solidFill>
                <a:srgbClr val="000000"/>
              </a:solidFill>
            </p:grpSpPr>
            <p:sp>
              <p:nvSpPr>
                <p:cNvPr id="301" name="Freeform: Shape 300">
                  <a:extLst>
                    <a:ext uri="{FF2B5EF4-FFF2-40B4-BE49-F238E27FC236}">
                      <a16:creationId xmlns:a16="http://schemas.microsoft.com/office/drawing/2014/main" id="{512DE6D8-545F-4055-AD06-FD83326F6C11}"/>
                    </a:ext>
                  </a:extLst>
                </p:cNvPr>
                <p:cNvSpPr/>
                <p:nvPr/>
              </p:nvSpPr>
              <p:spPr>
                <a:xfrm>
                  <a:off x="2918234" y="6190011"/>
                  <a:ext cx="8084" cy="28293"/>
                </a:xfrm>
                <a:custGeom>
                  <a:avLst/>
                  <a:gdLst>
                    <a:gd name="connsiteX0" fmla="*/ 331 w 8084"/>
                    <a:gd name="connsiteY0" fmla="*/ 308 h 28293"/>
                    <a:gd name="connsiteX1" fmla="*/ 331 w 8084"/>
                    <a:gd name="connsiteY1" fmla="*/ 28601 h 28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84" h="28293">
                      <a:moveTo>
                        <a:pt x="331" y="308"/>
                      </a:moveTo>
                      <a:lnTo>
                        <a:pt x="331" y="28601"/>
                      </a:lnTo>
                    </a:path>
                  </a:pathLst>
                </a:custGeom>
                <a:solidFill>
                  <a:srgbClr val="000000"/>
                </a:solidFill>
                <a:ln w="6463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02" name="Graphic 4">
                  <a:extLst>
                    <a:ext uri="{FF2B5EF4-FFF2-40B4-BE49-F238E27FC236}">
                      <a16:creationId xmlns:a16="http://schemas.microsoft.com/office/drawing/2014/main" id="{42D677F5-B015-4FB1-8BE6-59B495AD9467}"/>
                    </a:ext>
                  </a:extLst>
                </p:cNvPr>
                <p:cNvGrpSpPr/>
                <p:nvPr/>
              </p:nvGrpSpPr>
              <p:grpSpPr>
                <a:xfrm>
                  <a:off x="2866949" y="6257051"/>
                  <a:ext cx="82515" cy="121128"/>
                  <a:chOff x="2866949" y="6257051"/>
                  <a:chExt cx="82515" cy="121128"/>
                </a:xfrm>
                <a:solidFill>
                  <a:srgbClr val="000000"/>
                </a:solidFill>
              </p:grpSpPr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72A3F775-539E-4BFB-9E7E-BDCE83F427BC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2883643" y="6312362"/>
                    <a:ext cx="49127" cy="82510"/>
                  </a:xfrm>
                  <a:custGeom>
                    <a:avLst/>
                    <a:gdLst>
                      <a:gd name="connsiteX0" fmla="*/ 1907 w 49127"/>
                      <a:gd name="connsiteY0" fmla="*/ 9681 h 82510"/>
                      <a:gd name="connsiteX1" fmla="*/ 20139 w 49127"/>
                      <a:gd name="connsiteY1" fmla="*/ 9681 h 82510"/>
                      <a:gd name="connsiteX2" fmla="*/ 20139 w 49127"/>
                      <a:gd name="connsiteY2" fmla="*/ 72634 h 82510"/>
                      <a:gd name="connsiteX3" fmla="*/ 297 w 49127"/>
                      <a:gd name="connsiteY3" fmla="*/ 68655 h 82510"/>
                      <a:gd name="connsiteX4" fmla="*/ 297 w 49127"/>
                      <a:gd name="connsiteY4" fmla="*/ 78823 h 82510"/>
                      <a:gd name="connsiteX5" fmla="*/ 20033 w 49127"/>
                      <a:gd name="connsiteY5" fmla="*/ 82801 h 82510"/>
                      <a:gd name="connsiteX6" fmla="*/ 31192 w 49127"/>
                      <a:gd name="connsiteY6" fmla="*/ 82801 h 82510"/>
                      <a:gd name="connsiteX7" fmla="*/ 31192 w 49127"/>
                      <a:gd name="connsiteY7" fmla="*/ 9681 h 82510"/>
                      <a:gd name="connsiteX8" fmla="*/ 49425 w 49127"/>
                      <a:gd name="connsiteY8" fmla="*/ 9681 h 82510"/>
                      <a:gd name="connsiteX9" fmla="*/ 49425 w 49127"/>
                      <a:gd name="connsiteY9" fmla="*/ 291 h 82510"/>
                      <a:gd name="connsiteX10" fmla="*/ 1907 w 49127"/>
                      <a:gd name="connsiteY10" fmla="*/ 291 h 82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9127" h="82510">
                        <a:moveTo>
                          <a:pt x="1907" y="9681"/>
                        </a:moveTo>
                        <a:lnTo>
                          <a:pt x="20139" y="9681"/>
                        </a:lnTo>
                        <a:lnTo>
                          <a:pt x="20139" y="72634"/>
                        </a:lnTo>
                        <a:lnTo>
                          <a:pt x="297" y="68655"/>
                        </a:lnTo>
                        <a:lnTo>
                          <a:pt x="297" y="78823"/>
                        </a:lnTo>
                        <a:lnTo>
                          <a:pt x="20033" y="82801"/>
                        </a:lnTo>
                        <a:lnTo>
                          <a:pt x="31192" y="82801"/>
                        </a:lnTo>
                        <a:lnTo>
                          <a:pt x="31192" y="9681"/>
                        </a:lnTo>
                        <a:lnTo>
                          <a:pt x="49425" y="9681"/>
                        </a:lnTo>
                        <a:lnTo>
                          <a:pt x="49425" y="291"/>
                        </a:lnTo>
                        <a:lnTo>
                          <a:pt x="1907" y="29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131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4" name="Freeform: Shape 303">
                    <a:extLst>
                      <a:ext uri="{FF2B5EF4-FFF2-40B4-BE49-F238E27FC236}">
                        <a16:creationId xmlns:a16="http://schemas.microsoft.com/office/drawing/2014/main" id="{E482E4D8-940C-4C94-8B94-37C3CD290BB0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2883643" y="6240358"/>
                    <a:ext cx="49127" cy="82510"/>
                  </a:xfrm>
                  <a:custGeom>
                    <a:avLst/>
                    <a:gdLst>
                      <a:gd name="connsiteX0" fmla="*/ 1907 w 49127"/>
                      <a:gd name="connsiteY0" fmla="*/ 9672 h 82510"/>
                      <a:gd name="connsiteX1" fmla="*/ 20139 w 49127"/>
                      <a:gd name="connsiteY1" fmla="*/ 9672 h 82510"/>
                      <a:gd name="connsiteX2" fmla="*/ 20139 w 49127"/>
                      <a:gd name="connsiteY2" fmla="*/ 72625 h 82510"/>
                      <a:gd name="connsiteX3" fmla="*/ 297 w 49127"/>
                      <a:gd name="connsiteY3" fmla="*/ 68646 h 82510"/>
                      <a:gd name="connsiteX4" fmla="*/ 297 w 49127"/>
                      <a:gd name="connsiteY4" fmla="*/ 78814 h 82510"/>
                      <a:gd name="connsiteX5" fmla="*/ 20033 w 49127"/>
                      <a:gd name="connsiteY5" fmla="*/ 82793 h 82510"/>
                      <a:gd name="connsiteX6" fmla="*/ 31192 w 49127"/>
                      <a:gd name="connsiteY6" fmla="*/ 82793 h 82510"/>
                      <a:gd name="connsiteX7" fmla="*/ 31192 w 49127"/>
                      <a:gd name="connsiteY7" fmla="*/ 9672 h 82510"/>
                      <a:gd name="connsiteX8" fmla="*/ 49425 w 49127"/>
                      <a:gd name="connsiteY8" fmla="*/ 9672 h 82510"/>
                      <a:gd name="connsiteX9" fmla="*/ 49425 w 49127"/>
                      <a:gd name="connsiteY9" fmla="*/ 282 h 82510"/>
                      <a:gd name="connsiteX10" fmla="*/ 1907 w 49127"/>
                      <a:gd name="connsiteY10" fmla="*/ 282 h 82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9127" h="82510">
                        <a:moveTo>
                          <a:pt x="1907" y="9672"/>
                        </a:moveTo>
                        <a:lnTo>
                          <a:pt x="20139" y="9672"/>
                        </a:lnTo>
                        <a:lnTo>
                          <a:pt x="20139" y="72625"/>
                        </a:lnTo>
                        <a:lnTo>
                          <a:pt x="297" y="68646"/>
                        </a:lnTo>
                        <a:lnTo>
                          <a:pt x="297" y="78814"/>
                        </a:lnTo>
                        <a:lnTo>
                          <a:pt x="20033" y="82793"/>
                        </a:lnTo>
                        <a:lnTo>
                          <a:pt x="31192" y="82793"/>
                        </a:lnTo>
                        <a:lnTo>
                          <a:pt x="31192" y="9672"/>
                        </a:lnTo>
                        <a:lnTo>
                          <a:pt x="49425" y="9672"/>
                        </a:lnTo>
                        <a:lnTo>
                          <a:pt x="49425" y="282"/>
                        </a:lnTo>
                        <a:lnTo>
                          <a:pt x="1907" y="2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131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05" name="Graphic 4">
                <a:extLst>
                  <a:ext uri="{FF2B5EF4-FFF2-40B4-BE49-F238E27FC236}">
                    <a16:creationId xmlns:a16="http://schemas.microsoft.com/office/drawing/2014/main" id="{00807456-5F4D-42A0-9A45-E57B25D6FF13}"/>
                  </a:ext>
                </a:extLst>
              </p:cNvPr>
              <p:cNvGrpSpPr/>
              <p:nvPr/>
            </p:nvGrpSpPr>
            <p:grpSpPr>
              <a:xfrm>
                <a:off x="3057934" y="6190011"/>
                <a:ext cx="84000" cy="188167"/>
                <a:chOff x="3057934" y="6190011"/>
                <a:chExt cx="84000" cy="188167"/>
              </a:xfrm>
              <a:solidFill>
                <a:srgbClr val="000000"/>
              </a:solidFill>
            </p:grpSpPr>
            <p:sp>
              <p:nvSpPr>
                <p:cNvPr id="306" name="Freeform: Shape 305">
                  <a:extLst>
                    <a:ext uri="{FF2B5EF4-FFF2-40B4-BE49-F238E27FC236}">
                      <a16:creationId xmlns:a16="http://schemas.microsoft.com/office/drawing/2014/main" id="{BDBEF88D-18FB-411A-BB14-B65289615EA7}"/>
                    </a:ext>
                  </a:extLst>
                </p:cNvPr>
                <p:cNvSpPr/>
                <p:nvPr/>
              </p:nvSpPr>
              <p:spPr>
                <a:xfrm>
                  <a:off x="3110705" y="6190011"/>
                  <a:ext cx="8084" cy="28293"/>
                </a:xfrm>
                <a:custGeom>
                  <a:avLst/>
                  <a:gdLst>
                    <a:gd name="connsiteX0" fmla="*/ 355 w 8084"/>
                    <a:gd name="connsiteY0" fmla="*/ 308 h 28293"/>
                    <a:gd name="connsiteX1" fmla="*/ 355 w 8084"/>
                    <a:gd name="connsiteY1" fmla="*/ 28601 h 28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84" h="28293">
                      <a:moveTo>
                        <a:pt x="355" y="308"/>
                      </a:moveTo>
                      <a:lnTo>
                        <a:pt x="355" y="28601"/>
                      </a:lnTo>
                    </a:path>
                  </a:pathLst>
                </a:custGeom>
                <a:solidFill>
                  <a:srgbClr val="000000"/>
                </a:solidFill>
                <a:ln w="6463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07" name="Graphic 4">
                  <a:extLst>
                    <a:ext uri="{FF2B5EF4-FFF2-40B4-BE49-F238E27FC236}">
                      <a16:creationId xmlns:a16="http://schemas.microsoft.com/office/drawing/2014/main" id="{A501FAA6-055F-4DB2-8B2D-F0F5A1CBC32F}"/>
                    </a:ext>
                  </a:extLst>
                </p:cNvPr>
                <p:cNvGrpSpPr/>
                <p:nvPr/>
              </p:nvGrpSpPr>
              <p:grpSpPr>
                <a:xfrm>
                  <a:off x="3057934" y="6257935"/>
                  <a:ext cx="84000" cy="120243"/>
                  <a:chOff x="3057934" y="6257935"/>
                  <a:chExt cx="84000" cy="120243"/>
                </a:xfrm>
                <a:solidFill>
                  <a:srgbClr val="000000"/>
                </a:solidFill>
              </p:grpSpPr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id="{B83EE49F-4B35-4DE7-A031-1EDF0B7C8E1B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3076113" y="6312362"/>
                    <a:ext cx="49127" cy="82510"/>
                  </a:xfrm>
                  <a:custGeom>
                    <a:avLst/>
                    <a:gdLst>
                      <a:gd name="connsiteX0" fmla="*/ 1930 w 49127"/>
                      <a:gd name="connsiteY0" fmla="*/ 9681 h 82510"/>
                      <a:gd name="connsiteX1" fmla="*/ 20163 w 49127"/>
                      <a:gd name="connsiteY1" fmla="*/ 9681 h 82510"/>
                      <a:gd name="connsiteX2" fmla="*/ 20163 w 49127"/>
                      <a:gd name="connsiteY2" fmla="*/ 72634 h 82510"/>
                      <a:gd name="connsiteX3" fmla="*/ 321 w 49127"/>
                      <a:gd name="connsiteY3" fmla="*/ 68655 h 82510"/>
                      <a:gd name="connsiteX4" fmla="*/ 321 w 49127"/>
                      <a:gd name="connsiteY4" fmla="*/ 78823 h 82510"/>
                      <a:gd name="connsiteX5" fmla="*/ 20057 w 49127"/>
                      <a:gd name="connsiteY5" fmla="*/ 82801 h 82510"/>
                      <a:gd name="connsiteX6" fmla="*/ 31216 w 49127"/>
                      <a:gd name="connsiteY6" fmla="*/ 82801 h 82510"/>
                      <a:gd name="connsiteX7" fmla="*/ 31216 w 49127"/>
                      <a:gd name="connsiteY7" fmla="*/ 9681 h 82510"/>
                      <a:gd name="connsiteX8" fmla="*/ 49448 w 49127"/>
                      <a:gd name="connsiteY8" fmla="*/ 9681 h 82510"/>
                      <a:gd name="connsiteX9" fmla="*/ 49448 w 49127"/>
                      <a:gd name="connsiteY9" fmla="*/ 291 h 82510"/>
                      <a:gd name="connsiteX10" fmla="*/ 1930 w 49127"/>
                      <a:gd name="connsiteY10" fmla="*/ 291 h 82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9127" h="82510">
                        <a:moveTo>
                          <a:pt x="1930" y="9681"/>
                        </a:moveTo>
                        <a:lnTo>
                          <a:pt x="20163" y="9681"/>
                        </a:lnTo>
                        <a:lnTo>
                          <a:pt x="20163" y="72634"/>
                        </a:lnTo>
                        <a:lnTo>
                          <a:pt x="321" y="68655"/>
                        </a:lnTo>
                        <a:lnTo>
                          <a:pt x="321" y="78823"/>
                        </a:lnTo>
                        <a:lnTo>
                          <a:pt x="20057" y="82801"/>
                        </a:lnTo>
                        <a:lnTo>
                          <a:pt x="31216" y="82801"/>
                        </a:lnTo>
                        <a:lnTo>
                          <a:pt x="31216" y="9681"/>
                        </a:lnTo>
                        <a:lnTo>
                          <a:pt x="49448" y="9681"/>
                        </a:lnTo>
                        <a:lnTo>
                          <a:pt x="49448" y="291"/>
                        </a:lnTo>
                        <a:lnTo>
                          <a:pt x="1930" y="29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131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44FF235A-2804-4A2B-A766-9E0E1F892533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3073744" y="6242126"/>
                    <a:ext cx="52381" cy="83995"/>
                  </a:xfrm>
                  <a:custGeom>
                    <a:avLst/>
                    <a:gdLst>
                      <a:gd name="connsiteX0" fmla="*/ 13746 w 52381"/>
                      <a:gd name="connsiteY0" fmla="*/ 9672 h 83995"/>
                      <a:gd name="connsiteX1" fmla="*/ 52705 w 52381"/>
                      <a:gd name="connsiteY1" fmla="*/ 9672 h 83995"/>
                      <a:gd name="connsiteX2" fmla="*/ 52705 w 52381"/>
                      <a:gd name="connsiteY2" fmla="*/ 282 h 83995"/>
                      <a:gd name="connsiteX3" fmla="*/ 323 w 52381"/>
                      <a:gd name="connsiteY3" fmla="*/ 282 h 83995"/>
                      <a:gd name="connsiteX4" fmla="*/ 323 w 52381"/>
                      <a:gd name="connsiteY4" fmla="*/ 9672 h 83995"/>
                      <a:gd name="connsiteX5" fmla="*/ 17636 w 52381"/>
                      <a:gd name="connsiteY5" fmla="*/ 27320 h 83995"/>
                      <a:gd name="connsiteX6" fmla="*/ 31430 w 52381"/>
                      <a:gd name="connsiteY6" fmla="*/ 41626 h 83995"/>
                      <a:gd name="connsiteX7" fmla="*/ 38911 w 52381"/>
                      <a:gd name="connsiteY7" fmla="*/ 51811 h 83995"/>
                      <a:gd name="connsiteX8" fmla="*/ 41051 w 52381"/>
                      <a:gd name="connsiteY8" fmla="*/ 60016 h 83995"/>
                      <a:gd name="connsiteX9" fmla="*/ 36435 w 52381"/>
                      <a:gd name="connsiteY9" fmla="*/ 70732 h 83995"/>
                      <a:gd name="connsiteX10" fmla="*/ 24410 w 52381"/>
                      <a:gd name="connsiteY10" fmla="*/ 74888 h 83995"/>
                      <a:gd name="connsiteX11" fmla="*/ 13321 w 52381"/>
                      <a:gd name="connsiteY11" fmla="*/ 73066 h 83995"/>
                      <a:gd name="connsiteX12" fmla="*/ 872 w 52381"/>
                      <a:gd name="connsiteY12" fmla="*/ 67532 h 83995"/>
                      <a:gd name="connsiteX13" fmla="*/ 872 w 52381"/>
                      <a:gd name="connsiteY13" fmla="*/ 78813 h 83995"/>
                      <a:gd name="connsiteX14" fmla="*/ 13463 w 52381"/>
                      <a:gd name="connsiteY14" fmla="*/ 82898 h 83995"/>
                      <a:gd name="connsiteX15" fmla="*/ 24197 w 52381"/>
                      <a:gd name="connsiteY15" fmla="*/ 84278 h 83995"/>
                      <a:gd name="connsiteX16" fmla="*/ 44640 w 52381"/>
                      <a:gd name="connsiteY16" fmla="*/ 77859 h 83995"/>
                      <a:gd name="connsiteX17" fmla="*/ 52262 w 52381"/>
                      <a:gd name="connsiteY17" fmla="*/ 60741 h 83995"/>
                      <a:gd name="connsiteX18" fmla="*/ 50352 w 52381"/>
                      <a:gd name="connsiteY18" fmla="*/ 51086 h 83995"/>
                      <a:gd name="connsiteX19" fmla="*/ 43420 w 52381"/>
                      <a:gd name="connsiteY19" fmla="*/ 40352 h 83995"/>
                      <a:gd name="connsiteX20" fmla="*/ 34631 w 52381"/>
                      <a:gd name="connsiteY20" fmla="*/ 31086 h 83995"/>
                      <a:gd name="connsiteX21" fmla="*/ 13746 w 52381"/>
                      <a:gd name="connsiteY21" fmla="*/ 9672 h 839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2381" h="83995">
                        <a:moveTo>
                          <a:pt x="13746" y="9672"/>
                        </a:moveTo>
                        <a:lnTo>
                          <a:pt x="52705" y="9672"/>
                        </a:lnTo>
                        <a:lnTo>
                          <a:pt x="52705" y="282"/>
                        </a:lnTo>
                        <a:lnTo>
                          <a:pt x="323" y="282"/>
                        </a:lnTo>
                        <a:lnTo>
                          <a:pt x="323" y="9672"/>
                        </a:lnTo>
                        <a:cubicBezTo>
                          <a:pt x="4556" y="14057"/>
                          <a:pt x="10327" y="19940"/>
                          <a:pt x="17636" y="27320"/>
                        </a:cubicBezTo>
                        <a:cubicBezTo>
                          <a:pt x="24958" y="34711"/>
                          <a:pt x="29556" y="39480"/>
                          <a:pt x="31430" y="41626"/>
                        </a:cubicBezTo>
                        <a:cubicBezTo>
                          <a:pt x="35003" y="45634"/>
                          <a:pt x="37496" y="49029"/>
                          <a:pt x="38911" y="51811"/>
                        </a:cubicBezTo>
                        <a:cubicBezTo>
                          <a:pt x="40337" y="54593"/>
                          <a:pt x="41051" y="57328"/>
                          <a:pt x="41051" y="60016"/>
                        </a:cubicBezTo>
                        <a:cubicBezTo>
                          <a:pt x="41051" y="64402"/>
                          <a:pt x="39512" y="67974"/>
                          <a:pt x="36435" y="70732"/>
                        </a:cubicBezTo>
                        <a:cubicBezTo>
                          <a:pt x="33358" y="73503"/>
                          <a:pt x="29349" y="74888"/>
                          <a:pt x="24410" y="74888"/>
                        </a:cubicBezTo>
                        <a:cubicBezTo>
                          <a:pt x="20908" y="74888"/>
                          <a:pt x="17212" y="74281"/>
                          <a:pt x="13321" y="73066"/>
                        </a:cubicBezTo>
                        <a:cubicBezTo>
                          <a:pt x="9443" y="71852"/>
                          <a:pt x="5293" y="70007"/>
                          <a:pt x="872" y="67532"/>
                        </a:cubicBezTo>
                        <a:lnTo>
                          <a:pt x="872" y="78813"/>
                        </a:lnTo>
                        <a:cubicBezTo>
                          <a:pt x="5363" y="80617"/>
                          <a:pt x="9561" y="81979"/>
                          <a:pt x="13463" y="82898"/>
                        </a:cubicBezTo>
                        <a:cubicBezTo>
                          <a:pt x="17377" y="83818"/>
                          <a:pt x="20955" y="84278"/>
                          <a:pt x="24197" y="84278"/>
                        </a:cubicBezTo>
                        <a:cubicBezTo>
                          <a:pt x="32745" y="84278"/>
                          <a:pt x="39559" y="82138"/>
                          <a:pt x="44640" y="77859"/>
                        </a:cubicBezTo>
                        <a:cubicBezTo>
                          <a:pt x="49722" y="73591"/>
                          <a:pt x="52262" y="67885"/>
                          <a:pt x="52262" y="60741"/>
                        </a:cubicBezTo>
                        <a:cubicBezTo>
                          <a:pt x="52262" y="57346"/>
                          <a:pt x="51626" y="54128"/>
                          <a:pt x="50352" y="51086"/>
                        </a:cubicBezTo>
                        <a:cubicBezTo>
                          <a:pt x="49091" y="48056"/>
                          <a:pt x="46780" y="44479"/>
                          <a:pt x="43420" y="40352"/>
                        </a:cubicBezTo>
                        <a:cubicBezTo>
                          <a:pt x="42501" y="39280"/>
                          <a:pt x="39571" y="36191"/>
                          <a:pt x="34631" y="31086"/>
                        </a:cubicBezTo>
                        <a:cubicBezTo>
                          <a:pt x="29703" y="25982"/>
                          <a:pt x="22741" y="18844"/>
                          <a:pt x="13746" y="967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131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10" name="Graphic 4">
                <a:extLst>
                  <a:ext uri="{FF2B5EF4-FFF2-40B4-BE49-F238E27FC236}">
                    <a16:creationId xmlns:a16="http://schemas.microsoft.com/office/drawing/2014/main" id="{3588BFBE-EEFA-4FEE-9FDC-9BE3793CEBCB}"/>
                  </a:ext>
                </a:extLst>
              </p:cNvPr>
              <p:cNvGrpSpPr/>
              <p:nvPr/>
            </p:nvGrpSpPr>
            <p:grpSpPr>
              <a:xfrm>
                <a:off x="3250404" y="6190011"/>
                <a:ext cx="85610" cy="188167"/>
                <a:chOff x="3250404" y="6190011"/>
                <a:chExt cx="85610" cy="188167"/>
              </a:xfrm>
              <a:solidFill>
                <a:srgbClr val="000000"/>
              </a:solidFill>
            </p:grpSpPr>
            <p:sp>
              <p:nvSpPr>
                <p:cNvPr id="311" name="Freeform: Shape 310">
                  <a:extLst>
                    <a:ext uri="{FF2B5EF4-FFF2-40B4-BE49-F238E27FC236}">
                      <a16:creationId xmlns:a16="http://schemas.microsoft.com/office/drawing/2014/main" id="{7E183486-E757-4059-B4BE-80F01A4EAFA6}"/>
                    </a:ext>
                  </a:extLst>
                </p:cNvPr>
                <p:cNvSpPr/>
                <p:nvPr/>
              </p:nvSpPr>
              <p:spPr>
                <a:xfrm>
                  <a:off x="3303176" y="6190011"/>
                  <a:ext cx="8084" cy="28293"/>
                </a:xfrm>
                <a:custGeom>
                  <a:avLst/>
                  <a:gdLst>
                    <a:gd name="connsiteX0" fmla="*/ 379 w 8084"/>
                    <a:gd name="connsiteY0" fmla="*/ 308 h 28293"/>
                    <a:gd name="connsiteX1" fmla="*/ 379 w 8084"/>
                    <a:gd name="connsiteY1" fmla="*/ 28601 h 28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84" h="28293">
                      <a:moveTo>
                        <a:pt x="379" y="308"/>
                      </a:moveTo>
                      <a:lnTo>
                        <a:pt x="379" y="28601"/>
                      </a:lnTo>
                    </a:path>
                  </a:pathLst>
                </a:custGeom>
                <a:solidFill>
                  <a:srgbClr val="000000"/>
                </a:solidFill>
                <a:ln w="6463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12" name="Graphic 4">
                  <a:extLst>
                    <a:ext uri="{FF2B5EF4-FFF2-40B4-BE49-F238E27FC236}">
                      <a16:creationId xmlns:a16="http://schemas.microsoft.com/office/drawing/2014/main" id="{8626381B-2061-49E9-B950-C720615C9E00}"/>
                    </a:ext>
                  </a:extLst>
                </p:cNvPr>
                <p:cNvGrpSpPr/>
                <p:nvPr/>
              </p:nvGrpSpPr>
              <p:grpSpPr>
                <a:xfrm>
                  <a:off x="3250404" y="6255671"/>
                  <a:ext cx="85610" cy="122507"/>
                  <a:chOff x="3250404" y="6255671"/>
                  <a:chExt cx="85610" cy="122507"/>
                </a:xfrm>
                <a:solidFill>
                  <a:srgbClr val="000000"/>
                </a:solidFill>
              </p:grpSpPr>
              <p:sp>
                <p:nvSpPr>
                  <p:cNvPr id="313" name="Freeform: Shape 312">
                    <a:extLst>
                      <a:ext uri="{FF2B5EF4-FFF2-40B4-BE49-F238E27FC236}">
                        <a16:creationId xmlns:a16="http://schemas.microsoft.com/office/drawing/2014/main" id="{DCA65228-5710-411D-BE39-B96D2A16A751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3268584" y="6312362"/>
                    <a:ext cx="49127" cy="82510"/>
                  </a:xfrm>
                  <a:custGeom>
                    <a:avLst/>
                    <a:gdLst>
                      <a:gd name="connsiteX0" fmla="*/ 1954 w 49127"/>
                      <a:gd name="connsiteY0" fmla="*/ 9681 h 82510"/>
                      <a:gd name="connsiteX1" fmla="*/ 20187 w 49127"/>
                      <a:gd name="connsiteY1" fmla="*/ 9681 h 82510"/>
                      <a:gd name="connsiteX2" fmla="*/ 20187 w 49127"/>
                      <a:gd name="connsiteY2" fmla="*/ 72634 h 82510"/>
                      <a:gd name="connsiteX3" fmla="*/ 345 w 49127"/>
                      <a:gd name="connsiteY3" fmla="*/ 68655 h 82510"/>
                      <a:gd name="connsiteX4" fmla="*/ 345 w 49127"/>
                      <a:gd name="connsiteY4" fmla="*/ 78823 h 82510"/>
                      <a:gd name="connsiteX5" fmla="*/ 20081 w 49127"/>
                      <a:gd name="connsiteY5" fmla="*/ 82801 h 82510"/>
                      <a:gd name="connsiteX6" fmla="*/ 31240 w 49127"/>
                      <a:gd name="connsiteY6" fmla="*/ 82801 h 82510"/>
                      <a:gd name="connsiteX7" fmla="*/ 31240 w 49127"/>
                      <a:gd name="connsiteY7" fmla="*/ 9681 h 82510"/>
                      <a:gd name="connsiteX8" fmla="*/ 49472 w 49127"/>
                      <a:gd name="connsiteY8" fmla="*/ 9681 h 82510"/>
                      <a:gd name="connsiteX9" fmla="*/ 49472 w 49127"/>
                      <a:gd name="connsiteY9" fmla="*/ 291 h 82510"/>
                      <a:gd name="connsiteX10" fmla="*/ 1954 w 49127"/>
                      <a:gd name="connsiteY10" fmla="*/ 291 h 82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9127" h="82510">
                        <a:moveTo>
                          <a:pt x="1954" y="9681"/>
                        </a:moveTo>
                        <a:lnTo>
                          <a:pt x="20187" y="9681"/>
                        </a:lnTo>
                        <a:lnTo>
                          <a:pt x="20187" y="72634"/>
                        </a:lnTo>
                        <a:lnTo>
                          <a:pt x="345" y="68655"/>
                        </a:lnTo>
                        <a:lnTo>
                          <a:pt x="345" y="78823"/>
                        </a:lnTo>
                        <a:lnTo>
                          <a:pt x="20081" y="82801"/>
                        </a:lnTo>
                        <a:lnTo>
                          <a:pt x="31240" y="82801"/>
                        </a:lnTo>
                        <a:lnTo>
                          <a:pt x="31240" y="9681"/>
                        </a:lnTo>
                        <a:lnTo>
                          <a:pt x="49472" y="9681"/>
                        </a:lnTo>
                        <a:lnTo>
                          <a:pt x="49472" y="291"/>
                        </a:lnTo>
                        <a:lnTo>
                          <a:pt x="1954" y="29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131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14" name="Freeform: Shape 313">
                    <a:extLst>
                      <a:ext uri="{FF2B5EF4-FFF2-40B4-BE49-F238E27FC236}">
                        <a16:creationId xmlns:a16="http://schemas.microsoft.com/office/drawing/2014/main" id="{D9DA7395-7131-4034-9801-141BC8E56834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3266055" y="6240022"/>
                    <a:ext cx="54308" cy="85604"/>
                  </a:xfrm>
                  <a:custGeom>
                    <a:avLst/>
                    <a:gdLst>
                      <a:gd name="connsiteX0" fmla="*/ 37642 w 54308"/>
                      <a:gd name="connsiteY0" fmla="*/ 46383 h 85604"/>
                      <a:gd name="connsiteX1" fmla="*/ 50145 w 54308"/>
                      <a:gd name="connsiteY1" fmla="*/ 39239 h 85604"/>
                      <a:gd name="connsiteX2" fmla="*/ 54655 w 54308"/>
                      <a:gd name="connsiteY2" fmla="*/ 25870 h 85604"/>
                      <a:gd name="connsiteX3" fmla="*/ 46255 w 54308"/>
                      <a:gd name="connsiteY3" fmla="*/ 6967 h 85604"/>
                      <a:gd name="connsiteX4" fmla="*/ 22381 w 54308"/>
                      <a:gd name="connsiteY4" fmla="*/ 283 h 85604"/>
                      <a:gd name="connsiteX5" fmla="*/ 11699 w 54308"/>
                      <a:gd name="connsiteY5" fmla="*/ 1308 h 85604"/>
                      <a:gd name="connsiteX6" fmla="*/ 346 w 54308"/>
                      <a:gd name="connsiteY6" fmla="*/ 4385 h 85604"/>
                      <a:gd name="connsiteX7" fmla="*/ 346 w 54308"/>
                      <a:gd name="connsiteY7" fmla="*/ 15154 h 85604"/>
                      <a:gd name="connsiteX8" fmla="*/ 10497 w 54308"/>
                      <a:gd name="connsiteY8" fmla="*/ 11069 h 85604"/>
                      <a:gd name="connsiteX9" fmla="*/ 22063 w 54308"/>
                      <a:gd name="connsiteY9" fmla="*/ 9690 h 85604"/>
                      <a:gd name="connsiteX10" fmla="*/ 38049 w 54308"/>
                      <a:gd name="connsiteY10" fmla="*/ 13828 h 85604"/>
                      <a:gd name="connsiteX11" fmla="*/ 43549 w 54308"/>
                      <a:gd name="connsiteY11" fmla="*/ 25870 h 85604"/>
                      <a:gd name="connsiteX12" fmla="*/ 38438 w 54308"/>
                      <a:gd name="connsiteY12" fmla="*/ 37276 h 85604"/>
                      <a:gd name="connsiteX13" fmla="*/ 24220 w 54308"/>
                      <a:gd name="connsiteY13" fmla="*/ 41396 h 85604"/>
                      <a:gd name="connsiteX14" fmla="*/ 14600 w 54308"/>
                      <a:gd name="connsiteY14" fmla="*/ 41396 h 85604"/>
                      <a:gd name="connsiteX15" fmla="*/ 14600 w 54308"/>
                      <a:gd name="connsiteY15" fmla="*/ 50574 h 85604"/>
                      <a:gd name="connsiteX16" fmla="*/ 24662 w 54308"/>
                      <a:gd name="connsiteY16" fmla="*/ 50574 h 85604"/>
                      <a:gd name="connsiteX17" fmla="*/ 37253 w 54308"/>
                      <a:gd name="connsiteY17" fmla="*/ 53863 h 85604"/>
                      <a:gd name="connsiteX18" fmla="*/ 41622 w 54308"/>
                      <a:gd name="connsiteY18" fmla="*/ 63341 h 85604"/>
                      <a:gd name="connsiteX19" fmla="*/ 37112 w 54308"/>
                      <a:gd name="connsiteY19" fmla="*/ 73085 h 85604"/>
                      <a:gd name="connsiteX20" fmla="*/ 24220 w 54308"/>
                      <a:gd name="connsiteY20" fmla="*/ 76498 h 85604"/>
                      <a:gd name="connsiteX21" fmla="*/ 14370 w 54308"/>
                      <a:gd name="connsiteY21" fmla="*/ 75490 h 85604"/>
                      <a:gd name="connsiteX22" fmla="*/ 2822 w 54308"/>
                      <a:gd name="connsiteY22" fmla="*/ 72413 h 85604"/>
                      <a:gd name="connsiteX23" fmla="*/ 2822 w 54308"/>
                      <a:gd name="connsiteY23" fmla="*/ 82351 h 85604"/>
                      <a:gd name="connsiteX24" fmla="*/ 14741 w 54308"/>
                      <a:gd name="connsiteY24" fmla="*/ 85003 h 85604"/>
                      <a:gd name="connsiteX25" fmla="*/ 25210 w 54308"/>
                      <a:gd name="connsiteY25" fmla="*/ 85887 h 85604"/>
                      <a:gd name="connsiteX26" fmla="*/ 45318 w 54308"/>
                      <a:gd name="connsiteY26" fmla="*/ 80105 h 85604"/>
                      <a:gd name="connsiteX27" fmla="*/ 52727 w 54308"/>
                      <a:gd name="connsiteY27" fmla="*/ 64508 h 85604"/>
                      <a:gd name="connsiteX28" fmla="*/ 48801 w 54308"/>
                      <a:gd name="connsiteY28" fmla="*/ 52926 h 85604"/>
                      <a:gd name="connsiteX29" fmla="*/ 37642 w 54308"/>
                      <a:gd name="connsiteY29" fmla="*/ 46383 h 85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54308" h="85604">
                        <a:moveTo>
                          <a:pt x="37642" y="46383"/>
                        </a:moveTo>
                        <a:cubicBezTo>
                          <a:pt x="42983" y="45239"/>
                          <a:pt x="47151" y="42858"/>
                          <a:pt x="50145" y="39239"/>
                        </a:cubicBezTo>
                        <a:cubicBezTo>
                          <a:pt x="53152" y="35632"/>
                          <a:pt x="54655" y="31175"/>
                          <a:pt x="54655" y="25870"/>
                        </a:cubicBezTo>
                        <a:cubicBezTo>
                          <a:pt x="54655" y="17736"/>
                          <a:pt x="51855" y="11435"/>
                          <a:pt x="46255" y="6967"/>
                        </a:cubicBezTo>
                        <a:cubicBezTo>
                          <a:pt x="40655" y="2511"/>
                          <a:pt x="32697" y="283"/>
                          <a:pt x="22381" y="283"/>
                        </a:cubicBezTo>
                        <a:cubicBezTo>
                          <a:pt x="18927" y="283"/>
                          <a:pt x="15366" y="625"/>
                          <a:pt x="11699" y="1308"/>
                        </a:cubicBezTo>
                        <a:cubicBezTo>
                          <a:pt x="8033" y="1992"/>
                          <a:pt x="4248" y="3018"/>
                          <a:pt x="346" y="4385"/>
                        </a:cubicBezTo>
                        <a:lnTo>
                          <a:pt x="346" y="15154"/>
                        </a:lnTo>
                        <a:cubicBezTo>
                          <a:pt x="3435" y="13351"/>
                          <a:pt x="6819" y="11989"/>
                          <a:pt x="10497" y="11069"/>
                        </a:cubicBezTo>
                        <a:cubicBezTo>
                          <a:pt x="14187" y="10150"/>
                          <a:pt x="18042" y="9690"/>
                          <a:pt x="22063" y="9690"/>
                        </a:cubicBezTo>
                        <a:cubicBezTo>
                          <a:pt x="29054" y="9690"/>
                          <a:pt x="34383" y="11069"/>
                          <a:pt x="38049" y="13828"/>
                        </a:cubicBezTo>
                        <a:cubicBezTo>
                          <a:pt x="41716" y="16587"/>
                          <a:pt x="43549" y="20601"/>
                          <a:pt x="43549" y="25870"/>
                        </a:cubicBezTo>
                        <a:cubicBezTo>
                          <a:pt x="43549" y="30739"/>
                          <a:pt x="41846" y="34541"/>
                          <a:pt x="38438" y="37276"/>
                        </a:cubicBezTo>
                        <a:cubicBezTo>
                          <a:pt x="35031" y="40023"/>
                          <a:pt x="30292" y="41396"/>
                          <a:pt x="24220" y="41396"/>
                        </a:cubicBezTo>
                        <a:lnTo>
                          <a:pt x="14600" y="41396"/>
                        </a:lnTo>
                        <a:lnTo>
                          <a:pt x="14600" y="50574"/>
                        </a:lnTo>
                        <a:lnTo>
                          <a:pt x="24662" y="50574"/>
                        </a:lnTo>
                        <a:cubicBezTo>
                          <a:pt x="30144" y="50574"/>
                          <a:pt x="34341" y="51670"/>
                          <a:pt x="37253" y="53863"/>
                        </a:cubicBezTo>
                        <a:cubicBezTo>
                          <a:pt x="40165" y="56056"/>
                          <a:pt x="41622" y="59215"/>
                          <a:pt x="41622" y="63341"/>
                        </a:cubicBezTo>
                        <a:cubicBezTo>
                          <a:pt x="41622" y="67573"/>
                          <a:pt x="40118" y="70821"/>
                          <a:pt x="37112" y="73085"/>
                        </a:cubicBezTo>
                        <a:cubicBezTo>
                          <a:pt x="34117" y="75360"/>
                          <a:pt x="29820" y="76498"/>
                          <a:pt x="24220" y="76498"/>
                        </a:cubicBezTo>
                        <a:cubicBezTo>
                          <a:pt x="21155" y="76498"/>
                          <a:pt x="17871" y="76162"/>
                          <a:pt x="14370" y="75490"/>
                        </a:cubicBezTo>
                        <a:cubicBezTo>
                          <a:pt x="10868" y="74829"/>
                          <a:pt x="7019" y="73804"/>
                          <a:pt x="2822" y="72413"/>
                        </a:cubicBezTo>
                        <a:lnTo>
                          <a:pt x="2822" y="82351"/>
                        </a:lnTo>
                        <a:cubicBezTo>
                          <a:pt x="7066" y="83530"/>
                          <a:pt x="11039" y="84414"/>
                          <a:pt x="14741" y="85003"/>
                        </a:cubicBezTo>
                        <a:cubicBezTo>
                          <a:pt x="18443" y="85593"/>
                          <a:pt x="21933" y="85887"/>
                          <a:pt x="25210" y="85887"/>
                        </a:cubicBezTo>
                        <a:cubicBezTo>
                          <a:pt x="33687" y="85887"/>
                          <a:pt x="40389" y="83960"/>
                          <a:pt x="45318" y="80105"/>
                        </a:cubicBezTo>
                        <a:cubicBezTo>
                          <a:pt x="50257" y="76262"/>
                          <a:pt x="52727" y="71063"/>
                          <a:pt x="52727" y="64508"/>
                        </a:cubicBezTo>
                        <a:cubicBezTo>
                          <a:pt x="52727" y="59934"/>
                          <a:pt x="51419" y="56073"/>
                          <a:pt x="48801" y="52926"/>
                        </a:cubicBezTo>
                        <a:cubicBezTo>
                          <a:pt x="46184" y="49778"/>
                          <a:pt x="42464" y="47597"/>
                          <a:pt x="37642" y="4638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131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15" name="Graphic 4">
                <a:extLst>
                  <a:ext uri="{FF2B5EF4-FFF2-40B4-BE49-F238E27FC236}">
                    <a16:creationId xmlns:a16="http://schemas.microsoft.com/office/drawing/2014/main" id="{055D1E1B-26B4-4070-B4AC-47EACF0D6408}"/>
                  </a:ext>
                </a:extLst>
              </p:cNvPr>
              <p:cNvGrpSpPr/>
              <p:nvPr/>
            </p:nvGrpSpPr>
            <p:grpSpPr>
              <a:xfrm>
                <a:off x="3444361" y="6190011"/>
                <a:ext cx="82515" cy="188167"/>
                <a:chOff x="3444361" y="6190011"/>
                <a:chExt cx="82515" cy="188167"/>
              </a:xfrm>
              <a:solidFill>
                <a:srgbClr val="000000"/>
              </a:solidFill>
            </p:grpSpPr>
            <p:sp>
              <p:nvSpPr>
                <p:cNvPr id="316" name="Freeform: Shape 315">
                  <a:extLst>
                    <a:ext uri="{FF2B5EF4-FFF2-40B4-BE49-F238E27FC236}">
                      <a16:creationId xmlns:a16="http://schemas.microsoft.com/office/drawing/2014/main" id="{4C8474F9-13C9-4D86-BB5E-DAF6227F4965}"/>
                    </a:ext>
                  </a:extLst>
                </p:cNvPr>
                <p:cNvSpPr/>
                <p:nvPr/>
              </p:nvSpPr>
              <p:spPr>
                <a:xfrm>
                  <a:off x="3495646" y="6190011"/>
                  <a:ext cx="8084" cy="28293"/>
                </a:xfrm>
                <a:custGeom>
                  <a:avLst/>
                  <a:gdLst>
                    <a:gd name="connsiteX0" fmla="*/ 403 w 8084"/>
                    <a:gd name="connsiteY0" fmla="*/ 308 h 28293"/>
                    <a:gd name="connsiteX1" fmla="*/ 403 w 8084"/>
                    <a:gd name="connsiteY1" fmla="*/ 28601 h 28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84" h="28293">
                      <a:moveTo>
                        <a:pt x="403" y="308"/>
                      </a:moveTo>
                      <a:lnTo>
                        <a:pt x="403" y="28601"/>
                      </a:lnTo>
                    </a:path>
                  </a:pathLst>
                </a:custGeom>
                <a:solidFill>
                  <a:srgbClr val="000000"/>
                </a:solidFill>
                <a:ln w="6463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17" name="Graphic 4">
                  <a:extLst>
                    <a:ext uri="{FF2B5EF4-FFF2-40B4-BE49-F238E27FC236}">
                      <a16:creationId xmlns:a16="http://schemas.microsoft.com/office/drawing/2014/main" id="{9DCBC532-E048-46A5-8DFD-0977C17B0E05}"/>
                    </a:ext>
                  </a:extLst>
                </p:cNvPr>
                <p:cNvGrpSpPr/>
                <p:nvPr/>
              </p:nvGrpSpPr>
              <p:grpSpPr>
                <a:xfrm>
                  <a:off x="3444361" y="6252948"/>
                  <a:ext cx="82515" cy="125230"/>
                  <a:chOff x="3444361" y="6252948"/>
                  <a:chExt cx="82515" cy="125230"/>
                </a:xfrm>
                <a:solidFill>
                  <a:srgbClr val="000000"/>
                </a:solidFill>
              </p:grpSpPr>
              <p:sp>
                <p:nvSpPr>
                  <p:cNvPr id="318" name="Freeform: Shape 317">
                    <a:extLst>
                      <a:ext uri="{FF2B5EF4-FFF2-40B4-BE49-F238E27FC236}">
                        <a16:creationId xmlns:a16="http://schemas.microsoft.com/office/drawing/2014/main" id="{5345D23E-4EC3-4995-8D34-F2CA9B4400DD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3461055" y="6312362"/>
                    <a:ext cx="49127" cy="82510"/>
                  </a:xfrm>
                  <a:custGeom>
                    <a:avLst/>
                    <a:gdLst>
                      <a:gd name="connsiteX0" fmla="*/ 1978 w 49127"/>
                      <a:gd name="connsiteY0" fmla="*/ 9681 h 82510"/>
                      <a:gd name="connsiteX1" fmla="*/ 20211 w 49127"/>
                      <a:gd name="connsiteY1" fmla="*/ 9681 h 82510"/>
                      <a:gd name="connsiteX2" fmla="*/ 20211 w 49127"/>
                      <a:gd name="connsiteY2" fmla="*/ 72634 h 82510"/>
                      <a:gd name="connsiteX3" fmla="*/ 369 w 49127"/>
                      <a:gd name="connsiteY3" fmla="*/ 68655 h 82510"/>
                      <a:gd name="connsiteX4" fmla="*/ 369 w 49127"/>
                      <a:gd name="connsiteY4" fmla="*/ 78823 h 82510"/>
                      <a:gd name="connsiteX5" fmla="*/ 20105 w 49127"/>
                      <a:gd name="connsiteY5" fmla="*/ 82801 h 82510"/>
                      <a:gd name="connsiteX6" fmla="*/ 31263 w 49127"/>
                      <a:gd name="connsiteY6" fmla="*/ 82801 h 82510"/>
                      <a:gd name="connsiteX7" fmla="*/ 31263 w 49127"/>
                      <a:gd name="connsiteY7" fmla="*/ 9681 h 82510"/>
                      <a:gd name="connsiteX8" fmla="*/ 49496 w 49127"/>
                      <a:gd name="connsiteY8" fmla="*/ 9681 h 82510"/>
                      <a:gd name="connsiteX9" fmla="*/ 49496 w 49127"/>
                      <a:gd name="connsiteY9" fmla="*/ 291 h 82510"/>
                      <a:gd name="connsiteX10" fmla="*/ 1978 w 49127"/>
                      <a:gd name="connsiteY10" fmla="*/ 291 h 82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9127" h="82510">
                        <a:moveTo>
                          <a:pt x="1978" y="9681"/>
                        </a:moveTo>
                        <a:lnTo>
                          <a:pt x="20211" y="9681"/>
                        </a:lnTo>
                        <a:lnTo>
                          <a:pt x="20211" y="72634"/>
                        </a:lnTo>
                        <a:lnTo>
                          <a:pt x="369" y="68655"/>
                        </a:lnTo>
                        <a:lnTo>
                          <a:pt x="369" y="78823"/>
                        </a:lnTo>
                        <a:lnTo>
                          <a:pt x="20105" y="82801"/>
                        </a:lnTo>
                        <a:lnTo>
                          <a:pt x="31263" y="82801"/>
                        </a:lnTo>
                        <a:lnTo>
                          <a:pt x="31263" y="9681"/>
                        </a:lnTo>
                        <a:lnTo>
                          <a:pt x="49496" y="9681"/>
                        </a:lnTo>
                        <a:lnTo>
                          <a:pt x="49496" y="291"/>
                        </a:lnTo>
                        <a:lnTo>
                          <a:pt x="1978" y="29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131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19" name="Freeform: Shape 318">
                    <a:extLst>
                      <a:ext uri="{FF2B5EF4-FFF2-40B4-BE49-F238E27FC236}">
                        <a16:creationId xmlns:a16="http://schemas.microsoft.com/office/drawing/2014/main" id="{A08656DC-6457-4936-A34E-F2F6D3CF130C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3455555" y="6241755"/>
                    <a:ext cx="60126" cy="82510"/>
                  </a:xfrm>
                  <a:custGeom>
                    <a:avLst/>
                    <a:gdLst>
                      <a:gd name="connsiteX0" fmla="*/ 37613 w 60126"/>
                      <a:gd name="connsiteY0" fmla="*/ 73067 h 82510"/>
                      <a:gd name="connsiteX1" fmla="*/ 9425 w 60126"/>
                      <a:gd name="connsiteY1" fmla="*/ 29018 h 82510"/>
                      <a:gd name="connsiteX2" fmla="*/ 37613 w 60126"/>
                      <a:gd name="connsiteY2" fmla="*/ 29018 h 82510"/>
                      <a:gd name="connsiteX3" fmla="*/ 34678 w 60126"/>
                      <a:gd name="connsiteY3" fmla="*/ 82793 h 82510"/>
                      <a:gd name="connsiteX4" fmla="*/ 48719 w 60126"/>
                      <a:gd name="connsiteY4" fmla="*/ 82793 h 82510"/>
                      <a:gd name="connsiteX5" fmla="*/ 48719 w 60126"/>
                      <a:gd name="connsiteY5" fmla="*/ 29018 h 82510"/>
                      <a:gd name="connsiteX6" fmla="*/ 60497 w 60126"/>
                      <a:gd name="connsiteY6" fmla="*/ 29018 h 82510"/>
                      <a:gd name="connsiteX7" fmla="*/ 60497 w 60126"/>
                      <a:gd name="connsiteY7" fmla="*/ 19734 h 82510"/>
                      <a:gd name="connsiteX8" fmla="*/ 48719 w 60126"/>
                      <a:gd name="connsiteY8" fmla="*/ 19734 h 82510"/>
                      <a:gd name="connsiteX9" fmla="*/ 48719 w 60126"/>
                      <a:gd name="connsiteY9" fmla="*/ 283 h 82510"/>
                      <a:gd name="connsiteX10" fmla="*/ 37613 w 60126"/>
                      <a:gd name="connsiteY10" fmla="*/ 283 h 82510"/>
                      <a:gd name="connsiteX11" fmla="*/ 37613 w 60126"/>
                      <a:gd name="connsiteY11" fmla="*/ 19734 h 82510"/>
                      <a:gd name="connsiteX12" fmla="*/ 370 w 60126"/>
                      <a:gd name="connsiteY12" fmla="*/ 19734 h 82510"/>
                      <a:gd name="connsiteX13" fmla="*/ 370 w 60126"/>
                      <a:gd name="connsiteY13" fmla="*/ 30503 h 82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0126" h="82510">
                        <a:moveTo>
                          <a:pt x="37613" y="73067"/>
                        </a:moveTo>
                        <a:lnTo>
                          <a:pt x="9425" y="29018"/>
                        </a:lnTo>
                        <a:lnTo>
                          <a:pt x="37613" y="29018"/>
                        </a:lnTo>
                        <a:close/>
                        <a:moveTo>
                          <a:pt x="34678" y="82793"/>
                        </a:moveTo>
                        <a:lnTo>
                          <a:pt x="48719" y="82793"/>
                        </a:lnTo>
                        <a:lnTo>
                          <a:pt x="48719" y="29018"/>
                        </a:lnTo>
                        <a:lnTo>
                          <a:pt x="60497" y="29018"/>
                        </a:lnTo>
                        <a:lnTo>
                          <a:pt x="60497" y="19734"/>
                        </a:lnTo>
                        <a:lnTo>
                          <a:pt x="48719" y="19734"/>
                        </a:lnTo>
                        <a:lnTo>
                          <a:pt x="48719" y="283"/>
                        </a:lnTo>
                        <a:lnTo>
                          <a:pt x="37613" y="283"/>
                        </a:lnTo>
                        <a:lnTo>
                          <a:pt x="37613" y="19734"/>
                        </a:lnTo>
                        <a:lnTo>
                          <a:pt x="370" y="19734"/>
                        </a:lnTo>
                        <a:lnTo>
                          <a:pt x="370" y="3050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131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320" name="Graphic 4">
              <a:extLst>
                <a:ext uri="{FF2B5EF4-FFF2-40B4-BE49-F238E27FC236}">
                  <a16:creationId xmlns:a16="http://schemas.microsoft.com/office/drawing/2014/main" id="{2730ABC0-801E-40B4-B356-A10262BE5D95}"/>
                </a:ext>
              </a:extLst>
            </p:cNvPr>
            <p:cNvGrpSpPr/>
            <p:nvPr/>
          </p:nvGrpSpPr>
          <p:grpSpPr>
            <a:xfrm>
              <a:off x="362335" y="4211003"/>
              <a:ext cx="342486" cy="2023614"/>
              <a:chOff x="362335" y="4211003"/>
              <a:chExt cx="342486" cy="2023614"/>
            </a:xfrm>
            <a:solidFill>
              <a:srgbClr val="000000"/>
            </a:solidFill>
          </p:grpSpPr>
          <p:grpSp>
            <p:nvGrpSpPr>
              <p:cNvPr id="321" name="Graphic 4">
                <a:extLst>
                  <a:ext uri="{FF2B5EF4-FFF2-40B4-BE49-F238E27FC236}">
                    <a16:creationId xmlns:a16="http://schemas.microsoft.com/office/drawing/2014/main" id="{DFF49FE2-8C11-41C7-BC3D-D5754966A415}"/>
                  </a:ext>
                </a:extLst>
              </p:cNvPr>
              <p:cNvGrpSpPr/>
              <p:nvPr/>
            </p:nvGrpSpPr>
            <p:grpSpPr>
              <a:xfrm>
                <a:off x="583683" y="6149013"/>
                <a:ext cx="121137" cy="85604"/>
                <a:chOff x="583683" y="6149013"/>
                <a:chExt cx="121137" cy="85604"/>
              </a:xfrm>
              <a:solidFill>
                <a:srgbClr val="000000"/>
              </a:solidFill>
            </p:grpSpPr>
            <p:sp>
              <p:nvSpPr>
                <p:cNvPr id="322" name="Freeform: Shape 321">
                  <a:extLst>
                    <a:ext uri="{FF2B5EF4-FFF2-40B4-BE49-F238E27FC236}">
                      <a16:creationId xmlns:a16="http://schemas.microsoft.com/office/drawing/2014/main" id="{7793FD7E-3D85-4847-BAA0-B624F5EBC3B3}"/>
                    </a:ext>
                  </a:extLst>
                </p:cNvPr>
                <p:cNvSpPr/>
                <p:nvPr/>
              </p:nvSpPr>
              <p:spPr>
                <a:xfrm>
                  <a:off x="676526" y="6190011"/>
                  <a:ext cx="28295" cy="8083"/>
                </a:xfrm>
                <a:custGeom>
                  <a:avLst/>
                  <a:gdLst>
                    <a:gd name="connsiteX0" fmla="*/ 28353 w 28295"/>
                    <a:gd name="connsiteY0" fmla="*/ 308 h 8083"/>
                    <a:gd name="connsiteX1" fmla="*/ 58 w 28295"/>
                    <a:gd name="connsiteY1" fmla="*/ 308 h 8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295" h="8083">
                      <a:moveTo>
                        <a:pt x="28353" y="308"/>
                      </a:moveTo>
                      <a:lnTo>
                        <a:pt x="58" y="308"/>
                      </a:lnTo>
                    </a:path>
                  </a:pathLst>
                </a:custGeom>
                <a:solidFill>
                  <a:srgbClr val="000000"/>
                </a:solidFill>
                <a:ln w="6463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3" name="Freeform: Shape 322">
                  <a:extLst>
                    <a:ext uri="{FF2B5EF4-FFF2-40B4-BE49-F238E27FC236}">
                      <a16:creationId xmlns:a16="http://schemas.microsoft.com/office/drawing/2014/main" id="{9F6D6B96-3854-4154-A094-726DEF4C84CE}"/>
                    </a:ext>
                  </a:extLst>
                </p:cNvPr>
                <p:cNvSpPr/>
                <p:nvPr/>
              </p:nvSpPr>
              <p:spPr>
                <a:xfrm flipV="1">
                  <a:off x="583683" y="6149013"/>
                  <a:ext cx="57032" cy="85604"/>
                </a:xfrm>
                <a:custGeom>
                  <a:avLst/>
                  <a:gdLst>
                    <a:gd name="connsiteX0" fmla="*/ 28522 w 57032"/>
                    <a:gd name="connsiteY0" fmla="*/ 77034 h 85604"/>
                    <a:gd name="connsiteX1" fmla="*/ 15559 w 57032"/>
                    <a:gd name="connsiteY1" fmla="*/ 68546 h 85604"/>
                    <a:gd name="connsiteX2" fmla="*/ 11226 w 57032"/>
                    <a:gd name="connsiteY2" fmla="*/ 43047 h 85604"/>
                    <a:gd name="connsiteX3" fmla="*/ 15559 w 57032"/>
                    <a:gd name="connsiteY3" fmla="*/ 17601 h 85604"/>
                    <a:gd name="connsiteX4" fmla="*/ 28522 w 57032"/>
                    <a:gd name="connsiteY4" fmla="*/ 9113 h 85604"/>
                    <a:gd name="connsiteX5" fmla="*/ 41537 w 57032"/>
                    <a:gd name="connsiteY5" fmla="*/ 17601 h 85604"/>
                    <a:gd name="connsiteX6" fmla="*/ 45888 w 57032"/>
                    <a:gd name="connsiteY6" fmla="*/ 43047 h 85604"/>
                    <a:gd name="connsiteX7" fmla="*/ 41537 w 57032"/>
                    <a:gd name="connsiteY7" fmla="*/ 68546 h 85604"/>
                    <a:gd name="connsiteX8" fmla="*/ 28522 w 57032"/>
                    <a:gd name="connsiteY8" fmla="*/ 77034 h 85604"/>
                    <a:gd name="connsiteX9" fmla="*/ 28522 w 57032"/>
                    <a:gd name="connsiteY9" fmla="*/ 85876 h 85604"/>
                    <a:gd name="connsiteX10" fmla="*/ 49725 w 57032"/>
                    <a:gd name="connsiteY10" fmla="*/ 74895 h 85604"/>
                    <a:gd name="connsiteX11" fmla="*/ 57046 w 57032"/>
                    <a:gd name="connsiteY11" fmla="*/ 43047 h 85604"/>
                    <a:gd name="connsiteX12" fmla="*/ 49725 w 57032"/>
                    <a:gd name="connsiteY12" fmla="*/ 11235 h 85604"/>
                    <a:gd name="connsiteX13" fmla="*/ 28522 w 57032"/>
                    <a:gd name="connsiteY13" fmla="*/ 271 h 85604"/>
                    <a:gd name="connsiteX14" fmla="*/ 7336 w 57032"/>
                    <a:gd name="connsiteY14" fmla="*/ 11235 h 85604"/>
                    <a:gd name="connsiteX15" fmla="*/ 14 w 57032"/>
                    <a:gd name="connsiteY15" fmla="*/ 43047 h 85604"/>
                    <a:gd name="connsiteX16" fmla="*/ 7336 w 57032"/>
                    <a:gd name="connsiteY16" fmla="*/ 74895 h 85604"/>
                    <a:gd name="connsiteX17" fmla="*/ 28522 w 57032"/>
                    <a:gd name="connsiteY17" fmla="*/ 85876 h 85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7032" h="85604">
                      <a:moveTo>
                        <a:pt x="28522" y="77034"/>
                      </a:moveTo>
                      <a:cubicBezTo>
                        <a:pt x="22780" y="77034"/>
                        <a:pt x="18459" y="74205"/>
                        <a:pt x="15559" y="68546"/>
                      </a:cubicBezTo>
                      <a:cubicBezTo>
                        <a:pt x="12670" y="62900"/>
                        <a:pt x="11226" y="54400"/>
                        <a:pt x="11226" y="43047"/>
                      </a:cubicBezTo>
                      <a:cubicBezTo>
                        <a:pt x="11226" y="31742"/>
                        <a:pt x="12670" y="23260"/>
                        <a:pt x="15559" y="17601"/>
                      </a:cubicBezTo>
                      <a:cubicBezTo>
                        <a:pt x="18459" y="11942"/>
                        <a:pt x="22780" y="9113"/>
                        <a:pt x="28522" y="9113"/>
                      </a:cubicBezTo>
                      <a:cubicBezTo>
                        <a:pt x="34310" y="9113"/>
                        <a:pt x="38649" y="11942"/>
                        <a:pt x="41537" y="17601"/>
                      </a:cubicBezTo>
                      <a:cubicBezTo>
                        <a:pt x="44438" y="23260"/>
                        <a:pt x="45888" y="31742"/>
                        <a:pt x="45888" y="43047"/>
                      </a:cubicBezTo>
                      <a:cubicBezTo>
                        <a:pt x="45888" y="54400"/>
                        <a:pt x="44438" y="62900"/>
                        <a:pt x="41537" y="68546"/>
                      </a:cubicBezTo>
                      <a:cubicBezTo>
                        <a:pt x="38649" y="74205"/>
                        <a:pt x="34310" y="77034"/>
                        <a:pt x="28522" y="77034"/>
                      </a:cubicBezTo>
                      <a:close/>
                      <a:moveTo>
                        <a:pt x="28522" y="85876"/>
                      </a:moveTo>
                      <a:cubicBezTo>
                        <a:pt x="37776" y="85876"/>
                        <a:pt x="44844" y="82216"/>
                        <a:pt x="49725" y="74895"/>
                      </a:cubicBezTo>
                      <a:cubicBezTo>
                        <a:pt x="54606" y="67586"/>
                        <a:pt x="57046" y="56970"/>
                        <a:pt x="57046" y="43047"/>
                      </a:cubicBezTo>
                      <a:cubicBezTo>
                        <a:pt x="57046" y="29160"/>
                        <a:pt x="54606" y="18556"/>
                        <a:pt x="49725" y="11235"/>
                      </a:cubicBezTo>
                      <a:cubicBezTo>
                        <a:pt x="44844" y="3926"/>
                        <a:pt x="37776" y="271"/>
                        <a:pt x="28522" y="271"/>
                      </a:cubicBezTo>
                      <a:cubicBezTo>
                        <a:pt x="19279" y="271"/>
                        <a:pt x="12217" y="3926"/>
                        <a:pt x="7336" y="11235"/>
                      </a:cubicBezTo>
                      <a:cubicBezTo>
                        <a:pt x="2455" y="18556"/>
                        <a:pt x="14" y="29160"/>
                        <a:pt x="14" y="43047"/>
                      </a:cubicBezTo>
                      <a:cubicBezTo>
                        <a:pt x="14" y="56970"/>
                        <a:pt x="2455" y="67586"/>
                        <a:pt x="7336" y="74895"/>
                      </a:cubicBezTo>
                      <a:cubicBezTo>
                        <a:pt x="12217" y="82216"/>
                        <a:pt x="19279" y="85876"/>
                        <a:pt x="28522" y="8587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13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4" name="Graphic 4">
                <a:extLst>
                  <a:ext uri="{FF2B5EF4-FFF2-40B4-BE49-F238E27FC236}">
                    <a16:creationId xmlns:a16="http://schemas.microsoft.com/office/drawing/2014/main" id="{D24FF46C-FCDB-491C-97D4-2EEE561C5C57}"/>
                  </a:ext>
                </a:extLst>
              </p:cNvPr>
              <p:cNvGrpSpPr/>
              <p:nvPr/>
            </p:nvGrpSpPr>
            <p:grpSpPr>
              <a:xfrm>
                <a:off x="584957" y="5873637"/>
                <a:ext cx="119864" cy="84119"/>
                <a:chOff x="584957" y="5873637"/>
                <a:chExt cx="119864" cy="84119"/>
              </a:xfrm>
              <a:solidFill>
                <a:srgbClr val="000000"/>
              </a:solidFill>
            </p:grpSpPr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D2D9A3CB-25E6-4FEF-B3A5-D8053F8901C2}"/>
                    </a:ext>
                  </a:extLst>
                </p:cNvPr>
                <p:cNvSpPr/>
                <p:nvPr/>
              </p:nvSpPr>
              <p:spPr>
                <a:xfrm>
                  <a:off x="676526" y="5913150"/>
                  <a:ext cx="28295" cy="8083"/>
                </a:xfrm>
                <a:custGeom>
                  <a:avLst/>
                  <a:gdLst>
                    <a:gd name="connsiteX0" fmla="*/ 28353 w 28295"/>
                    <a:gd name="connsiteY0" fmla="*/ 273 h 8083"/>
                    <a:gd name="connsiteX1" fmla="*/ 58 w 28295"/>
                    <a:gd name="connsiteY1" fmla="*/ 273 h 8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295" h="8083">
                      <a:moveTo>
                        <a:pt x="28353" y="273"/>
                      </a:moveTo>
                      <a:lnTo>
                        <a:pt x="58" y="273"/>
                      </a:lnTo>
                    </a:path>
                  </a:pathLst>
                </a:custGeom>
                <a:solidFill>
                  <a:srgbClr val="000000"/>
                </a:solidFill>
                <a:ln w="6463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6F4DBCCE-7FC0-4312-96D7-154052483C45}"/>
                    </a:ext>
                  </a:extLst>
                </p:cNvPr>
                <p:cNvSpPr/>
                <p:nvPr/>
              </p:nvSpPr>
              <p:spPr>
                <a:xfrm flipV="1">
                  <a:off x="584957" y="5873637"/>
                  <a:ext cx="53389" cy="84119"/>
                </a:xfrm>
                <a:custGeom>
                  <a:avLst/>
                  <a:gdLst>
                    <a:gd name="connsiteX0" fmla="*/ 3499 w 53389"/>
                    <a:gd name="connsiteY0" fmla="*/ 84357 h 84119"/>
                    <a:gd name="connsiteX1" fmla="*/ 47320 w 53389"/>
                    <a:gd name="connsiteY1" fmla="*/ 84357 h 84119"/>
                    <a:gd name="connsiteX2" fmla="*/ 47320 w 53389"/>
                    <a:gd name="connsiteY2" fmla="*/ 74950 h 84119"/>
                    <a:gd name="connsiteX3" fmla="*/ 13720 w 53389"/>
                    <a:gd name="connsiteY3" fmla="*/ 74950 h 84119"/>
                    <a:gd name="connsiteX4" fmla="*/ 13720 w 53389"/>
                    <a:gd name="connsiteY4" fmla="*/ 54738 h 84119"/>
                    <a:gd name="connsiteX5" fmla="*/ 18566 w 53389"/>
                    <a:gd name="connsiteY5" fmla="*/ 55976 h 84119"/>
                    <a:gd name="connsiteX6" fmla="*/ 23447 w 53389"/>
                    <a:gd name="connsiteY6" fmla="*/ 56382 h 84119"/>
                    <a:gd name="connsiteX7" fmla="*/ 45322 w 53389"/>
                    <a:gd name="connsiteY7" fmla="*/ 48814 h 84119"/>
                    <a:gd name="connsiteX8" fmla="*/ 53404 w 53389"/>
                    <a:gd name="connsiteY8" fmla="*/ 28319 h 84119"/>
                    <a:gd name="connsiteX9" fmla="*/ 45110 w 53389"/>
                    <a:gd name="connsiteY9" fmla="*/ 7612 h 84119"/>
                    <a:gd name="connsiteX10" fmla="*/ 21731 w 53389"/>
                    <a:gd name="connsiteY10" fmla="*/ 238 h 84119"/>
                    <a:gd name="connsiteX11" fmla="*/ 11138 w 53389"/>
                    <a:gd name="connsiteY11" fmla="*/ 1122 h 84119"/>
                    <a:gd name="connsiteX12" fmla="*/ 15 w 53389"/>
                    <a:gd name="connsiteY12" fmla="*/ 3775 h 84119"/>
                    <a:gd name="connsiteX13" fmla="*/ 15 w 53389"/>
                    <a:gd name="connsiteY13" fmla="*/ 15003 h 84119"/>
                    <a:gd name="connsiteX14" fmla="*/ 10289 w 53389"/>
                    <a:gd name="connsiteY14" fmla="*/ 10972 h 84119"/>
                    <a:gd name="connsiteX15" fmla="*/ 21501 w 53389"/>
                    <a:gd name="connsiteY15" fmla="*/ 9645 h 84119"/>
                    <a:gd name="connsiteX16" fmla="*/ 36639 w 53389"/>
                    <a:gd name="connsiteY16" fmla="*/ 14667 h 84119"/>
                    <a:gd name="connsiteX17" fmla="*/ 42227 w 53389"/>
                    <a:gd name="connsiteY17" fmla="*/ 28319 h 84119"/>
                    <a:gd name="connsiteX18" fmla="*/ 36639 w 53389"/>
                    <a:gd name="connsiteY18" fmla="*/ 41953 h 84119"/>
                    <a:gd name="connsiteX19" fmla="*/ 21501 w 53389"/>
                    <a:gd name="connsiteY19" fmla="*/ 46992 h 84119"/>
                    <a:gd name="connsiteX20" fmla="*/ 12571 w 53389"/>
                    <a:gd name="connsiteY20" fmla="*/ 46002 h 84119"/>
                    <a:gd name="connsiteX21" fmla="*/ 3499 w 53389"/>
                    <a:gd name="connsiteY21" fmla="*/ 42908 h 84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3389" h="84119">
                      <a:moveTo>
                        <a:pt x="3499" y="84357"/>
                      </a:moveTo>
                      <a:lnTo>
                        <a:pt x="47320" y="84357"/>
                      </a:lnTo>
                      <a:lnTo>
                        <a:pt x="47320" y="74950"/>
                      </a:lnTo>
                      <a:lnTo>
                        <a:pt x="13720" y="74950"/>
                      </a:lnTo>
                      <a:lnTo>
                        <a:pt x="13720" y="54738"/>
                      </a:lnTo>
                      <a:cubicBezTo>
                        <a:pt x="15335" y="55292"/>
                        <a:pt x="16951" y="55704"/>
                        <a:pt x="18566" y="55976"/>
                      </a:cubicBezTo>
                      <a:cubicBezTo>
                        <a:pt x="20193" y="56247"/>
                        <a:pt x="21820" y="56382"/>
                        <a:pt x="23447" y="56382"/>
                      </a:cubicBezTo>
                      <a:cubicBezTo>
                        <a:pt x="32654" y="56382"/>
                        <a:pt x="39946" y="53859"/>
                        <a:pt x="45322" y="48814"/>
                      </a:cubicBezTo>
                      <a:cubicBezTo>
                        <a:pt x="50710" y="43768"/>
                        <a:pt x="53404" y="36937"/>
                        <a:pt x="53404" y="28319"/>
                      </a:cubicBezTo>
                      <a:cubicBezTo>
                        <a:pt x="53404" y="19442"/>
                        <a:pt x="50639" y="12540"/>
                        <a:pt x="45110" y="7612"/>
                      </a:cubicBezTo>
                      <a:cubicBezTo>
                        <a:pt x="39581" y="2696"/>
                        <a:pt x="31788" y="238"/>
                        <a:pt x="21731" y="238"/>
                      </a:cubicBezTo>
                      <a:cubicBezTo>
                        <a:pt x="18265" y="238"/>
                        <a:pt x="14734" y="533"/>
                        <a:pt x="11138" y="1122"/>
                      </a:cubicBezTo>
                      <a:cubicBezTo>
                        <a:pt x="7554" y="1712"/>
                        <a:pt x="3846" y="2596"/>
                        <a:pt x="15" y="3775"/>
                      </a:cubicBezTo>
                      <a:lnTo>
                        <a:pt x="15" y="15003"/>
                      </a:lnTo>
                      <a:cubicBezTo>
                        <a:pt x="3328" y="13200"/>
                        <a:pt x="6753" y="11856"/>
                        <a:pt x="10289" y="10972"/>
                      </a:cubicBezTo>
                      <a:cubicBezTo>
                        <a:pt x="13826" y="10087"/>
                        <a:pt x="17564" y="9645"/>
                        <a:pt x="21501" y="9645"/>
                      </a:cubicBezTo>
                      <a:cubicBezTo>
                        <a:pt x="27879" y="9645"/>
                        <a:pt x="32925" y="11319"/>
                        <a:pt x="36639" y="14667"/>
                      </a:cubicBezTo>
                      <a:cubicBezTo>
                        <a:pt x="40365" y="18016"/>
                        <a:pt x="42227" y="22566"/>
                        <a:pt x="42227" y="28319"/>
                      </a:cubicBezTo>
                      <a:cubicBezTo>
                        <a:pt x="42227" y="34060"/>
                        <a:pt x="40365" y="38605"/>
                        <a:pt x="36639" y="41953"/>
                      </a:cubicBezTo>
                      <a:cubicBezTo>
                        <a:pt x="32925" y="45312"/>
                        <a:pt x="27879" y="46992"/>
                        <a:pt x="21501" y="46992"/>
                      </a:cubicBezTo>
                      <a:cubicBezTo>
                        <a:pt x="18519" y="46992"/>
                        <a:pt x="15542" y="46662"/>
                        <a:pt x="12571" y="46002"/>
                      </a:cubicBezTo>
                      <a:cubicBezTo>
                        <a:pt x="9611" y="45342"/>
                        <a:pt x="6587" y="44310"/>
                        <a:pt x="3499" y="4290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13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7" name="Graphic 4">
                <a:extLst>
                  <a:ext uri="{FF2B5EF4-FFF2-40B4-BE49-F238E27FC236}">
                    <a16:creationId xmlns:a16="http://schemas.microsoft.com/office/drawing/2014/main" id="{4B0DB13A-3C00-4908-84E2-60BDF5A26B28}"/>
                  </a:ext>
                </a:extLst>
              </p:cNvPr>
              <p:cNvGrpSpPr/>
              <p:nvPr/>
            </p:nvGrpSpPr>
            <p:grpSpPr>
              <a:xfrm>
                <a:off x="516642" y="5595299"/>
                <a:ext cx="188179" cy="85604"/>
                <a:chOff x="516642" y="5595299"/>
                <a:chExt cx="188179" cy="85604"/>
              </a:xfrm>
              <a:solidFill>
                <a:srgbClr val="000000"/>
              </a:solidFill>
            </p:grpSpPr>
            <p:sp>
              <p:nvSpPr>
                <p:cNvPr id="328" name="Freeform: Shape 327">
                  <a:extLst>
                    <a:ext uri="{FF2B5EF4-FFF2-40B4-BE49-F238E27FC236}">
                      <a16:creationId xmlns:a16="http://schemas.microsoft.com/office/drawing/2014/main" id="{E368CF97-97F5-45CD-80DF-A141CE47873B}"/>
                    </a:ext>
                  </a:extLst>
                </p:cNvPr>
                <p:cNvSpPr/>
                <p:nvPr/>
              </p:nvSpPr>
              <p:spPr>
                <a:xfrm>
                  <a:off x="676526" y="5636297"/>
                  <a:ext cx="28295" cy="8083"/>
                </a:xfrm>
                <a:custGeom>
                  <a:avLst/>
                  <a:gdLst>
                    <a:gd name="connsiteX0" fmla="*/ 28353 w 28295"/>
                    <a:gd name="connsiteY0" fmla="*/ 239 h 8083"/>
                    <a:gd name="connsiteX1" fmla="*/ 58 w 28295"/>
                    <a:gd name="connsiteY1" fmla="*/ 239 h 8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295" h="8083">
                      <a:moveTo>
                        <a:pt x="28353" y="239"/>
                      </a:moveTo>
                      <a:lnTo>
                        <a:pt x="58" y="239"/>
                      </a:lnTo>
                    </a:path>
                  </a:pathLst>
                </a:custGeom>
                <a:solidFill>
                  <a:srgbClr val="000000"/>
                </a:solidFill>
                <a:ln w="6463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29" name="Graphic 4">
                  <a:extLst>
                    <a:ext uri="{FF2B5EF4-FFF2-40B4-BE49-F238E27FC236}">
                      <a16:creationId xmlns:a16="http://schemas.microsoft.com/office/drawing/2014/main" id="{042D6545-C5FE-47A3-AEF8-856C05CACEF4}"/>
                    </a:ext>
                  </a:extLst>
                </p:cNvPr>
                <p:cNvGrpSpPr/>
                <p:nvPr/>
              </p:nvGrpSpPr>
              <p:grpSpPr>
                <a:xfrm>
                  <a:off x="516642" y="5595299"/>
                  <a:ext cx="124071" cy="85604"/>
                  <a:chOff x="516642" y="5595299"/>
                  <a:chExt cx="124071" cy="85604"/>
                </a:xfrm>
                <a:solidFill>
                  <a:srgbClr val="000000"/>
                </a:solidFill>
              </p:grpSpPr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73AAD3AA-5919-4F8B-8B7E-F1C53B2FD323}"/>
                      </a:ext>
                    </a:extLst>
                  </p:cNvPr>
                  <p:cNvSpPr/>
                  <p:nvPr/>
                </p:nvSpPr>
                <p:spPr>
                  <a:xfrm flipV="1">
                    <a:off x="516642" y="5596784"/>
                    <a:ext cx="49127" cy="82510"/>
                  </a:xfrm>
                  <a:custGeom>
                    <a:avLst/>
                    <a:gdLst>
                      <a:gd name="connsiteX0" fmla="*/ 1614 w 49127"/>
                      <a:gd name="connsiteY0" fmla="*/ 9593 h 82510"/>
                      <a:gd name="connsiteX1" fmla="*/ 19846 w 49127"/>
                      <a:gd name="connsiteY1" fmla="*/ 9593 h 82510"/>
                      <a:gd name="connsiteX2" fmla="*/ 19846 w 49127"/>
                      <a:gd name="connsiteY2" fmla="*/ 72545 h 82510"/>
                      <a:gd name="connsiteX3" fmla="*/ 5 w 49127"/>
                      <a:gd name="connsiteY3" fmla="*/ 68566 h 82510"/>
                      <a:gd name="connsiteX4" fmla="*/ 5 w 49127"/>
                      <a:gd name="connsiteY4" fmla="*/ 78734 h 82510"/>
                      <a:gd name="connsiteX5" fmla="*/ 19740 w 49127"/>
                      <a:gd name="connsiteY5" fmla="*/ 82713 h 82510"/>
                      <a:gd name="connsiteX6" fmla="*/ 30899 w 49127"/>
                      <a:gd name="connsiteY6" fmla="*/ 82713 h 82510"/>
                      <a:gd name="connsiteX7" fmla="*/ 30899 w 49127"/>
                      <a:gd name="connsiteY7" fmla="*/ 9593 h 82510"/>
                      <a:gd name="connsiteX8" fmla="*/ 49132 w 49127"/>
                      <a:gd name="connsiteY8" fmla="*/ 9593 h 82510"/>
                      <a:gd name="connsiteX9" fmla="*/ 49132 w 49127"/>
                      <a:gd name="connsiteY9" fmla="*/ 203 h 82510"/>
                      <a:gd name="connsiteX10" fmla="*/ 1614 w 49127"/>
                      <a:gd name="connsiteY10" fmla="*/ 203 h 82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9127" h="82510">
                        <a:moveTo>
                          <a:pt x="1614" y="9593"/>
                        </a:moveTo>
                        <a:lnTo>
                          <a:pt x="19846" y="9593"/>
                        </a:lnTo>
                        <a:lnTo>
                          <a:pt x="19846" y="72545"/>
                        </a:lnTo>
                        <a:lnTo>
                          <a:pt x="5" y="68566"/>
                        </a:lnTo>
                        <a:lnTo>
                          <a:pt x="5" y="78734"/>
                        </a:lnTo>
                        <a:lnTo>
                          <a:pt x="19740" y="82713"/>
                        </a:lnTo>
                        <a:lnTo>
                          <a:pt x="30899" y="82713"/>
                        </a:lnTo>
                        <a:lnTo>
                          <a:pt x="30899" y="9593"/>
                        </a:lnTo>
                        <a:lnTo>
                          <a:pt x="49132" y="9593"/>
                        </a:lnTo>
                        <a:lnTo>
                          <a:pt x="49132" y="203"/>
                        </a:lnTo>
                        <a:lnTo>
                          <a:pt x="1614" y="20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131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1" name="Freeform: Shape 330">
                    <a:extLst>
                      <a:ext uri="{FF2B5EF4-FFF2-40B4-BE49-F238E27FC236}">
                        <a16:creationId xmlns:a16="http://schemas.microsoft.com/office/drawing/2014/main" id="{BD162BA2-1D3C-4F52-B6DA-014A4D7518A3}"/>
                      </a:ext>
                    </a:extLst>
                  </p:cNvPr>
                  <p:cNvSpPr/>
                  <p:nvPr/>
                </p:nvSpPr>
                <p:spPr>
                  <a:xfrm flipV="1">
                    <a:off x="583681" y="5595299"/>
                    <a:ext cx="57032" cy="85604"/>
                  </a:xfrm>
                  <a:custGeom>
                    <a:avLst/>
                    <a:gdLst>
                      <a:gd name="connsiteX0" fmla="*/ 28522 w 57032"/>
                      <a:gd name="connsiteY0" fmla="*/ 76966 h 85604"/>
                      <a:gd name="connsiteX1" fmla="*/ 15559 w 57032"/>
                      <a:gd name="connsiteY1" fmla="*/ 68478 h 85604"/>
                      <a:gd name="connsiteX2" fmla="*/ 11226 w 57032"/>
                      <a:gd name="connsiteY2" fmla="*/ 42979 h 85604"/>
                      <a:gd name="connsiteX3" fmla="*/ 15559 w 57032"/>
                      <a:gd name="connsiteY3" fmla="*/ 17532 h 85604"/>
                      <a:gd name="connsiteX4" fmla="*/ 28522 w 57032"/>
                      <a:gd name="connsiteY4" fmla="*/ 9045 h 85604"/>
                      <a:gd name="connsiteX5" fmla="*/ 41537 w 57032"/>
                      <a:gd name="connsiteY5" fmla="*/ 17532 h 85604"/>
                      <a:gd name="connsiteX6" fmla="*/ 45888 w 57032"/>
                      <a:gd name="connsiteY6" fmla="*/ 42979 h 85604"/>
                      <a:gd name="connsiteX7" fmla="*/ 41537 w 57032"/>
                      <a:gd name="connsiteY7" fmla="*/ 68478 h 85604"/>
                      <a:gd name="connsiteX8" fmla="*/ 28522 w 57032"/>
                      <a:gd name="connsiteY8" fmla="*/ 76966 h 85604"/>
                      <a:gd name="connsiteX9" fmla="*/ 28522 w 57032"/>
                      <a:gd name="connsiteY9" fmla="*/ 85808 h 85604"/>
                      <a:gd name="connsiteX10" fmla="*/ 49725 w 57032"/>
                      <a:gd name="connsiteY10" fmla="*/ 74826 h 85604"/>
                      <a:gd name="connsiteX11" fmla="*/ 57046 w 57032"/>
                      <a:gd name="connsiteY11" fmla="*/ 42979 h 85604"/>
                      <a:gd name="connsiteX12" fmla="*/ 49725 w 57032"/>
                      <a:gd name="connsiteY12" fmla="*/ 11167 h 85604"/>
                      <a:gd name="connsiteX13" fmla="*/ 28522 w 57032"/>
                      <a:gd name="connsiteY13" fmla="*/ 203 h 85604"/>
                      <a:gd name="connsiteX14" fmla="*/ 7336 w 57032"/>
                      <a:gd name="connsiteY14" fmla="*/ 11167 h 85604"/>
                      <a:gd name="connsiteX15" fmla="*/ 14 w 57032"/>
                      <a:gd name="connsiteY15" fmla="*/ 42979 h 85604"/>
                      <a:gd name="connsiteX16" fmla="*/ 7336 w 57032"/>
                      <a:gd name="connsiteY16" fmla="*/ 74826 h 85604"/>
                      <a:gd name="connsiteX17" fmla="*/ 28522 w 57032"/>
                      <a:gd name="connsiteY17" fmla="*/ 85808 h 85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7032" h="85604">
                        <a:moveTo>
                          <a:pt x="28522" y="76966"/>
                        </a:moveTo>
                        <a:cubicBezTo>
                          <a:pt x="22780" y="76966"/>
                          <a:pt x="18459" y="74137"/>
                          <a:pt x="15559" y="68478"/>
                        </a:cubicBezTo>
                        <a:cubicBezTo>
                          <a:pt x="12670" y="62831"/>
                          <a:pt x="11226" y="54331"/>
                          <a:pt x="11226" y="42979"/>
                        </a:cubicBezTo>
                        <a:cubicBezTo>
                          <a:pt x="11226" y="31673"/>
                          <a:pt x="12670" y="23191"/>
                          <a:pt x="15559" y="17532"/>
                        </a:cubicBezTo>
                        <a:cubicBezTo>
                          <a:pt x="18459" y="11874"/>
                          <a:pt x="22780" y="9045"/>
                          <a:pt x="28522" y="9045"/>
                        </a:cubicBezTo>
                        <a:cubicBezTo>
                          <a:pt x="34310" y="9045"/>
                          <a:pt x="38649" y="11874"/>
                          <a:pt x="41537" y="17532"/>
                        </a:cubicBezTo>
                        <a:cubicBezTo>
                          <a:pt x="44438" y="23191"/>
                          <a:pt x="45888" y="31673"/>
                          <a:pt x="45888" y="42979"/>
                        </a:cubicBezTo>
                        <a:cubicBezTo>
                          <a:pt x="45888" y="54331"/>
                          <a:pt x="44438" y="62831"/>
                          <a:pt x="41537" y="68478"/>
                        </a:cubicBezTo>
                        <a:cubicBezTo>
                          <a:pt x="38649" y="74137"/>
                          <a:pt x="34310" y="76966"/>
                          <a:pt x="28522" y="76966"/>
                        </a:cubicBezTo>
                        <a:close/>
                        <a:moveTo>
                          <a:pt x="28522" y="85808"/>
                        </a:moveTo>
                        <a:cubicBezTo>
                          <a:pt x="37776" y="85808"/>
                          <a:pt x="44844" y="82147"/>
                          <a:pt x="49725" y="74826"/>
                        </a:cubicBezTo>
                        <a:cubicBezTo>
                          <a:pt x="54606" y="67517"/>
                          <a:pt x="57046" y="56901"/>
                          <a:pt x="57046" y="42979"/>
                        </a:cubicBezTo>
                        <a:cubicBezTo>
                          <a:pt x="57046" y="29092"/>
                          <a:pt x="54606" y="18487"/>
                          <a:pt x="49725" y="11167"/>
                        </a:cubicBezTo>
                        <a:cubicBezTo>
                          <a:pt x="44844" y="3857"/>
                          <a:pt x="37776" y="203"/>
                          <a:pt x="28522" y="203"/>
                        </a:cubicBezTo>
                        <a:cubicBezTo>
                          <a:pt x="19279" y="203"/>
                          <a:pt x="12217" y="3857"/>
                          <a:pt x="7336" y="11167"/>
                        </a:cubicBezTo>
                        <a:cubicBezTo>
                          <a:pt x="2455" y="18487"/>
                          <a:pt x="14" y="29092"/>
                          <a:pt x="14" y="42979"/>
                        </a:cubicBezTo>
                        <a:cubicBezTo>
                          <a:pt x="14" y="56901"/>
                          <a:pt x="2455" y="67517"/>
                          <a:pt x="7336" y="74826"/>
                        </a:cubicBezTo>
                        <a:cubicBezTo>
                          <a:pt x="12217" y="82147"/>
                          <a:pt x="19279" y="85808"/>
                          <a:pt x="28522" y="8580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131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32" name="Graphic 4">
                <a:extLst>
                  <a:ext uri="{FF2B5EF4-FFF2-40B4-BE49-F238E27FC236}">
                    <a16:creationId xmlns:a16="http://schemas.microsoft.com/office/drawing/2014/main" id="{328FCF45-BB1B-4926-A7E9-3FBDEC74FF6D}"/>
                  </a:ext>
                </a:extLst>
              </p:cNvPr>
              <p:cNvGrpSpPr/>
              <p:nvPr/>
            </p:nvGrpSpPr>
            <p:grpSpPr>
              <a:xfrm>
                <a:off x="516642" y="5319923"/>
                <a:ext cx="188179" cy="84119"/>
                <a:chOff x="516642" y="5319923"/>
                <a:chExt cx="188179" cy="84119"/>
              </a:xfrm>
              <a:solidFill>
                <a:srgbClr val="000000"/>
              </a:solidFill>
            </p:grpSpPr>
            <p:sp>
              <p:nvSpPr>
                <p:cNvPr id="333" name="Freeform: Shape 332">
                  <a:extLst>
                    <a:ext uri="{FF2B5EF4-FFF2-40B4-BE49-F238E27FC236}">
                      <a16:creationId xmlns:a16="http://schemas.microsoft.com/office/drawing/2014/main" id="{788330E8-DD10-4674-94DE-9A033502D4E9}"/>
                    </a:ext>
                  </a:extLst>
                </p:cNvPr>
                <p:cNvSpPr/>
                <p:nvPr/>
              </p:nvSpPr>
              <p:spPr>
                <a:xfrm>
                  <a:off x="676526" y="5359435"/>
                  <a:ext cx="28295" cy="8083"/>
                </a:xfrm>
                <a:custGeom>
                  <a:avLst/>
                  <a:gdLst>
                    <a:gd name="connsiteX0" fmla="*/ 28353 w 28295"/>
                    <a:gd name="connsiteY0" fmla="*/ 205 h 8083"/>
                    <a:gd name="connsiteX1" fmla="*/ 58 w 28295"/>
                    <a:gd name="connsiteY1" fmla="*/ 205 h 8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295" h="8083">
                      <a:moveTo>
                        <a:pt x="28353" y="205"/>
                      </a:moveTo>
                      <a:lnTo>
                        <a:pt x="58" y="205"/>
                      </a:lnTo>
                    </a:path>
                  </a:pathLst>
                </a:custGeom>
                <a:solidFill>
                  <a:srgbClr val="000000"/>
                </a:solidFill>
                <a:ln w="6463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34" name="Graphic 4">
                  <a:extLst>
                    <a:ext uri="{FF2B5EF4-FFF2-40B4-BE49-F238E27FC236}">
                      <a16:creationId xmlns:a16="http://schemas.microsoft.com/office/drawing/2014/main" id="{2F9FE19B-6F44-489D-B139-759370EFDF4C}"/>
                    </a:ext>
                  </a:extLst>
                </p:cNvPr>
                <p:cNvGrpSpPr/>
                <p:nvPr/>
              </p:nvGrpSpPr>
              <p:grpSpPr>
                <a:xfrm>
                  <a:off x="516642" y="5319923"/>
                  <a:ext cx="121701" cy="84119"/>
                  <a:chOff x="516642" y="5319923"/>
                  <a:chExt cx="121701" cy="84119"/>
                </a:xfrm>
                <a:solidFill>
                  <a:srgbClr val="000000"/>
                </a:solidFill>
              </p:grpSpPr>
              <p:sp>
                <p:nvSpPr>
                  <p:cNvPr id="335" name="Freeform: Shape 334">
                    <a:extLst>
                      <a:ext uri="{FF2B5EF4-FFF2-40B4-BE49-F238E27FC236}">
                        <a16:creationId xmlns:a16="http://schemas.microsoft.com/office/drawing/2014/main" id="{2334E082-6016-40D7-A77E-73C4F68DD386}"/>
                      </a:ext>
                    </a:extLst>
                  </p:cNvPr>
                  <p:cNvSpPr/>
                  <p:nvPr/>
                </p:nvSpPr>
                <p:spPr>
                  <a:xfrm flipV="1">
                    <a:off x="516642" y="5319923"/>
                    <a:ext cx="49127" cy="82510"/>
                  </a:xfrm>
                  <a:custGeom>
                    <a:avLst/>
                    <a:gdLst>
                      <a:gd name="connsiteX0" fmla="*/ 1614 w 49127"/>
                      <a:gd name="connsiteY0" fmla="*/ 9558 h 82510"/>
                      <a:gd name="connsiteX1" fmla="*/ 19846 w 49127"/>
                      <a:gd name="connsiteY1" fmla="*/ 9558 h 82510"/>
                      <a:gd name="connsiteX2" fmla="*/ 19846 w 49127"/>
                      <a:gd name="connsiteY2" fmla="*/ 72511 h 82510"/>
                      <a:gd name="connsiteX3" fmla="*/ 5 w 49127"/>
                      <a:gd name="connsiteY3" fmla="*/ 68532 h 82510"/>
                      <a:gd name="connsiteX4" fmla="*/ 5 w 49127"/>
                      <a:gd name="connsiteY4" fmla="*/ 78700 h 82510"/>
                      <a:gd name="connsiteX5" fmla="*/ 19740 w 49127"/>
                      <a:gd name="connsiteY5" fmla="*/ 82679 h 82510"/>
                      <a:gd name="connsiteX6" fmla="*/ 30899 w 49127"/>
                      <a:gd name="connsiteY6" fmla="*/ 82679 h 82510"/>
                      <a:gd name="connsiteX7" fmla="*/ 30899 w 49127"/>
                      <a:gd name="connsiteY7" fmla="*/ 9558 h 82510"/>
                      <a:gd name="connsiteX8" fmla="*/ 49132 w 49127"/>
                      <a:gd name="connsiteY8" fmla="*/ 9558 h 82510"/>
                      <a:gd name="connsiteX9" fmla="*/ 49132 w 49127"/>
                      <a:gd name="connsiteY9" fmla="*/ 169 h 82510"/>
                      <a:gd name="connsiteX10" fmla="*/ 1614 w 49127"/>
                      <a:gd name="connsiteY10" fmla="*/ 169 h 82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9127" h="82510">
                        <a:moveTo>
                          <a:pt x="1614" y="9558"/>
                        </a:moveTo>
                        <a:lnTo>
                          <a:pt x="19846" y="9558"/>
                        </a:lnTo>
                        <a:lnTo>
                          <a:pt x="19846" y="72511"/>
                        </a:lnTo>
                        <a:lnTo>
                          <a:pt x="5" y="68532"/>
                        </a:lnTo>
                        <a:lnTo>
                          <a:pt x="5" y="78700"/>
                        </a:lnTo>
                        <a:lnTo>
                          <a:pt x="19740" y="82679"/>
                        </a:lnTo>
                        <a:lnTo>
                          <a:pt x="30899" y="82679"/>
                        </a:lnTo>
                        <a:lnTo>
                          <a:pt x="30899" y="9558"/>
                        </a:lnTo>
                        <a:lnTo>
                          <a:pt x="49132" y="9558"/>
                        </a:lnTo>
                        <a:lnTo>
                          <a:pt x="49132" y="169"/>
                        </a:lnTo>
                        <a:lnTo>
                          <a:pt x="1614" y="16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131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6" name="Freeform: Shape 335">
                    <a:extLst>
                      <a:ext uri="{FF2B5EF4-FFF2-40B4-BE49-F238E27FC236}">
                        <a16:creationId xmlns:a16="http://schemas.microsoft.com/office/drawing/2014/main" id="{1EB7C829-2CE2-428C-ABFF-66D8994B5155}"/>
                      </a:ext>
                    </a:extLst>
                  </p:cNvPr>
                  <p:cNvSpPr/>
                  <p:nvPr/>
                </p:nvSpPr>
                <p:spPr>
                  <a:xfrm flipV="1">
                    <a:off x="584954" y="5319923"/>
                    <a:ext cx="53389" cy="84119"/>
                  </a:xfrm>
                  <a:custGeom>
                    <a:avLst/>
                    <a:gdLst>
                      <a:gd name="connsiteX0" fmla="*/ 3499 w 53389"/>
                      <a:gd name="connsiteY0" fmla="*/ 84289 h 84119"/>
                      <a:gd name="connsiteX1" fmla="*/ 47320 w 53389"/>
                      <a:gd name="connsiteY1" fmla="*/ 84289 h 84119"/>
                      <a:gd name="connsiteX2" fmla="*/ 47320 w 53389"/>
                      <a:gd name="connsiteY2" fmla="*/ 74881 h 84119"/>
                      <a:gd name="connsiteX3" fmla="*/ 13720 w 53389"/>
                      <a:gd name="connsiteY3" fmla="*/ 74881 h 84119"/>
                      <a:gd name="connsiteX4" fmla="*/ 13720 w 53389"/>
                      <a:gd name="connsiteY4" fmla="*/ 54669 h 84119"/>
                      <a:gd name="connsiteX5" fmla="*/ 18566 w 53389"/>
                      <a:gd name="connsiteY5" fmla="*/ 55907 h 84119"/>
                      <a:gd name="connsiteX6" fmla="*/ 23447 w 53389"/>
                      <a:gd name="connsiteY6" fmla="*/ 56314 h 84119"/>
                      <a:gd name="connsiteX7" fmla="*/ 45322 w 53389"/>
                      <a:gd name="connsiteY7" fmla="*/ 48745 h 84119"/>
                      <a:gd name="connsiteX8" fmla="*/ 53404 w 53389"/>
                      <a:gd name="connsiteY8" fmla="*/ 28250 h 84119"/>
                      <a:gd name="connsiteX9" fmla="*/ 45110 w 53389"/>
                      <a:gd name="connsiteY9" fmla="*/ 7543 h 84119"/>
                      <a:gd name="connsiteX10" fmla="*/ 21731 w 53389"/>
                      <a:gd name="connsiteY10" fmla="*/ 169 h 84119"/>
                      <a:gd name="connsiteX11" fmla="*/ 11138 w 53389"/>
                      <a:gd name="connsiteY11" fmla="*/ 1054 h 84119"/>
                      <a:gd name="connsiteX12" fmla="*/ 15 w 53389"/>
                      <a:gd name="connsiteY12" fmla="*/ 3706 h 84119"/>
                      <a:gd name="connsiteX13" fmla="*/ 15 w 53389"/>
                      <a:gd name="connsiteY13" fmla="*/ 14935 h 84119"/>
                      <a:gd name="connsiteX14" fmla="*/ 10289 w 53389"/>
                      <a:gd name="connsiteY14" fmla="*/ 10903 h 84119"/>
                      <a:gd name="connsiteX15" fmla="*/ 21501 w 53389"/>
                      <a:gd name="connsiteY15" fmla="*/ 9577 h 84119"/>
                      <a:gd name="connsiteX16" fmla="*/ 36639 w 53389"/>
                      <a:gd name="connsiteY16" fmla="*/ 14599 h 84119"/>
                      <a:gd name="connsiteX17" fmla="*/ 42227 w 53389"/>
                      <a:gd name="connsiteY17" fmla="*/ 28250 h 84119"/>
                      <a:gd name="connsiteX18" fmla="*/ 36639 w 53389"/>
                      <a:gd name="connsiteY18" fmla="*/ 41884 h 84119"/>
                      <a:gd name="connsiteX19" fmla="*/ 21501 w 53389"/>
                      <a:gd name="connsiteY19" fmla="*/ 46924 h 84119"/>
                      <a:gd name="connsiteX20" fmla="*/ 12571 w 53389"/>
                      <a:gd name="connsiteY20" fmla="*/ 45934 h 84119"/>
                      <a:gd name="connsiteX21" fmla="*/ 3499 w 53389"/>
                      <a:gd name="connsiteY21" fmla="*/ 42839 h 84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3389" h="84119">
                        <a:moveTo>
                          <a:pt x="3499" y="84289"/>
                        </a:moveTo>
                        <a:lnTo>
                          <a:pt x="47320" y="84289"/>
                        </a:lnTo>
                        <a:lnTo>
                          <a:pt x="47320" y="74881"/>
                        </a:lnTo>
                        <a:lnTo>
                          <a:pt x="13720" y="74881"/>
                        </a:lnTo>
                        <a:lnTo>
                          <a:pt x="13720" y="54669"/>
                        </a:lnTo>
                        <a:cubicBezTo>
                          <a:pt x="15335" y="55223"/>
                          <a:pt x="16951" y="55636"/>
                          <a:pt x="18566" y="55907"/>
                        </a:cubicBezTo>
                        <a:cubicBezTo>
                          <a:pt x="20193" y="56178"/>
                          <a:pt x="21820" y="56314"/>
                          <a:pt x="23447" y="56314"/>
                        </a:cubicBezTo>
                        <a:cubicBezTo>
                          <a:pt x="32654" y="56314"/>
                          <a:pt x="39946" y="53791"/>
                          <a:pt x="45322" y="48745"/>
                        </a:cubicBezTo>
                        <a:cubicBezTo>
                          <a:pt x="50710" y="43700"/>
                          <a:pt x="53404" y="36868"/>
                          <a:pt x="53404" y="28250"/>
                        </a:cubicBezTo>
                        <a:cubicBezTo>
                          <a:pt x="53404" y="19373"/>
                          <a:pt x="50639" y="12471"/>
                          <a:pt x="45110" y="7543"/>
                        </a:cubicBezTo>
                        <a:cubicBezTo>
                          <a:pt x="39581" y="2627"/>
                          <a:pt x="31788" y="169"/>
                          <a:pt x="21731" y="169"/>
                        </a:cubicBezTo>
                        <a:cubicBezTo>
                          <a:pt x="18265" y="169"/>
                          <a:pt x="14734" y="464"/>
                          <a:pt x="11138" y="1054"/>
                        </a:cubicBezTo>
                        <a:cubicBezTo>
                          <a:pt x="7554" y="1643"/>
                          <a:pt x="3846" y="2527"/>
                          <a:pt x="15" y="3706"/>
                        </a:cubicBezTo>
                        <a:lnTo>
                          <a:pt x="15" y="14935"/>
                        </a:lnTo>
                        <a:cubicBezTo>
                          <a:pt x="3328" y="13131"/>
                          <a:pt x="6753" y="11787"/>
                          <a:pt x="10289" y="10903"/>
                        </a:cubicBezTo>
                        <a:cubicBezTo>
                          <a:pt x="13826" y="10019"/>
                          <a:pt x="17564" y="9577"/>
                          <a:pt x="21501" y="9577"/>
                        </a:cubicBezTo>
                        <a:cubicBezTo>
                          <a:pt x="27879" y="9577"/>
                          <a:pt x="32925" y="11251"/>
                          <a:pt x="36639" y="14599"/>
                        </a:cubicBezTo>
                        <a:cubicBezTo>
                          <a:pt x="40365" y="17947"/>
                          <a:pt x="42227" y="22497"/>
                          <a:pt x="42227" y="28250"/>
                        </a:cubicBezTo>
                        <a:cubicBezTo>
                          <a:pt x="42227" y="33992"/>
                          <a:pt x="40365" y="38536"/>
                          <a:pt x="36639" y="41884"/>
                        </a:cubicBezTo>
                        <a:cubicBezTo>
                          <a:pt x="32925" y="45244"/>
                          <a:pt x="27879" y="46924"/>
                          <a:pt x="21501" y="46924"/>
                        </a:cubicBezTo>
                        <a:cubicBezTo>
                          <a:pt x="18519" y="46924"/>
                          <a:pt x="15542" y="46594"/>
                          <a:pt x="12571" y="45934"/>
                        </a:cubicBezTo>
                        <a:cubicBezTo>
                          <a:pt x="9611" y="45274"/>
                          <a:pt x="6587" y="44242"/>
                          <a:pt x="3499" y="4283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131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37" name="Graphic 4">
                <a:extLst>
                  <a:ext uri="{FF2B5EF4-FFF2-40B4-BE49-F238E27FC236}">
                    <a16:creationId xmlns:a16="http://schemas.microsoft.com/office/drawing/2014/main" id="{9FBB7D4A-A0BC-4C1D-9D94-61E39BE8325D}"/>
                  </a:ext>
                </a:extLst>
              </p:cNvPr>
              <p:cNvGrpSpPr/>
              <p:nvPr/>
            </p:nvGrpSpPr>
            <p:grpSpPr>
              <a:xfrm>
                <a:off x="512504" y="5041576"/>
                <a:ext cx="192317" cy="85604"/>
                <a:chOff x="512504" y="5041576"/>
                <a:chExt cx="192317" cy="85604"/>
              </a:xfrm>
              <a:solidFill>
                <a:srgbClr val="000000"/>
              </a:solidFill>
            </p:grpSpPr>
            <p:sp>
              <p:nvSpPr>
                <p:cNvPr id="338" name="Freeform: Shape 337">
                  <a:extLst>
                    <a:ext uri="{FF2B5EF4-FFF2-40B4-BE49-F238E27FC236}">
                      <a16:creationId xmlns:a16="http://schemas.microsoft.com/office/drawing/2014/main" id="{B59024CC-A20C-4EF6-988F-D632DA651CB4}"/>
                    </a:ext>
                  </a:extLst>
                </p:cNvPr>
                <p:cNvSpPr/>
                <p:nvPr/>
              </p:nvSpPr>
              <p:spPr>
                <a:xfrm>
                  <a:off x="676526" y="5082574"/>
                  <a:ext cx="28295" cy="8083"/>
                </a:xfrm>
                <a:custGeom>
                  <a:avLst/>
                  <a:gdLst>
                    <a:gd name="connsiteX0" fmla="*/ 28353 w 28295"/>
                    <a:gd name="connsiteY0" fmla="*/ 171 h 8083"/>
                    <a:gd name="connsiteX1" fmla="*/ 58 w 28295"/>
                    <a:gd name="connsiteY1" fmla="*/ 171 h 8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295" h="8083">
                      <a:moveTo>
                        <a:pt x="28353" y="171"/>
                      </a:moveTo>
                      <a:lnTo>
                        <a:pt x="58" y="171"/>
                      </a:lnTo>
                    </a:path>
                  </a:pathLst>
                </a:custGeom>
                <a:solidFill>
                  <a:srgbClr val="000000"/>
                </a:solidFill>
                <a:ln w="6463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39" name="Graphic 4">
                  <a:extLst>
                    <a:ext uri="{FF2B5EF4-FFF2-40B4-BE49-F238E27FC236}">
                      <a16:creationId xmlns:a16="http://schemas.microsoft.com/office/drawing/2014/main" id="{C3475A8F-CA1B-492E-9A61-46A0A3F779A1}"/>
                    </a:ext>
                  </a:extLst>
                </p:cNvPr>
                <p:cNvGrpSpPr/>
                <p:nvPr/>
              </p:nvGrpSpPr>
              <p:grpSpPr>
                <a:xfrm>
                  <a:off x="512504" y="5041576"/>
                  <a:ext cx="128209" cy="85604"/>
                  <a:chOff x="512504" y="5041576"/>
                  <a:chExt cx="128209" cy="85604"/>
                </a:xfrm>
                <a:solidFill>
                  <a:srgbClr val="000000"/>
                </a:solidFill>
              </p:grpSpPr>
              <p:sp>
                <p:nvSpPr>
                  <p:cNvPr id="340" name="Freeform: Shape 339">
                    <a:extLst>
                      <a:ext uri="{FF2B5EF4-FFF2-40B4-BE49-F238E27FC236}">
                        <a16:creationId xmlns:a16="http://schemas.microsoft.com/office/drawing/2014/main" id="{ABD89306-A5F2-40FD-9A3E-FA96217E528B}"/>
                      </a:ext>
                    </a:extLst>
                  </p:cNvPr>
                  <p:cNvSpPr/>
                  <p:nvPr/>
                </p:nvSpPr>
                <p:spPr>
                  <a:xfrm flipV="1">
                    <a:off x="512504" y="5041576"/>
                    <a:ext cx="52381" cy="83995"/>
                  </a:xfrm>
                  <a:custGeom>
                    <a:avLst/>
                    <a:gdLst>
                      <a:gd name="connsiteX0" fmla="*/ 13429 w 52381"/>
                      <a:gd name="connsiteY0" fmla="*/ 9523 h 83995"/>
                      <a:gd name="connsiteX1" fmla="*/ 52388 w 52381"/>
                      <a:gd name="connsiteY1" fmla="*/ 9523 h 83995"/>
                      <a:gd name="connsiteX2" fmla="*/ 52388 w 52381"/>
                      <a:gd name="connsiteY2" fmla="*/ 134 h 83995"/>
                      <a:gd name="connsiteX3" fmla="*/ 7 w 52381"/>
                      <a:gd name="connsiteY3" fmla="*/ 134 h 83995"/>
                      <a:gd name="connsiteX4" fmla="*/ 7 w 52381"/>
                      <a:gd name="connsiteY4" fmla="*/ 9523 h 83995"/>
                      <a:gd name="connsiteX5" fmla="*/ 17320 w 52381"/>
                      <a:gd name="connsiteY5" fmla="*/ 27171 h 83995"/>
                      <a:gd name="connsiteX6" fmla="*/ 31113 w 52381"/>
                      <a:gd name="connsiteY6" fmla="*/ 41477 h 83995"/>
                      <a:gd name="connsiteX7" fmla="*/ 38594 w 52381"/>
                      <a:gd name="connsiteY7" fmla="*/ 51663 h 83995"/>
                      <a:gd name="connsiteX8" fmla="*/ 40734 w 52381"/>
                      <a:gd name="connsiteY8" fmla="*/ 59868 h 83995"/>
                      <a:gd name="connsiteX9" fmla="*/ 36118 w 52381"/>
                      <a:gd name="connsiteY9" fmla="*/ 70584 h 83995"/>
                      <a:gd name="connsiteX10" fmla="*/ 24093 w 52381"/>
                      <a:gd name="connsiteY10" fmla="*/ 74739 h 83995"/>
                      <a:gd name="connsiteX11" fmla="*/ 13005 w 52381"/>
                      <a:gd name="connsiteY11" fmla="*/ 72918 h 83995"/>
                      <a:gd name="connsiteX12" fmla="*/ 555 w 52381"/>
                      <a:gd name="connsiteY12" fmla="*/ 67383 h 83995"/>
                      <a:gd name="connsiteX13" fmla="*/ 555 w 52381"/>
                      <a:gd name="connsiteY13" fmla="*/ 78665 h 83995"/>
                      <a:gd name="connsiteX14" fmla="*/ 13146 w 52381"/>
                      <a:gd name="connsiteY14" fmla="*/ 82750 h 83995"/>
                      <a:gd name="connsiteX15" fmla="*/ 23881 w 52381"/>
                      <a:gd name="connsiteY15" fmla="*/ 84129 h 83995"/>
                      <a:gd name="connsiteX16" fmla="*/ 44324 w 52381"/>
                      <a:gd name="connsiteY16" fmla="*/ 77710 h 83995"/>
                      <a:gd name="connsiteX17" fmla="*/ 51946 w 52381"/>
                      <a:gd name="connsiteY17" fmla="*/ 60593 h 83995"/>
                      <a:gd name="connsiteX18" fmla="*/ 50036 w 52381"/>
                      <a:gd name="connsiteY18" fmla="*/ 50938 h 83995"/>
                      <a:gd name="connsiteX19" fmla="*/ 43103 w 52381"/>
                      <a:gd name="connsiteY19" fmla="*/ 40204 h 83995"/>
                      <a:gd name="connsiteX20" fmla="*/ 34314 w 52381"/>
                      <a:gd name="connsiteY20" fmla="*/ 30938 h 83995"/>
                      <a:gd name="connsiteX21" fmla="*/ 13429 w 52381"/>
                      <a:gd name="connsiteY21" fmla="*/ 9523 h 839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2381" h="83995">
                        <a:moveTo>
                          <a:pt x="13429" y="9523"/>
                        </a:moveTo>
                        <a:lnTo>
                          <a:pt x="52388" y="9523"/>
                        </a:lnTo>
                        <a:lnTo>
                          <a:pt x="52388" y="134"/>
                        </a:lnTo>
                        <a:lnTo>
                          <a:pt x="7" y="134"/>
                        </a:lnTo>
                        <a:lnTo>
                          <a:pt x="7" y="9523"/>
                        </a:lnTo>
                        <a:cubicBezTo>
                          <a:pt x="4239" y="13909"/>
                          <a:pt x="10010" y="19792"/>
                          <a:pt x="17320" y="27171"/>
                        </a:cubicBezTo>
                        <a:cubicBezTo>
                          <a:pt x="24641" y="34563"/>
                          <a:pt x="29239" y="39331"/>
                          <a:pt x="31113" y="41477"/>
                        </a:cubicBezTo>
                        <a:cubicBezTo>
                          <a:pt x="34686" y="45485"/>
                          <a:pt x="37179" y="48880"/>
                          <a:pt x="38594" y="51663"/>
                        </a:cubicBezTo>
                        <a:cubicBezTo>
                          <a:pt x="40020" y="54445"/>
                          <a:pt x="40734" y="57180"/>
                          <a:pt x="40734" y="59868"/>
                        </a:cubicBezTo>
                        <a:cubicBezTo>
                          <a:pt x="40734" y="64253"/>
                          <a:pt x="39195" y="67825"/>
                          <a:pt x="36118" y="70584"/>
                        </a:cubicBezTo>
                        <a:cubicBezTo>
                          <a:pt x="33041" y="73354"/>
                          <a:pt x="29033" y="74739"/>
                          <a:pt x="24093" y="74739"/>
                        </a:cubicBezTo>
                        <a:cubicBezTo>
                          <a:pt x="20591" y="74739"/>
                          <a:pt x="16895" y="74132"/>
                          <a:pt x="13005" y="72918"/>
                        </a:cubicBezTo>
                        <a:cubicBezTo>
                          <a:pt x="9126" y="71704"/>
                          <a:pt x="4976" y="69859"/>
                          <a:pt x="555" y="67383"/>
                        </a:cubicBezTo>
                        <a:lnTo>
                          <a:pt x="555" y="78665"/>
                        </a:lnTo>
                        <a:cubicBezTo>
                          <a:pt x="5047" y="80469"/>
                          <a:pt x="9244" y="81830"/>
                          <a:pt x="13146" y="82750"/>
                        </a:cubicBezTo>
                        <a:cubicBezTo>
                          <a:pt x="17060" y="83669"/>
                          <a:pt x="20638" y="84129"/>
                          <a:pt x="23881" y="84129"/>
                        </a:cubicBezTo>
                        <a:cubicBezTo>
                          <a:pt x="32428" y="84129"/>
                          <a:pt x="39242" y="81989"/>
                          <a:pt x="44324" y="77710"/>
                        </a:cubicBezTo>
                        <a:cubicBezTo>
                          <a:pt x="49405" y="73442"/>
                          <a:pt x="51946" y="67737"/>
                          <a:pt x="51946" y="60593"/>
                        </a:cubicBezTo>
                        <a:cubicBezTo>
                          <a:pt x="51946" y="57198"/>
                          <a:pt x="51309" y="53979"/>
                          <a:pt x="50036" y="50938"/>
                        </a:cubicBezTo>
                        <a:cubicBezTo>
                          <a:pt x="48774" y="47908"/>
                          <a:pt x="46463" y="44330"/>
                          <a:pt x="43103" y="40204"/>
                        </a:cubicBezTo>
                        <a:cubicBezTo>
                          <a:pt x="42184" y="39131"/>
                          <a:pt x="39254" y="36042"/>
                          <a:pt x="34314" y="30938"/>
                        </a:cubicBezTo>
                        <a:cubicBezTo>
                          <a:pt x="29386" y="25833"/>
                          <a:pt x="22424" y="18695"/>
                          <a:pt x="13429" y="952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131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41" name="Freeform: Shape 340">
                    <a:extLst>
                      <a:ext uri="{FF2B5EF4-FFF2-40B4-BE49-F238E27FC236}">
                        <a16:creationId xmlns:a16="http://schemas.microsoft.com/office/drawing/2014/main" id="{37386B09-DE50-4CC2-9711-12E8667DF1BF}"/>
                      </a:ext>
                    </a:extLst>
                  </p:cNvPr>
                  <p:cNvSpPr/>
                  <p:nvPr/>
                </p:nvSpPr>
                <p:spPr>
                  <a:xfrm flipV="1">
                    <a:off x="583681" y="5041576"/>
                    <a:ext cx="57032" cy="85604"/>
                  </a:xfrm>
                  <a:custGeom>
                    <a:avLst/>
                    <a:gdLst>
                      <a:gd name="connsiteX0" fmla="*/ 28522 w 57032"/>
                      <a:gd name="connsiteY0" fmla="*/ 76897 h 85604"/>
                      <a:gd name="connsiteX1" fmla="*/ 15559 w 57032"/>
                      <a:gd name="connsiteY1" fmla="*/ 68409 h 85604"/>
                      <a:gd name="connsiteX2" fmla="*/ 11226 w 57032"/>
                      <a:gd name="connsiteY2" fmla="*/ 42910 h 85604"/>
                      <a:gd name="connsiteX3" fmla="*/ 15559 w 57032"/>
                      <a:gd name="connsiteY3" fmla="*/ 17464 h 85604"/>
                      <a:gd name="connsiteX4" fmla="*/ 28522 w 57032"/>
                      <a:gd name="connsiteY4" fmla="*/ 8976 h 85604"/>
                      <a:gd name="connsiteX5" fmla="*/ 41537 w 57032"/>
                      <a:gd name="connsiteY5" fmla="*/ 17464 h 85604"/>
                      <a:gd name="connsiteX6" fmla="*/ 45888 w 57032"/>
                      <a:gd name="connsiteY6" fmla="*/ 42910 h 85604"/>
                      <a:gd name="connsiteX7" fmla="*/ 41537 w 57032"/>
                      <a:gd name="connsiteY7" fmla="*/ 68409 h 85604"/>
                      <a:gd name="connsiteX8" fmla="*/ 28522 w 57032"/>
                      <a:gd name="connsiteY8" fmla="*/ 76897 h 85604"/>
                      <a:gd name="connsiteX9" fmla="*/ 28522 w 57032"/>
                      <a:gd name="connsiteY9" fmla="*/ 85739 h 85604"/>
                      <a:gd name="connsiteX10" fmla="*/ 49725 w 57032"/>
                      <a:gd name="connsiteY10" fmla="*/ 74758 h 85604"/>
                      <a:gd name="connsiteX11" fmla="*/ 57046 w 57032"/>
                      <a:gd name="connsiteY11" fmla="*/ 42910 h 85604"/>
                      <a:gd name="connsiteX12" fmla="*/ 49725 w 57032"/>
                      <a:gd name="connsiteY12" fmla="*/ 11098 h 85604"/>
                      <a:gd name="connsiteX13" fmla="*/ 28522 w 57032"/>
                      <a:gd name="connsiteY13" fmla="*/ 134 h 85604"/>
                      <a:gd name="connsiteX14" fmla="*/ 7336 w 57032"/>
                      <a:gd name="connsiteY14" fmla="*/ 11098 h 85604"/>
                      <a:gd name="connsiteX15" fmla="*/ 14 w 57032"/>
                      <a:gd name="connsiteY15" fmla="*/ 42910 h 85604"/>
                      <a:gd name="connsiteX16" fmla="*/ 7336 w 57032"/>
                      <a:gd name="connsiteY16" fmla="*/ 74758 h 85604"/>
                      <a:gd name="connsiteX17" fmla="*/ 28522 w 57032"/>
                      <a:gd name="connsiteY17" fmla="*/ 85739 h 85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7032" h="85604">
                        <a:moveTo>
                          <a:pt x="28522" y="76897"/>
                        </a:moveTo>
                        <a:cubicBezTo>
                          <a:pt x="22780" y="76897"/>
                          <a:pt x="18459" y="74068"/>
                          <a:pt x="15559" y="68409"/>
                        </a:cubicBezTo>
                        <a:cubicBezTo>
                          <a:pt x="12670" y="62763"/>
                          <a:pt x="11226" y="54263"/>
                          <a:pt x="11226" y="42910"/>
                        </a:cubicBezTo>
                        <a:cubicBezTo>
                          <a:pt x="11226" y="31605"/>
                          <a:pt x="12670" y="23123"/>
                          <a:pt x="15559" y="17464"/>
                        </a:cubicBezTo>
                        <a:cubicBezTo>
                          <a:pt x="18459" y="11805"/>
                          <a:pt x="22780" y="8976"/>
                          <a:pt x="28522" y="8976"/>
                        </a:cubicBezTo>
                        <a:cubicBezTo>
                          <a:pt x="34310" y="8976"/>
                          <a:pt x="38649" y="11805"/>
                          <a:pt x="41537" y="17464"/>
                        </a:cubicBezTo>
                        <a:cubicBezTo>
                          <a:pt x="44438" y="23123"/>
                          <a:pt x="45888" y="31605"/>
                          <a:pt x="45888" y="42910"/>
                        </a:cubicBezTo>
                        <a:cubicBezTo>
                          <a:pt x="45888" y="54263"/>
                          <a:pt x="44438" y="62763"/>
                          <a:pt x="41537" y="68409"/>
                        </a:cubicBezTo>
                        <a:cubicBezTo>
                          <a:pt x="38649" y="74068"/>
                          <a:pt x="34310" y="76897"/>
                          <a:pt x="28522" y="76897"/>
                        </a:cubicBezTo>
                        <a:close/>
                        <a:moveTo>
                          <a:pt x="28522" y="85739"/>
                        </a:moveTo>
                        <a:cubicBezTo>
                          <a:pt x="37776" y="85739"/>
                          <a:pt x="44844" y="82079"/>
                          <a:pt x="49725" y="74758"/>
                        </a:cubicBezTo>
                        <a:cubicBezTo>
                          <a:pt x="54606" y="67449"/>
                          <a:pt x="57046" y="56833"/>
                          <a:pt x="57046" y="42910"/>
                        </a:cubicBezTo>
                        <a:cubicBezTo>
                          <a:pt x="57046" y="29023"/>
                          <a:pt x="54606" y="18419"/>
                          <a:pt x="49725" y="11098"/>
                        </a:cubicBezTo>
                        <a:cubicBezTo>
                          <a:pt x="44844" y="3789"/>
                          <a:pt x="37776" y="134"/>
                          <a:pt x="28522" y="134"/>
                        </a:cubicBezTo>
                        <a:cubicBezTo>
                          <a:pt x="19279" y="134"/>
                          <a:pt x="12217" y="3789"/>
                          <a:pt x="7336" y="11098"/>
                        </a:cubicBezTo>
                        <a:cubicBezTo>
                          <a:pt x="2455" y="18419"/>
                          <a:pt x="14" y="29023"/>
                          <a:pt x="14" y="42910"/>
                        </a:cubicBezTo>
                        <a:cubicBezTo>
                          <a:pt x="14" y="56833"/>
                          <a:pt x="2455" y="67449"/>
                          <a:pt x="7336" y="74758"/>
                        </a:cubicBezTo>
                        <a:cubicBezTo>
                          <a:pt x="12217" y="82079"/>
                          <a:pt x="19279" y="85739"/>
                          <a:pt x="28522" y="8573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131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42" name="Graphic 4">
                <a:extLst>
                  <a:ext uri="{FF2B5EF4-FFF2-40B4-BE49-F238E27FC236}">
                    <a16:creationId xmlns:a16="http://schemas.microsoft.com/office/drawing/2014/main" id="{B48311C2-7CAA-4979-AC73-AC5BDD103989}"/>
                  </a:ext>
                </a:extLst>
              </p:cNvPr>
              <p:cNvGrpSpPr/>
              <p:nvPr/>
            </p:nvGrpSpPr>
            <p:grpSpPr>
              <a:xfrm>
                <a:off x="512504" y="4764723"/>
                <a:ext cx="192317" cy="85604"/>
                <a:chOff x="512504" y="4764723"/>
                <a:chExt cx="192317" cy="85604"/>
              </a:xfrm>
              <a:solidFill>
                <a:srgbClr val="000000"/>
              </a:solidFill>
            </p:grpSpPr>
            <p:sp>
              <p:nvSpPr>
                <p:cNvPr id="343" name="Freeform: Shape 342">
                  <a:extLst>
                    <a:ext uri="{FF2B5EF4-FFF2-40B4-BE49-F238E27FC236}">
                      <a16:creationId xmlns:a16="http://schemas.microsoft.com/office/drawing/2014/main" id="{A37FD8A5-74A5-479E-9A4C-1B501D396C96}"/>
                    </a:ext>
                  </a:extLst>
                </p:cNvPr>
                <p:cNvSpPr/>
                <p:nvPr/>
              </p:nvSpPr>
              <p:spPr>
                <a:xfrm>
                  <a:off x="676526" y="4805721"/>
                  <a:ext cx="28295" cy="8083"/>
                </a:xfrm>
                <a:custGeom>
                  <a:avLst/>
                  <a:gdLst>
                    <a:gd name="connsiteX0" fmla="*/ 28353 w 28295"/>
                    <a:gd name="connsiteY0" fmla="*/ 136 h 8083"/>
                    <a:gd name="connsiteX1" fmla="*/ 58 w 28295"/>
                    <a:gd name="connsiteY1" fmla="*/ 136 h 8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295" h="8083">
                      <a:moveTo>
                        <a:pt x="28353" y="136"/>
                      </a:moveTo>
                      <a:lnTo>
                        <a:pt x="58" y="136"/>
                      </a:lnTo>
                    </a:path>
                  </a:pathLst>
                </a:custGeom>
                <a:solidFill>
                  <a:srgbClr val="000000"/>
                </a:solidFill>
                <a:ln w="6463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44" name="Graphic 4">
                  <a:extLst>
                    <a:ext uri="{FF2B5EF4-FFF2-40B4-BE49-F238E27FC236}">
                      <a16:creationId xmlns:a16="http://schemas.microsoft.com/office/drawing/2014/main" id="{B149AD99-5056-4A0B-BE35-39B0DC12E13C}"/>
                    </a:ext>
                  </a:extLst>
                </p:cNvPr>
                <p:cNvGrpSpPr/>
                <p:nvPr/>
              </p:nvGrpSpPr>
              <p:grpSpPr>
                <a:xfrm>
                  <a:off x="512504" y="4764723"/>
                  <a:ext cx="125839" cy="85604"/>
                  <a:chOff x="512504" y="4764723"/>
                  <a:chExt cx="125839" cy="85604"/>
                </a:xfrm>
                <a:solidFill>
                  <a:srgbClr val="000000"/>
                </a:solidFill>
              </p:grpSpPr>
              <p:sp>
                <p:nvSpPr>
                  <p:cNvPr id="345" name="Freeform: Shape 344">
                    <a:extLst>
                      <a:ext uri="{FF2B5EF4-FFF2-40B4-BE49-F238E27FC236}">
                        <a16:creationId xmlns:a16="http://schemas.microsoft.com/office/drawing/2014/main" id="{168150CC-21BD-4A54-A0F3-84C6831D7DFD}"/>
                      </a:ext>
                    </a:extLst>
                  </p:cNvPr>
                  <p:cNvSpPr/>
                  <p:nvPr/>
                </p:nvSpPr>
                <p:spPr>
                  <a:xfrm flipV="1">
                    <a:off x="512504" y="4764723"/>
                    <a:ext cx="52381" cy="83995"/>
                  </a:xfrm>
                  <a:custGeom>
                    <a:avLst/>
                    <a:gdLst>
                      <a:gd name="connsiteX0" fmla="*/ 13429 w 52381"/>
                      <a:gd name="connsiteY0" fmla="*/ 9489 h 83995"/>
                      <a:gd name="connsiteX1" fmla="*/ 52388 w 52381"/>
                      <a:gd name="connsiteY1" fmla="*/ 9489 h 83995"/>
                      <a:gd name="connsiteX2" fmla="*/ 52388 w 52381"/>
                      <a:gd name="connsiteY2" fmla="*/ 99 h 83995"/>
                      <a:gd name="connsiteX3" fmla="*/ 7 w 52381"/>
                      <a:gd name="connsiteY3" fmla="*/ 99 h 83995"/>
                      <a:gd name="connsiteX4" fmla="*/ 7 w 52381"/>
                      <a:gd name="connsiteY4" fmla="*/ 9489 h 83995"/>
                      <a:gd name="connsiteX5" fmla="*/ 17320 w 52381"/>
                      <a:gd name="connsiteY5" fmla="*/ 27137 h 83995"/>
                      <a:gd name="connsiteX6" fmla="*/ 31113 w 52381"/>
                      <a:gd name="connsiteY6" fmla="*/ 41443 h 83995"/>
                      <a:gd name="connsiteX7" fmla="*/ 38594 w 52381"/>
                      <a:gd name="connsiteY7" fmla="*/ 51628 h 83995"/>
                      <a:gd name="connsiteX8" fmla="*/ 40734 w 52381"/>
                      <a:gd name="connsiteY8" fmla="*/ 59833 h 83995"/>
                      <a:gd name="connsiteX9" fmla="*/ 36118 w 52381"/>
                      <a:gd name="connsiteY9" fmla="*/ 70549 h 83995"/>
                      <a:gd name="connsiteX10" fmla="*/ 24093 w 52381"/>
                      <a:gd name="connsiteY10" fmla="*/ 74705 h 83995"/>
                      <a:gd name="connsiteX11" fmla="*/ 13005 w 52381"/>
                      <a:gd name="connsiteY11" fmla="*/ 72884 h 83995"/>
                      <a:gd name="connsiteX12" fmla="*/ 555 w 52381"/>
                      <a:gd name="connsiteY12" fmla="*/ 67349 h 83995"/>
                      <a:gd name="connsiteX13" fmla="*/ 555 w 52381"/>
                      <a:gd name="connsiteY13" fmla="*/ 78631 h 83995"/>
                      <a:gd name="connsiteX14" fmla="*/ 13146 w 52381"/>
                      <a:gd name="connsiteY14" fmla="*/ 82716 h 83995"/>
                      <a:gd name="connsiteX15" fmla="*/ 23881 w 52381"/>
                      <a:gd name="connsiteY15" fmla="*/ 84095 h 83995"/>
                      <a:gd name="connsiteX16" fmla="*/ 44324 w 52381"/>
                      <a:gd name="connsiteY16" fmla="*/ 77676 h 83995"/>
                      <a:gd name="connsiteX17" fmla="*/ 51946 w 52381"/>
                      <a:gd name="connsiteY17" fmla="*/ 60558 h 83995"/>
                      <a:gd name="connsiteX18" fmla="*/ 50036 w 52381"/>
                      <a:gd name="connsiteY18" fmla="*/ 50903 h 83995"/>
                      <a:gd name="connsiteX19" fmla="*/ 43103 w 52381"/>
                      <a:gd name="connsiteY19" fmla="*/ 40170 h 83995"/>
                      <a:gd name="connsiteX20" fmla="*/ 34314 w 52381"/>
                      <a:gd name="connsiteY20" fmla="*/ 30904 h 83995"/>
                      <a:gd name="connsiteX21" fmla="*/ 13429 w 52381"/>
                      <a:gd name="connsiteY21" fmla="*/ 9489 h 839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2381" h="83995">
                        <a:moveTo>
                          <a:pt x="13429" y="9489"/>
                        </a:moveTo>
                        <a:lnTo>
                          <a:pt x="52388" y="9489"/>
                        </a:lnTo>
                        <a:lnTo>
                          <a:pt x="52388" y="99"/>
                        </a:lnTo>
                        <a:lnTo>
                          <a:pt x="7" y="99"/>
                        </a:lnTo>
                        <a:lnTo>
                          <a:pt x="7" y="9489"/>
                        </a:lnTo>
                        <a:cubicBezTo>
                          <a:pt x="4239" y="13875"/>
                          <a:pt x="10010" y="19757"/>
                          <a:pt x="17320" y="27137"/>
                        </a:cubicBezTo>
                        <a:cubicBezTo>
                          <a:pt x="24641" y="34529"/>
                          <a:pt x="29239" y="39297"/>
                          <a:pt x="31113" y="41443"/>
                        </a:cubicBezTo>
                        <a:cubicBezTo>
                          <a:pt x="34686" y="45451"/>
                          <a:pt x="37179" y="48846"/>
                          <a:pt x="38594" y="51628"/>
                        </a:cubicBezTo>
                        <a:cubicBezTo>
                          <a:pt x="40020" y="54411"/>
                          <a:pt x="40734" y="57146"/>
                          <a:pt x="40734" y="59833"/>
                        </a:cubicBezTo>
                        <a:cubicBezTo>
                          <a:pt x="40734" y="64219"/>
                          <a:pt x="39195" y="67791"/>
                          <a:pt x="36118" y="70549"/>
                        </a:cubicBezTo>
                        <a:cubicBezTo>
                          <a:pt x="33041" y="73320"/>
                          <a:pt x="29033" y="74705"/>
                          <a:pt x="24093" y="74705"/>
                        </a:cubicBezTo>
                        <a:cubicBezTo>
                          <a:pt x="20591" y="74705"/>
                          <a:pt x="16895" y="74098"/>
                          <a:pt x="13005" y="72884"/>
                        </a:cubicBezTo>
                        <a:cubicBezTo>
                          <a:pt x="9126" y="71669"/>
                          <a:pt x="4976" y="69824"/>
                          <a:pt x="555" y="67349"/>
                        </a:cubicBezTo>
                        <a:lnTo>
                          <a:pt x="555" y="78631"/>
                        </a:lnTo>
                        <a:cubicBezTo>
                          <a:pt x="5047" y="80434"/>
                          <a:pt x="9244" y="81796"/>
                          <a:pt x="13146" y="82716"/>
                        </a:cubicBezTo>
                        <a:cubicBezTo>
                          <a:pt x="17060" y="83635"/>
                          <a:pt x="20638" y="84095"/>
                          <a:pt x="23881" y="84095"/>
                        </a:cubicBezTo>
                        <a:cubicBezTo>
                          <a:pt x="32428" y="84095"/>
                          <a:pt x="39242" y="81955"/>
                          <a:pt x="44324" y="77676"/>
                        </a:cubicBezTo>
                        <a:cubicBezTo>
                          <a:pt x="49405" y="73408"/>
                          <a:pt x="51946" y="67703"/>
                          <a:pt x="51946" y="60558"/>
                        </a:cubicBezTo>
                        <a:cubicBezTo>
                          <a:pt x="51946" y="57163"/>
                          <a:pt x="51309" y="53945"/>
                          <a:pt x="50036" y="50903"/>
                        </a:cubicBezTo>
                        <a:cubicBezTo>
                          <a:pt x="48774" y="47874"/>
                          <a:pt x="46463" y="44296"/>
                          <a:pt x="43103" y="40170"/>
                        </a:cubicBezTo>
                        <a:cubicBezTo>
                          <a:pt x="42184" y="39097"/>
                          <a:pt x="39254" y="36008"/>
                          <a:pt x="34314" y="30904"/>
                        </a:cubicBezTo>
                        <a:cubicBezTo>
                          <a:pt x="29386" y="25799"/>
                          <a:pt x="22424" y="18661"/>
                          <a:pt x="13429" y="948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131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46" name="Freeform: Shape 345">
                    <a:extLst>
                      <a:ext uri="{FF2B5EF4-FFF2-40B4-BE49-F238E27FC236}">
                        <a16:creationId xmlns:a16="http://schemas.microsoft.com/office/drawing/2014/main" id="{C9D2E708-C32B-46EC-B2EA-D66125809B7D}"/>
                      </a:ext>
                    </a:extLst>
                  </p:cNvPr>
                  <p:cNvSpPr/>
                  <p:nvPr/>
                </p:nvSpPr>
                <p:spPr>
                  <a:xfrm flipV="1">
                    <a:off x="584954" y="4766208"/>
                    <a:ext cx="53389" cy="84119"/>
                  </a:xfrm>
                  <a:custGeom>
                    <a:avLst/>
                    <a:gdLst>
                      <a:gd name="connsiteX0" fmla="*/ 3499 w 53389"/>
                      <a:gd name="connsiteY0" fmla="*/ 84220 h 84119"/>
                      <a:gd name="connsiteX1" fmla="*/ 47320 w 53389"/>
                      <a:gd name="connsiteY1" fmla="*/ 84220 h 84119"/>
                      <a:gd name="connsiteX2" fmla="*/ 47320 w 53389"/>
                      <a:gd name="connsiteY2" fmla="*/ 74813 h 84119"/>
                      <a:gd name="connsiteX3" fmla="*/ 13720 w 53389"/>
                      <a:gd name="connsiteY3" fmla="*/ 74813 h 84119"/>
                      <a:gd name="connsiteX4" fmla="*/ 13720 w 53389"/>
                      <a:gd name="connsiteY4" fmla="*/ 54601 h 84119"/>
                      <a:gd name="connsiteX5" fmla="*/ 18566 w 53389"/>
                      <a:gd name="connsiteY5" fmla="*/ 55839 h 84119"/>
                      <a:gd name="connsiteX6" fmla="*/ 23447 w 53389"/>
                      <a:gd name="connsiteY6" fmla="*/ 56245 h 84119"/>
                      <a:gd name="connsiteX7" fmla="*/ 45322 w 53389"/>
                      <a:gd name="connsiteY7" fmla="*/ 48677 h 84119"/>
                      <a:gd name="connsiteX8" fmla="*/ 53404 w 53389"/>
                      <a:gd name="connsiteY8" fmla="*/ 28182 h 84119"/>
                      <a:gd name="connsiteX9" fmla="*/ 45110 w 53389"/>
                      <a:gd name="connsiteY9" fmla="*/ 7475 h 84119"/>
                      <a:gd name="connsiteX10" fmla="*/ 21731 w 53389"/>
                      <a:gd name="connsiteY10" fmla="*/ 101 h 84119"/>
                      <a:gd name="connsiteX11" fmla="*/ 11138 w 53389"/>
                      <a:gd name="connsiteY11" fmla="*/ 985 h 84119"/>
                      <a:gd name="connsiteX12" fmla="*/ 15 w 53389"/>
                      <a:gd name="connsiteY12" fmla="*/ 3638 h 84119"/>
                      <a:gd name="connsiteX13" fmla="*/ 15 w 53389"/>
                      <a:gd name="connsiteY13" fmla="*/ 14866 h 84119"/>
                      <a:gd name="connsiteX14" fmla="*/ 10289 w 53389"/>
                      <a:gd name="connsiteY14" fmla="*/ 10835 h 84119"/>
                      <a:gd name="connsiteX15" fmla="*/ 21501 w 53389"/>
                      <a:gd name="connsiteY15" fmla="*/ 9508 h 84119"/>
                      <a:gd name="connsiteX16" fmla="*/ 36639 w 53389"/>
                      <a:gd name="connsiteY16" fmla="*/ 14530 h 84119"/>
                      <a:gd name="connsiteX17" fmla="*/ 42227 w 53389"/>
                      <a:gd name="connsiteY17" fmla="*/ 28182 h 84119"/>
                      <a:gd name="connsiteX18" fmla="*/ 36639 w 53389"/>
                      <a:gd name="connsiteY18" fmla="*/ 41816 h 84119"/>
                      <a:gd name="connsiteX19" fmla="*/ 21501 w 53389"/>
                      <a:gd name="connsiteY19" fmla="*/ 46855 h 84119"/>
                      <a:gd name="connsiteX20" fmla="*/ 12571 w 53389"/>
                      <a:gd name="connsiteY20" fmla="*/ 45865 h 84119"/>
                      <a:gd name="connsiteX21" fmla="*/ 3499 w 53389"/>
                      <a:gd name="connsiteY21" fmla="*/ 42771 h 84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3389" h="84119">
                        <a:moveTo>
                          <a:pt x="3499" y="84220"/>
                        </a:moveTo>
                        <a:lnTo>
                          <a:pt x="47320" y="84220"/>
                        </a:lnTo>
                        <a:lnTo>
                          <a:pt x="47320" y="74813"/>
                        </a:lnTo>
                        <a:lnTo>
                          <a:pt x="13720" y="74813"/>
                        </a:lnTo>
                        <a:lnTo>
                          <a:pt x="13720" y="54601"/>
                        </a:lnTo>
                        <a:cubicBezTo>
                          <a:pt x="15335" y="55155"/>
                          <a:pt x="16951" y="55567"/>
                          <a:pt x="18566" y="55839"/>
                        </a:cubicBezTo>
                        <a:cubicBezTo>
                          <a:pt x="20193" y="56110"/>
                          <a:pt x="21820" y="56245"/>
                          <a:pt x="23447" y="56245"/>
                        </a:cubicBezTo>
                        <a:cubicBezTo>
                          <a:pt x="32654" y="56245"/>
                          <a:pt x="39946" y="53722"/>
                          <a:pt x="45322" y="48677"/>
                        </a:cubicBezTo>
                        <a:cubicBezTo>
                          <a:pt x="50710" y="43631"/>
                          <a:pt x="53404" y="36800"/>
                          <a:pt x="53404" y="28182"/>
                        </a:cubicBezTo>
                        <a:cubicBezTo>
                          <a:pt x="53404" y="19305"/>
                          <a:pt x="50639" y="12403"/>
                          <a:pt x="45110" y="7475"/>
                        </a:cubicBezTo>
                        <a:cubicBezTo>
                          <a:pt x="39581" y="2559"/>
                          <a:pt x="31788" y="101"/>
                          <a:pt x="21731" y="101"/>
                        </a:cubicBezTo>
                        <a:cubicBezTo>
                          <a:pt x="18265" y="101"/>
                          <a:pt x="14734" y="396"/>
                          <a:pt x="11138" y="985"/>
                        </a:cubicBezTo>
                        <a:cubicBezTo>
                          <a:pt x="7554" y="1575"/>
                          <a:pt x="3846" y="2459"/>
                          <a:pt x="15" y="3638"/>
                        </a:cubicBezTo>
                        <a:lnTo>
                          <a:pt x="15" y="14866"/>
                        </a:lnTo>
                        <a:cubicBezTo>
                          <a:pt x="3328" y="13063"/>
                          <a:pt x="6753" y="11719"/>
                          <a:pt x="10289" y="10835"/>
                        </a:cubicBezTo>
                        <a:cubicBezTo>
                          <a:pt x="13826" y="9950"/>
                          <a:pt x="17564" y="9508"/>
                          <a:pt x="21501" y="9508"/>
                        </a:cubicBezTo>
                        <a:cubicBezTo>
                          <a:pt x="27879" y="9508"/>
                          <a:pt x="32925" y="11182"/>
                          <a:pt x="36639" y="14530"/>
                        </a:cubicBezTo>
                        <a:cubicBezTo>
                          <a:pt x="40365" y="17879"/>
                          <a:pt x="42227" y="22429"/>
                          <a:pt x="42227" y="28182"/>
                        </a:cubicBezTo>
                        <a:cubicBezTo>
                          <a:pt x="42227" y="33923"/>
                          <a:pt x="40365" y="38468"/>
                          <a:pt x="36639" y="41816"/>
                        </a:cubicBezTo>
                        <a:cubicBezTo>
                          <a:pt x="32925" y="45176"/>
                          <a:pt x="27879" y="46855"/>
                          <a:pt x="21501" y="46855"/>
                        </a:cubicBezTo>
                        <a:cubicBezTo>
                          <a:pt x="18519" y="46855"/>
                          <a:pt x="15542" y="46525"/>
                          <a:pt x="12571" y="45865"/>
                        </a:cubicBezTo>
                        <a:cubicBezTo>
                          <a:pt x="9611" y="45205"/>
                          <a:pt x="6587" y="44173"/>
                          <a:pt x="3499" y="4277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131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47" name="Graphic 4">
                <a:extLst>
                  <a:ext uri="{FF2B5EF4-FFF2-40B4-BE49-F238E27FC236}">
                    <a16:creationId xmlns:a16="http://schemas.microsoft.com/office/drawing/2014/main" id="{47CA9152-2F3B-4E38-A654-45EBAA4E256F}"/>
                  </a:ext>
                </a:extLst>
              </p:cNvPr>
              <p:cNvGrpSpPr/>
              <p:nvPr/>
            </p:nvGrpSpPr>
            <p:grpSpPr>
              <a:xfrm>
                <a:off x="512840" y="4487862"/>
                <a:ext cx="191981" cy="85604"/>
                <a:chOff x="512840" y="4487862"/>
                <a:chExt cx="191981" cy="85604"/>
              </a:xfrm>
              <a:solidFill>
                <a:srgbClr val="000000"/>
              </a:solidFill>
            </p:grpSpPr>
            <p:sp>
              <p:nvSpPr>
                <p:cNvPr id="348" name="Freeform: Shape 347">
                  <a:extLst>
                    <a:ext uri="{FF2B5EF4-FFF2-40B4-BE49-F238E27FC236}">
                      <a16:creationId xmlns:a16="http://schemas.microsoft.com/office/drawing/2014/main" id="{B600CAC6-DAB8-4B70-96EC-9D97CE3493FA}"/>
                    </a:ext>
                  </a:extLst>
                </p:cNvPr>
                <p:cNvSpPr/>
                <p:nvPr/>
              </p:nvSpPr>
              <p:spPr>
                <a:xfrm>
                  <a:off x="676526" y="4528860"/>
                  <a:ext cx="28295" cy="8083"/>
                </a:xfrm>
                <a:custGeom>
                  <a:avLst/>
                  <a:gdLst>
                    <a:gd name="connsiteX0" fmla="*/ 28353 w 28295"/>
                    <a:gd name="connsiteY0" fmla="*/ 102 h 8083"/>
                    <a:gd name="connsiteX1" fmla="*/ 58 w 28295"/>
                    <a:gd name="connsiteY1" fmla="*/ 102 h 8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295" h="8083">
                      <a:moveTo>
                        <a:pt x="28353" y="102"/>
                      </a:moveTo>
                      <a:lnTo>
                        <a:pt x="58" y="102"/>
                      </a:lnTo>
                    </a:path>
                  </a:pathLst>
                </a:custGeom>
                <a:solidFill>
                  <a:srgbClr val="000000"/>
                </a:solidFill>
                <a:ln w="6463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49" name="Graphic 4">
                  <a:extLst>
                    <a:ext uri="{FF2B5EF4-FFF2-40B4-BE49-F238E27FC236}">
                      <a16:creationId xmlns:a16="http://schemas.microsoft.com/office/drawing/2014/main" id="{6C646F21-315D-4D1F-89EA-93B1F4A2AC06}"/>
                    </a:ext>
                  </a:extLst>
                </p:cNvPr>
                <p:cNvGrpSpPr/>
                <p:nvPr/>
              </p:nvGrpSpPr>
              <p:grpSpPr>
                <a:xfrm>
                  <a:off x="512840" y="4487862"/>
                  <a:ext cx="127873" cy="85604"/>
                  <a:chOff x="512840" y="4487862"/>
                  <a:chExt cx="127873" cy="85604"/>
                </a:xfrm>
                <a:solidFill>
                  <a:srgbClr val="000000"/>
                </a:solidFill>
              </p:grpSpPr>
              <p:sp>
                <p:nvSpPr>
                  <p:cNvPr id="350" name="Freeform: Shape 349">
                    <a:extLst>
                      <a:ext uri="{FF2B5EF4-FFF2-40B4-BE49-F238E27FC236}">
                        <a16:creationId xmlns:a16="http://schemas.microsoft.com/office/drawing/2014/main" id="{E6C6A356-CAE0-4685-B018-C170F86E5A91}"/>
                      </a:ext>
                    </a:extLst>
                  </p:cNvPr>
                  <p:cNvSpPr/>
                  <p:nvPr/>
                </p:nvSpPr>
                <p:spPr>
                  <a:xfrm flipV="1">
                    <a:off x="512840" y="4487862"/>
                    <a:ext cx="54308" cy="85604"/>
                  </a:xfrm>
                  <a:custGeom>
                    <a:avLst/>
                    <a:gdLst>
                      <a:gd name="connsiteX0" fmla="*/ 37302 w 54308"/>
                      <a:gd name="connsiteY0" fmla="*/ 46166 h 85604"/>
                      <a:gd name="connsiteX1" fmla="*/ 49805 w 54308"/>
                      <a:gd name="connsiteY1" fmla="*/ 39022 h 85604"/>
                      <a:gd name="connsiteX2" fmla="*/ 54314 w 54308"/>
                      <a:gd name="connsiteY2" fmla="*/ 25654 h 85604"/>
                      <a:gd name="connsiteX3" fmla="*/ 45914 w 54308"/>
                      <a:gd name="connsiteY3" fmla="*/ 6750 h 85604"/>
                      <a:gd name="connsiteX4" fmla="*/ 22040 w 54308"/>
                      <a:gd name="connsiteY4" fmla="*/ 66 h 85604"/>
                      <a:gd name="connsiteX5" fmla="*/ 11359 w 54308"/>
                      <a:gd name="connsiteY5" fmla="*/ 1092 h 85604"/>
                      <a:gd name="connsiteX6" fmla="*/ 6 w 54308"/>
                      <a:gd name="connsiteY6" fmla="*/ 4168 h 85604"/>
                      <a:gd name="connsiteX7" fmla="*/ 6 w 54308"/>
                      <a:gd name="connsiteY7" fmla="*/ 14938 h 85604"/>
                      <a:gd name="connsiteX8" fmla="*/ 10156 w 54308"/>
                      <a:gd name="connsiteY8" fmla="*/ 10853 h 85604"/>
                      <a:gd name="connsiteX9" fmla="*/ 21722 w 54308"/>
                      <a:gd name="connsiteY9" fmla="*/ 9473 h 85604"/>
                      <a:gd name="connsiteX10" fmla="*/ 37709 w 54308"/>
                      <a:gd name="connsiteY10" fmla="*/ 13611 h 85604"/>
                      <a:gd name="connsiteX11" fmla="*/ 43209 w 54308"/>
                      <a:gd name="connsiteY11" fmla="*/ 25654 h 85604"/>
                      <a:gd name="connsiteX12" fmla="*/ 38098 w 54308"/>
                      <a:gd name="connsiteY12" fmla="*/ 37059 h 85604"/>
                      <a:gd name="connsiteX13" fmla="*/ 23880 w 54308"/>
                      <a:gd name="connsiteY13" fmla="*/ 41179 h 85604"/>
                      <a:gd name="connsiteX14" fmla="*/ 14259 w 54308"/>
                      <a:gd name="connsiteY14" fmla="*/ 41179 h 85604"/>
                      <a:gd name="connsiteX15" fmla="*/ 14259 w 54308"/>
                      <a:gd name="connsiteY15" fmla="*/ 50357 h 85604"/>
                      <a:gd name="connsiteX16" fmla="*/ 24322 w 54308"/>
                      <a:gd name="connsiteY16" fmla="*/ 50357 h 85604"/>
                      <a:gd name="connsiteX17" fmla="*/ 36913 w 54308"/>
                      <a:gd name="connsiteY17" fmla="*/ 53646 h 85604"/>
                      <a:gd name="connsiteX18" fmla="*/ 41281 w 54308"/>
                      <a:gd name="connsiteY18" fmla="*/ 63124 h 85604"/>
                      <a:gd name="connsiteX19" fmla="*/ 36771 w 54308"/>
                      <a:gd name="connsiteY19" fmla="*/ 72868 h 85604"/>
                      <a:gd name="connsiteX20" fmla="*/ 23880 w 54308"/>
                      <a:gd name="connsiteY20" fmla="*/ 76281 h 85604"/>
                      <a:gd name="connsiteX21" fmla="*/ 14029 w 54308"/>
                      <a:gd name="connsiteY21" fmla="*/ 75273 h 85604"/>
                      <a:gd name="connsiteX22" fmla="*/ 2481 w 54308"/>
                      <a:gd name="connsiteY22" fmla="*/ 72196 h 85604"/>
                      <a:gd name="connsiteX23" fmla="*/ 2481 w 54308"/>
                      <a:gd name="connsiteY23" fmla="*/ 82134 h 85604"/>
                      <a:gd name="connsiteX24" fmla="*/ 14401 w 54308"/>
                      <a:gd name="connsiteY24" fmla="*/ 84786 h 85604"/>
                      <a:gd name="connsiteX25" fmla="*/ 24870 w 54308"/>
                      <a:gd name="connsiteY25" fmla="*/ 85671 h 85604"/>
                      <a:gd name="connsiteX26" fmla="*/ 44977 w 54308"/>
                      <a:gd name="connsiteY26" fmla="*/ 79888 h 85604"/>
                      <a:gd name="connsiteX27" fmla="*/ 52387 w 54308"/>
                      <a:gd name="connsiteY27" fmla="*/ 64292 h 85604"/>
                      <a:gd name="connsiteX28" fmla="*/ 48461 w 54308"/>
                      <a:gd name="connsiteY28" fmla="*/ 52709 h 85604"/>
                      <a:gd name="connsiteX29" fmla="*/ 37302 w 54308"/>
                      <a:gd name="connsiteY29" fmla="*/ 46166 h 85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54308" h="85604">
                        <a:moveTo>
                          <a:pt x="37302" y="46166"/>
                        </a:moveTo>
                        <a:cubicBezTo>
                          <a:pt x="42643" y="45023"/>
                          <a:pt x="46810" y="42641"/>
                          <a:pt x="49805" y="39022"/>
                        </a:cubicBezTo>
                        <a:cubicBezTo>
                          <a:pt x="52811" y="35415"/>
                          <a:pt x="54314" y="30959"/>
                          <a:pt x="54314" y="25654"/>
                        </a:cubicBezTo>
                        <a:cubicBezTo>
                          <a:pt x="54314" y="17519"/>
                          <a:pt x="51514" y="11218"/>
                          <a:pt x="45914" y="6750"/>
                        </a:cubicBezTo>
                        <a:cubicBezTo>
                          <a:pt x="40314" y="2294"/>
                          <a:pt x="32356" y="66"/>
                          <a:pt x="22040" y="66"/>
                        </a:cubicBezTo>
                        <a:cubicBezTo>
                          <a:pt x="18586" y="66"/>
                          <a:pt x="15025" y="408"/>
                          <a:pt x="11359" y="1092"/>
                        </a:cubicBezTo>
                        <a:cubicBezTo>
                          <a:pt x="7692" y="1775"/>
                          <a:pt x="3908" y="2801"/>
                          <a:pt x="6" y="4168"/>
                        </a:cubicBezTo>
                        <a:lnTo>
                          <a:pt x="6" y="14938"/>
                        </a:lnTo>
                        <a:cubicBezTo>
                          <a:pt x="3095" y="13134"/>
                          <a:pt x="6478" y="11772"/>
                          <a:pt x="10156" y="10853"/>
                        </a:cubicBezTo>
                        <a:cubicBezTo>
                          <a:pt x="13847" y="9933"/>
                          <a:pt x="17702" y="9473"/>
                          <a:pt x="21722" y="9473"/>
                        </a:cubicBezTo>
                        <a:cubicBezTo>
                          <a:pt x="28713" y="9473"/>
                          <a:pt x="34042" y="10853"/>
                          <a:pt x="37709" y="13611"/>
                        </a:cubicBezTo>
                        <a:cubicBezTo>
                          <a:pt x="41375" y="16370"/>
                          <a:pt x="43209" y="20384"/>
                          <a:pt x="43209" y="25654"/>
                        </a:cubicBezTo>
                        <a:cubicBezTo>
                          <a:pt x="43209" y="30522"/>
                          <a:pt x="41505" y="34324"/>
                          <a:pt x="38098" y="37059"/>
                        </a:cubicBezTo>
                        <a:cubicBezTo>
                          <a:pt x="34691" y="39806"/>
                          <a:pt x="29951" y="41179"/>
                          <a:pt x="23880" y="41179"/>
                        </a:cubicBezTo>
                        <a:lnTo>
                          <a:pt x="14259" y="41179"/>
                        </a:lnTo>
                        <a:lnTo>
                          <a:pt x="14259" y="50357"/>
                        </a:lnTo>
                        <a:lnTo>
                          <a:pt x="24322" y="50357"/>
                        </a:lnTo>
                        <a:cubicBezTo>
                          <a:pt x="29804" y="50357"/>
                          <a:pt x="34001" y="51454"/>
                          <a:pt x="36913" y="53646"/>
                        </a:cubicBezTo>
                        <a:cubicBezTo>
                          <a:pt x="39825" y="55839"/>
                          <a:pt x="41281" y="58998"/>
                          <a:pt x="41281" y="63124"/>
                        </a:cubicBezTo>
                        <a:cubicBezTo>
                          <a:pt x="41281" y="67357"/>
                          <a:pt x="39778" y="70604"/>
                          <a:pt x="36771" y="72868"/>
                        </a:cubicBezTo>
                        <a:cubicBezTo>
                          <a:pt x="33777" y="75143"/>
                          <a:pt x="29480" y="76281"/>
                          <a:pt x="23880" y="76281"/>
                        </a:cubicBezTo>
                        <a:cubicBezTo>
                          <a:pt x="20814" y="76281"/>
                          <a:pt x="17531" y="75945"/>
                          <a:pt x="14029" y="75273"/>
                        </a:cubicBezTo>
                        <a:cubicBezTo>
                          <a:pt x="10528" y="74613"/>
                          <a:pt x="6678" y="73587"/>
                          <a:pt x="2481" y="72196"/>
                        </a:cubicBezTo>
                        <a:lnTo>
                          <a:pt x="2481" y="82134"/>
                        </a:lnTo>
                        <a:cubicBezTo>
                          <a:pt x="6726" y="83313"/>
                          <a:pt x="10699" y="84197"/>
                          <a:pt x="14401" y="84786"/>
                        </a:cubicBezTo>
                        <a:cubicBezTo>
                          <a:pt x="18103" y="85376"/>
                          <a:pt x="21592" y="85671"/>
                          <a:pt x="24870" y="85671"/>
                        </a:cubicBezTo>
                        <a:cubicBezTo>
                          <a:pt x="33347" y="85671"/>
                          <a:pt x="40049" y="83743"/>
                          <a:pt x="44977" y="79888"/>
                        </a:cubicBezTo>
                        <a:cubicBezTo>
                          <a:pt x="49917" y="76045"/>
                          <a:pt x="52387" y="70846"/>
                          <a:pt x="52387" y="64292"/>
                        </a:cubicBezTo>
                        <a:cubicBezTo>
                          <a:pt x="52387" y="59718"/>
                          <a:pt x="51078" y="55857"/>
                          <a:pt x="48461" y="52709"/>
                        </a:cubicBezTo>
                        <a:cubicBezTo>
                          <a:pt x="45843" y="49561"/>
                          <a:pt x="42124" y="47380"/>
                          <a:pt x="37302" y="4616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131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51" name="Freeform: Shape 350">
                    <a:extLst>
                      <a:ext uri="{FF2B5EF4-FFF2-40B4-BE49-F238E27FC236}">
                        <a16:creationId xmlns:a16="http://schemas.microsoft.com/office/drawing/2014/main" id="{3BD814F5-F6A3-473B-93D7-23160DDF7337}"/>
                      </a:ext>
                    </a:extLst>
                  </p:cNvPr>
                  <p:cNvSpPr/>
                  <p:nvPr/>
                </p:nvSpPr>
                <p:spPr>
                  <a:xfrm flipV="1">
                    <a:off x="583681" y="4487862"/>
                    <a:ext cx="57032" cy="85604"/>
                  </a:xfrm>
                  <a:custGeom>
                    <a:avLst/>
                    <a:gdLst>
                      <a:gd name="connsiteX0" fmla="*/ 28522 w 57032"/>
                      <a:gd name="connsiteY0" fmla="*/ 76829 h 85604"/>
                      <a:gd name="connsiteX1" fmla="*/ 15559 w 57032"/>
                      <a:gd name="connsiteY1" fmla="*/ 68341 h 85604"/>
                      <a:gd name="connsiteX2" fmla="*/ 11226 w 57032"/>
                      <a:gd name="connsiteY2" fmla="*/ 42842 h 85604"/>
                      <a:gd name="connsiteX3" fmla="*/ 15559 w 57032"/>
                      <a:gd name="connsiteY3" fmla="*/ 17395 h 85604"/>
                      <a:gd name="connsiteX4" fmla="*/ 28522 w 57032"/>
                      <a:gd name="connsiteY4" fmla="*/ 8908 h 85604"/>
                      <a:gd name="connsiteX5" fmla="*/ 41537 w 57032"/>
                      <a:gd name="connsiteY5" fmla="*/ 17395 h 85604"/>
                      <a:gd name="connsiteX6" fmla="*/ 45888 w 57032"/>
                      <a:gd name="connsiteY6" fmla="*/ 42842 h 85604"/>
                      <a:gd name="connsiteX7" fmla="*/ 41537 w 57032"/>
                      <a:gd name="connsiteY7" fmla="*/ 68341 h 85604"/>
                      <a:gd name="connsiteX8" fmla="*/ 28522 w 57032"/>
                      <a:gd name="connsiteY8" fmla="*/ 76829 h 85604"/>
                      <a:gd name="connsiteX9" fmla="*/ 28522 w 57032"/>
                      <a:gd name="connsiteY9" fmla="*/ 85671 h 85604"/>
                      <a:gd name="connsiteX10" fmla="*/ 49725 w 57032"/>
                      <a:gd name="connsiteY10" fmla="*/ 74689 h 85604"/>
                      <a:gd name="connsiteX11" fmla="*/ 57046 w 57032"/>
                      <a:gd name="connsiteY11" fmla="*/ 42842 h 85604"/>
                      <a:gd name="connsiteX12" fmla="*/ 49725 w 57032"/>
                      <a:gd name="connsiteY12" fmla="*/ 11030 h 85604"/>
                      <a:gd name="connsiteX13" fmla="*/ 28522 w 57032"/>
                      <a:gd name="connsiteY13" fmla="*/ 66 h 85604"/>
                      <a:gd name="connsiteX14" fmla="*/ 7336 w 57032"/>
                      <a:gd name="connsiteY14" fmla="*/ 11030 h 85604"/>
                      <a:gd name="connsiteX15" fmla="*/ 14 w 57032"/>
                      <a:gd name="connsiteY15" fmla="*/ 42842 h 85604"/>
                      <a:gd name="connsiteX16" fmla="*/ 7336 w 57032"/>
                      <a:gd name="connsiteY16" fmla="*/ 74689 h 85604"/>
                      <a:gd name="connsiteX17" fmla="*/ 28522 w 57032"/>
                      <a:gd name="connsiteY17" fmla="*/ 85671 h 85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7032" h="85604">
                        <a:moveTo>
                          <a:pt x="28522" y="76829"/>
                        </a:moveTo>
                        <a:cubicBezTo>
                          <a:pt x="22780" y="76829"/>
                          <a:pt x="18459" y="74000"/>
                          <a:pt x="15559" y="68341"/>
                        </a:cubicBezTo>
                        <a:cubicBezTo>
                          <a:pt x="12670" y="62694"/>
                          <a:pt x="11226" y="54194"/>
                          <a:pt x="11226" y="42842"/>
                        </a:cubicBezTo>
                        <a:cubicBezTo>
                          <a:pt x="11226" y="31536"/>
                          <a:pt x="12670" y="23054"/>
                          <a:pt x="15559" y="17395"/>
                        </a:cubicBezTo>
                        <a:cubicBezTo>
                          <a:pt x="18459" y="11737"/>
                          <a:pt x="22780" y="8908"/>
                          <a:pt x="28522" y="8908"/>
                        </a:cubicBezTo>
                        <a:cubicBezTo>
                          <a:pt x="34310" y="8908"/>
                          <a:pt x="38649" y="11737"/>
                          <a:pt x="41537" y="17395"/>
                        </a:cubicBezTo>
                        <a:cubicBezTo>
                          <a:pt x="44438" y="23054"/>
                          <a:pt x="45888" y="31536"/>
                          <a:pt x="45888" y="42842"/>
                        </a:cubicBezTo>
                        <a:cubicBezTo>
                          <a:pt x="45888" y="54194"/>
                          <a:pt x="44438" y="62694"/>
                          <a:pt x="41537" y="68341"/>
                        </a:cubicBezTo>
                        <a:cubicBezTo>
                          <a:pt x="38649" y="74000"/>
                          <a:pt x="34310" y="76829"/>
                          <a:pt x="28522" y="76829"/>
                        </a:cubicBezTo>
                        <a:close/>
                        <a:moveTo>
                          <a:pt x="28522" y="85671"/>
                        </a:moveTo>
                        <a:cubicBezTo>
                          <a:pt x="37776" y="85671"/>
                          <a:pt x="44844" y="82010"/>
                          <a:pt x="49725" y="74689"/>
                        </a:cubicBezTo>
                        <a:cubicBezTo>
                          <a:pt x="54606" y="67380"/>
                          <a:pt x="57046" y="56764"/>
                          <a:pt x="57046" y="42842"/>
                        </a:cubicBezTo>
                        <a:cubicBezTo>
                          <a:pt x="57046" y="28955"/>
                          <a:pt x="54606" y="18350"/>
                          <a:pt x="49725" y="11030"/>
                        </a:cubicBezTo>
                        <a:cubicBezTo>
                          <a:pt x="44844" y="3720"/>
                          <a:pt x="37776" y="66"/>
                          <a:pt x="28522" y="66"/>
                        </a:cubicBezTo>
                        <a:cubicBezTo>
                          <a:pt x="19279" y="66"/>
                          <a:pt x="12217" y="3720"/>
                          <a:pt x="7336" y="11030"/>
                        </a:cubicBezTo>
                        <a:cubicBezTo>
                          <a:pt x="2455" y="18350"/>
                          <a:pt x="14" y="28955"/>
                          <a:pt x="14" y="42842"/>
                        </a:cubicBezTo>
                        <a:cubicBezTo>
                          <a:pt x="14" y="56764"/>
                          <a:pt x="2455" y="67380"/>
                          <a:pt x="7336" y="74689"/>
                        </a:cubicBezTo>
                        <a:cubicBezTo>
                          <a:pt x="12217" y="82010"/>
                          <a:pt x="19279" y="85671"/>
                          <a:pt x="28522" y="8567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131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52" name="Graphic 4">
                <a:extLst>
                  <a:ext uri="{FF2B5EF4-FFF2-40B4-BE49-F238E27FC236}">
                    <a16:creationId xmlns:a16="http://schemas.microsoft.com/office/drawing/2014/main" id="{195C4EAD-7329-4946-8360-60B3A555E5C6}"/>
                  </a:ext>
                </a:extLst>
              </p:cNvPr>
              <p:cNvGrpSpPr/>
              <p:nvPr/>
            </p:nvGrpSpPr>
            <p:grpSpPr>
              <a:xfrm>
                <a:off x="512840" y="4211003"/>
                <a:ext cx="191981" cy="85604"/>
                <a:chOff x="512840" y="4211003"/>
                <a:chExt cx="191981" cy="85604"/>
              </a:xfrm>
              <a:solidFill>
                <a:srgbClr val="000000"/>
              </a:solidFill>
            </p:grpSpPr>
            <p:sp>
              <p:nvSpPr>
                <p:cNvPr id="353" name="Freeform: Shape 352">
                  <a:extLst>
                    <a:ext uri="{FF2B5EF4-FFF2-40B4-BE49-F238E27FC236}">
                      <a16:creationId xmlns:a16="http://schemas.microsoft.com/office/drawing/2014/main" id="{8948F4FA-3B3A-44E2-82B3-41597BACF1F5}"/>
                    </a:ext>
                  </a:extLst>
                </p:cNvPr>
                <p:cNvSpPr/>
                <p:nvPr/>
              </p:nvSpPr>
              <p:spPr>
                <a:xfrm>
                  <a:off x="676526" y="4252002"/>
                  <a:ext cx="28295" cy="8083"/>
                </a:xfrm>
                <a:custGeom>
                  <a:avLst/>
                  <a:gdLst>
                    <a:gd name="connsiteX0" fmla="*/ 28353 w 28295"/>
                    <a:gd name="connsiteY0" fmla="*/ 68 h 8083"/>
                    <a:gd name="connsiteX1" fmla="*/ 58 w 28295"/>
                    <a:gd name="connsiteY1" fmla="*/ 68 h 8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295" h="8083">
                      <a:moveTo>
                        <a:pt x="28353" y="68"/>
                      </a:moveTo>
                      <a:lnTo>
                        <a:pt x="58" y="68"/>
                      </a:lnTo>
                    </a:path>
                  </a:pathLst>
                </a:custGeom>
                <a:solidFill>
                  <a:srgbClr val="000000"/>
                </a:solidFill>
                <a:ln w="6463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54" name="Graphic 4">
                  <a:extLst>
                    <a:ext uri="{FF2B5EF4-FFF2-40B4-BE49-F238E27FC236}">
                      <a16:creationId xmlns:a16="http://schemas.microsoft.com/office/drawing/2014/main" id="{4A5A68E0-78B7-4FCC-934D-610A26C286A6}"/>
                    </a:ext>
                  </a:extLst>
                </p:cNvPr>
                <p:cNvGrpSpPr/>
                <p:nvPr/>
              </p:nvGrpSpPr>
              <p:grpSpPr>
                <a:xfrm>
                  <a:off x="512840" y="4211003"/>
                  <a:ext cx="125503" cy="85604"/>
                  <a:chOff x="512840" y="4211003"/>
                  <a:chExt cx="125503" cy="85604"/>
                </a:xfrm>
                <a:solidFill>
                  <a:srgbClr val="000000"/>
                </a:solidFill>
              </p:grpSpPr>
              <p:sp>
                <p:nvSpPr>
                  <p:cNvPr id="355" name="Freeform: Shape 354">
                    <a:extLst>
                      <a:ext uri="{FF2B5EF4-FFF2-40B4-BE49-F238E27FC236}">
                        <a16:creationId xmlns:a16="http://schemas.microsoft.com/office/drawing/2014/main" id="{8AA961BA-357A-439D-A704-5E860BF83419}"/>
                      </a:ext>
                    </a:extLst>
                  </p:cNvPr>
                  <p:cNvSpPr/>
                  <p:nvPr/>
                </p:nvSpPr>
                <p:spPr>
                  <a:xfrm flipV="1">
                    <a:off x="512840" y="4211003"/>
                    <a:ext cx="54308" cy="85604"/>
                  </a:xfrm>
                  <a:custGeom>
                    <a:avLst/>
                    <a:gdLst>
                      <a:gd name="connsiteX0" fmla="*/ 37302 w 54308"/>
                      <a:gd name="connsiteY0" fmla="*/ 46132 h 85604"/>
                      <a:gd name="connsiteX1" fmla="*/ 49805 w 54308"/>
                      <a:gd name="connsiteY1" fmla="*/ 38988 h 85604"/>
                      <a:gd name="connsiteX2" fmla="*/ 54314 w 54308"/>
                      <a:gd name="connsiteY2" fmla="*/ 25619 h 85604"/>
                      <a:gd name="connsiteX3" fmla="*/ 45914 w 54308"/>
                      <a:gd name="connsiteY3" fmla="*/ 6716 h 85604"/>
                      <a:gd name="connsiteX4" fmla="*/ 22040 w 54308"/>
                      <a:gd name="connsiteY4" fmla="*/ 32 h 85604"/>
                      <a:gd name="connsiteX5" fmla="*/ 11359 w 54308"/>
                      <a:gd name="connsiteY5" fmla="*/ 1057 h 85604"/>
                      <a:gd name="connsiteX6" fmla="*/ 6 w 54308"/>
                      <a:gd name="connsiteY6" fmla="*/ 4134 h 85604"/>
                      <a:gd name="connsiteX7" fmla="*/ 6 w 54308"/>
                      <a:gd name="connsiteY7" fmla="*/ 14903 h 85604"/>
                      <a:gd name="connsiteX8" fmla="*/ 10156 w 54308"/>
                      <a:gd name="connsiteY8" fmla="*/ 10818 h 85604"/>
                      <a:gd name="connsiteX9" fmla="*/ 21722 w 54308"/>
                      <a:gd name="connsiteY9" fmla="*/ 9439 h 85604"/>
                      <a:gd name="connsiteX10" fmla="*/ 37709 w 54308"/>
                      <a:gd name="connsiteY10" fmla="*/ 13577 h 85604"/>
                      <a:gd name="connsiteX11" fmla="*/ 43209 w 54308"/>
                      <a:gd name="connsiteY11" fmla="*/ 25619 h 85604"/>
                      <a:gd name="connsiteX12" fmla="*/ 38098 w 54308"/>
                      <a:gd name="connsiteY12" fmla="*/ 37025 h 85604"/>
                      <a:gd name="connsiteX13" fmla="*/ 23880 w 54308"/>
                      <a:gd name="connsiteY13" fmla="*/ 41145 h 85604"/>
                      <a:gd name="connsiteX14" fmla="*/ 14259 w 54308"/>
                      <a:gd name="connsiteY14" fmla="*/ 41145 h 85604"/>
                      <a:gd name="connsiteX15" fmla="*/ 14259 w 54308"/>
                      <a:gd name="connsiteY15" fmla="*/ 50323 h 85604"/>
                      <a:gd name="connsiteX16" fmla="*/ 24322 w 54308"/>
                      <a:gd name="connsiteY16" fmla="*/ 50323 h 85604"/>
                      <a:gd name="connsiteX17" fmla="*/ 36913 w 54308"/>
                      <a:gd name="connsiteY17" fmla="*/ 53612 h 85604"/>
                      <a:gd name="connsiteX18" fmla="*/ 41281 w 54308"/>
                      <a:gd name="connsiteY18" fmla="*/ 63090 h 85604"/>
                      <a:gd name="connsiteX19" fmla="*/ 36771 w 54308"/>
                      <a:gd name="connsiteY19" fmla="*/ 72834 h 85604"/>
                      <a:gd name="connsiteX20" fmla="*/ 23880 w 54308"/>
                      <a:gd name="connsiteY20" fmla="*/ 76247 h 85604"/>
                      <a:gd name="connsiteX21" fmla="*/ 14029 w 54308"/>
                      <a:gd name="connsiteY21" fmla="*/ 75239 h 85604"/>
                      <a:gd name="connsiteX22" fmla="*/ 2481 w 54308"/>
                      <a:gd name="connsiteY22" fmla="*/ 72162 h 85604"/>
                      <a:gd name="connsiteX23" fmla="*/ 2481 w 54308"/>
                      <a:gd name="connsiteY23" fmla="*/ 82100 h 85604"/>
                      <a:gd name="connsiteX24" fmla="*/ 14401 w 54308"/>
                      <a:gd name="connsiteY24" fmla="*/ 84752 h 85604"/>
                      <a:gd name="connsiteX25" fmla="*/ 24870 w 54308"/>
                      <a:gd name="connsiteY25" fmla="*/ 85636 h 85604"/>
                      <a:gd name="connsiteX26" fmla="*/ 44977 w 54308"/>
                      <a:gd name="connsiteY26" fmla="*/ 79854 h 85604"/>
                      <a:gd name="connsiteX27" fmla="*/ 52387 w 54308"/>
                      <a:gd name="connsiteY27" fmla="*/ 64257 h 85604"/>
                      <a:gd name="connsiteX28" fmla="*/ 48461 w 54308"/>
                      <a:gd name="connsiteY28" fmla="*/ 52675 h 85604"/>
                      <a:gd name="connsiteX29" fmla="*/ 37302 w 54308"/>
                      <a:gd name="connsiteY29" fmla="*/ 46132 h 85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54308" h="85604">
                        <a:moveTo>
                          <a:pt x="37302" y="46132"/>
                        </a:moveTo>
                        <a:cubicBezTo>
                          <a:pt x="42643" y="44988"/>
                          <a:pt x="46810" y="42607"/>
                          <a:pt x="49805" y="38988"/>
                        </a:cubicBezTo>
                        <a:cubicBezTo>
                          <a:pt x="52811" y="35381"/>
                          <a:pt x="54314" y="30924"/>
                          <a:pt x="54314" y="25619"/>
                        </a:cubicBezTo>
                        <a:cubicBezTo>
                          <a:pt x="54314" y="17485"/>
                          <a:pt x="51514" y="11184"/>
                          <a:pt x="45914" y="6716"/>
                        </a:cubicBezTo>
                        <a:cubicBezTo>
                          <a:pt x="40314" y="2260"/>
                          <a:pt x="32356" y="32"/>
                          <a:pt x="22040" y="32"/>
                        </a:cubicBezTo>
                        <a:cubicBezTo>
                          <a:pt x="18586" y="32"/>
                          <a:pt x="15025" y="374"/>
                          <a:pt x="11359" y="1057"/>
                        </a:cubicBezTo>
                        <a:cubicBezTo>
                          <a:pt x="7692" y="1741"/>
                          <a:pt x="3908" y="2767"/>
                          <a:pt x="6" y="4134"/>
                        </a:cubicBezTo>
                        <a:lnTo>
                          <a:pt x="6" y="14903"/>
                        </a:lnTo>
                        <a:cubicBezTo>
                          <a:pt x="3095" y="13100"/>
                          <a:pt x="6478" y="11738"/>
                          <a:pt x="10156" y="10818"/>
                        </a:cubicBezTo>
                        <a:cubicBezTo>
                          <a:pt x="13847" y="9899"/>
                          <a:pt x="17702" y="9439"/>
                          <a:pt x="21722" y="9439"/>
                        </a:cubicBezTo>
                        <a:cubicBezTo>
                          <a:pt x="28713" y="9439"/>
                          <a:pt x="34042" y="10818"/>
                          <a:pt x="37709" y="13577"/>
                        </a:cubicBezTo>
                        <a:cubicBezTo>
                          <a:pt x="41375" y="16336"/>
                          <a:pt x="43209" y="20350"/>
                          <a:pt x="43209" y="25619"/>
                        </a:cubicBezTo>
                        <a:cubicBezTo>
                          <a:pt x="43209" y="30488"/>
                          <a:pt x="41505" y="34290"/>
                          <a:pt x="38098" y="37025"/>
                        </a:cubicBezTo>
                        <a:cubicBezTo>
                          <a:pt x="34691" y="39772"/>
                          <a:pt x="29951" y="41145"/>
                          <a:pt x="23880" y="41145"/>
                        </a:cubicBezTo>
                        <a:lnTo>
                          <a:pt x="14259" y="41145"/>
                        </a:lnTo>
                        <a:lnTo>
                          <a:pt x="14259" y="50323"/>
                        </a:lnTo>
                        <a:lnTo>
                          <a:pt x="24322" y="50323"/>
                        </a:lnTo>
                        <a:cubicBezTo>
                          <a:pt x="29804" y="50323"/>
                          <a:pt x="34001" y="51419"/>
                          <a:pt x="36913" y="53612"/>
                        </a:cubicBezTo>
                        <a:cubicBezTo>
                          <a:pt x="39825" y="55805"/>
                          <a:pt x="41281" y="58964"/>
                          <a:pt x="41281" y="63090"/>
                        </a:cubicBezTo>
                        <a:cubicBezTo>
                          <a:pt x="41281" y="67322"/>
                          <a:pt x="39778" y="70570"/>
                          <a:pt x="36771" y="72834"/>
                        </a:cubicBezTo>
                        <a:cubicBezTo>
                          <a:pt x="33777" y="75109"/>
                          <a:pt x="29480" y="76247"/>
                          <a:pt x="23880" y="76247"/>
                        </a:cubicBezTo>
                        <a:cubicBezTo>
                          <a:pt x="20814" y="76247"/>
                          <a:pt x="17531" y="75911"/>
                          <a:pt x="14029" y="75239"/>
                        </a:cubicBezTo>
                        <a:cubicBezTo>
                          <a:pt x="10528" y="74578"/>
                          <a:pt x="6678" y="73553"/>
                          <a:pt x="2481" y="72162"/>
                        </a:cubicBezTo>
                        <a:lnTo>
                          <a:pt x="2481" y="82100"/>
                        </a:lnTo>
                        <a:cubicBezTo>
                          <a:pt x="6726" y="83279"/>
                          <a:pt x="10699" y="84163"/>
                          <a:pt x="14401" y="84752"/>
                        </a:cubicBezTo>
                        <a:cubicBezTo>
                          <a:pt x="18103" y="85342"/>
                          <a:pt x="21592" y="85636"/>
                          <a:pt x="24870" y="85636"/>
                        </a:cubicBezTo>
                        <a:cubicBezTo>
                          <a:pt x="33347" y="85636"/>
                          <a:pt x="40049" y="83709"/>
                          <a:pt x="44977" y="79854"/>
                        </a:cubicBezTo>
                        <a:cubicBezTo>
                          <a:pt x="49917" y="76011"/>
                          <a:pt x="52387" y="70812"/>
                          <a:pt x="52387" y="64257"/>
                        </a:cubicBezTo>
                        <a:cubicBezTo>
                          <a:pt x="52387" y="59683"/>
                          <a:pt x="51078" y="55822"/>
                          <a:pt x="48461" y="52675"/>
                        </a:cubicBezTo>
                        <a:cubicBezTo>
                          <a:pt x="45843" y="49527"/>
                          <a:pt x="42124" y="47346"/>
                          <a:pt x="37302" y="4613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131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56" name="Freeform: Shape 355">
                    <a:extLst>
                      <a:ext uri="{FF2B5EF4-FFF2-40B4-BE49-F238E27FC236}">
                        <a16:creationId xmlns:a16="http://schemas.microsoft.com/office/drawing/2014/main" id="{C5393EDF-A03D-4A30-AF08-3EFDD8EDEFDA}"/>
                      </a:ext>
                    </a:extLst>
                  </p:cNvPr>
                  <p:cNvSpPr/>
                  <p:nvPr/>
                </p:nvSpPr>
                <p:spPr>
                  <a:xfrm flipV="1">
                    <a:off x="584954" y="4212489"/>
                    <a:ext cx="53389" cy="84119"/>
                  </a:xfrm>
                  <a:custGeom>
                    <a:avLst/>
                    <a:gdLst>
                      <a:gd name="connsiteX0" fmla="*/ 3499 w 53389"/>
                      <a:gd name="connsiteY0" fmla="*/ 84152 h 84119"/>
                      <a:gd name="connsiteX1" fmla="*/ 47320 w 53389"/>
                      <a:gd name="connsiteY1" fmla="*/ 84152 h 84119"/>
                      <a:gd name="connsiteX2" fmla="*/ 47320 w 53389"/>
                      <a:gd name="connsiteY2" fmla="*/ 74744 h 84119"/>
                      <a:gd name="connsiteX3" fmla="*/ 13720 w 53389"/>
                      <a:gd name="connsiteY3" fmla="*/ 74744 h 84119"/>
                      <a:gd name="connsiteX4" fmla="*/ 13720 w 53389"/>
                      <a:gd name="connsiteY4" fmla="*/ 54532 h 84119"/>
                      <a:gd name="connsiteX5" fmla="*/ 18566 w 53389"/>
                      <a:gd name="connsiteY5" fmla="*/ 55770 h 84119"/>
                      <a:gd name="connsiteX6" fmla="*/ 23447 w 53389"/>
                      <a:gd name="connsiteY6" fmla="*/ 56177 h 84119"/>
                      <a:gd name="connsiteX7" fmla="*/ 45322 w 53389"/>
                      <a:gd name="connsiteY7" fmla="*/ 48608 h 84119"/>
                      <a:gd name="connsiteX8" fmla="*/ 53404 w 53389"/>
                      <a:gd name="connsiteY8" fmla="*/ 28113 h 84119"/>
                      <a:gd name="connsiteX9" fmla="*/ 45110 w 53389"/>
                      <a:gd name="connsiteY9" fmla="*/ 7406 h 84119"/>
                      <a:gd name="connsiteX10" fmla="*/ 21731 w 53389"/>
                      <a:gd name="connsiteY10" fmla="*/ 32 h 84119"/>
                      <a:gd name="connsiteX11" fmla="*/ 11138 w 53389"/>
                      <a:gd name="connsiteY11" fmla="*/ 917 h 84119"/>
                      <a:gd name="connsiteX12" fmla="*/ 15 w 53389"/>
                      <a:gd name="connsiteY12" fmla="*/ 3569 h 84119"/>
                      <a:gd name="connsiteX13" fmla="*/ 15 w 53389"/>
                      <a:gd name="connsiteY13" fmla="*/ 14798 h 84119"/>
                      <a:gd name="connsiteX14" fmla="*/ 10289 w 53389"/>
                      <a:gd name="connsiteY14" fmla="*/ 10766 h 84119"/>
                      <a:gd name="connsiteX15" fmla="*/ 21501 w 53389"/>
                      <a:gd name="connsiteY15" fmla="*/ 9440 h 84119"/>
                      <a:gd name="connsiteX16" fmla="*/ 36639 w 53389"/>
                      <a:gd name="connsiteY16" fmla="*/ 14462 h 84119"/>
                      <a:gd name="connsiteX17" fmla="*/ 42227 w 53389"/>
                      <a:gd name="connsiteY17" fmla="*/ 28113 h 84119"/>
                      <a:gd name="connsiteX18" fmla="*/ 36639 w 53389"/>
                      <a:gd name="connsiteY18" fmla="*/ 41747 h 84119"/>
                      <a:gd name="connsiteX19" fmla="*/ 21501 w 53389"/>
                      <a:gd name="connsiteY19" fmla="*/ 46787 h 84119"/>
                      <a:gd name="connsiteX20" fmla="*/ 12571 w 53389"/>
                      <a:gd name="connsiteY20" fmla="*/ 45797 h 84119"/>
                      <a:gd name="connsiteX21" fmla="*/ 3499 w 53389"/>
                      <a:gd name="connsiteY21" fmla="*/ 42702 h 84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3389" h="84119">
                        <a:moveTo>
                          <a:pt x="3499" y="84152"/>
                        </a:moveTo>
                        <a:lnTo>
                          <a:pt x="47320" y="84152"/>
                        </a:lnTo>
                        <a:lnTo>
                          <a:pt x="47320" y="74744"/>
                        </a:lnTo>
                        <a:lnTo>
                          <a:pt x="13720" y="74744"/>
                        </a:lnTo>
                        <a:lnTo>
                          <a:pt x="13720" y="54532"/>
                        </a:lnTo>
                        <a:cubicBezTo>
                          <a:pt x="15335" y="55086"/>
                          <a:pt x="16951" y="55499"/>
                          <a:pt x="18566" y="55770"/>
                        </a:cubicBezTo>
                        <a:cubicBezTo>
                          <a:pt x="20193" y="56041"/>
                          <a:pt x="21820" y="56177"/>
                          <a:pt x="23447" y="56177"/>
                        </a:cubicBezTo>
                        <a:cubicBezTo>
                          <a:pt x="32654" y="56177"/>
                          <a:pt x="39946" y="53654"/>
                          <a:pt x="45322" y="48608"/>
                        </a:cubicBezTo>
                        <a:cubicBezTo>
                          <a:pt x="50710" y="43563"/>
                          <a:pt x="53404" y="36731"/>
                          <a:pt x="53404" y="28113"/>
                        </a:cubicBezTo>
                        <a:cubicBezTo>
                          <a:pt x="53404" y="19236"/>
                          <a:pt x="50639" y="12334"/>
                          <a:pt x="45110" y="7406"/>
                        </a:cubicBezTo>
                        <a:cubicBezTo>
                          <a:pt x="39581" y="2490"/>
                          <a:pt x="31788" y="32"/>
                          <a:pt x="21731" y="32"/>
                        </a:cubicBezTo>
                        <a:cubicBezTo>
                          <a:pt x="18265" y="32"/>
                          <a:pt x="14734" y="327"/>
                          <a:pt x="11138" y="917"/>
                        </a:cubicBezTo>
                        <a:cubicBezTo>
                          <a:pt x="7554" y="1506"/>
                          <a:pt x="3846" y="2390"/>
                          <a:pt x="15" y="3569"/>
                        </a:cubicBezTo>
                        <a:lnTo>
                          <a:pt x="15" y="14798"/>
                        </a:lnTo>
                        <a:cubicBezTo>
                          <a:pt x="3328" y="12994"/>
                          <a:pt x="6753" y="11650"/>
                          <a:pt x="10289" y="10766"/>
                        </a:cubicBezTo>
                        <a:cubicBezTo>
                          <a:pt x="13826" y="9882"/>
                          <a:pt x="17564" y="9440"/>
                          <a:pt x="21501" y="9440"/>
                        </a:cubicBezTo>
                        <a:cubicBezTo>
                          <a:pt x="27879" y="9440"/>
                          <a:pt x="32925" y="11114"/>
                          <a:pt x="36639" y="14462"/>
                        </a:cubicBezTo>
                        <a:cubicBezTo>
                          <a:pt x="40365" y="17810"/>
                          <a:pt x="42227" y="22361"/>
                          <a:pt x="42227" y="28113"/>
                        </a:cubicBezTo>
                        <a:cubicBezTo>
                          <a:pt x="42227" y="33855"/>
                          <a:pt x="40365" y="38399"/>
                          <a:pt x="36639" y="41747"/>
                        </a:cubicBezTo>
                        <a:cubicBezTo>
                          <a:pt x="32925" y="45107"/>
                          <a:pt x="27879" y="46787"/>
                          <a:pt x="21501" y="46787"/>
                        </a:cubicBezTo>
                        <a:cubicBezTo>
                          <a:pt x="18519" y="46787"/>
                          <a:pt x="15542" y="46457"/>
                          <a:pt x="12571" y="45797"/>
                        </a:cubicBezTo>
                        <a:cubicBezTo>
                          <a:pt x="9611" y="45137"/>
                          <a:pt x="6587" y="44105"/>
                          <a:pt x="3499" y="4270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131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57" name="Graphic 4">
                <a:extLst>
                  <a:ext uri="{FF2B5EF4-FFF2-40B4-BE49-F238E27FC236}">
                    <a16:creationId xmlns:a16="http://schemas.microsoft.com/office/drawing/2014/main" id="{B0842118-71D3-4D7E-B965-4A35A58A741C}"/>
                  </a:ext>
                </a:extLst>
              </p:cNvPr>
              <p:cNvGrpSpPr/>
              <p:nvPr/>
            </p:nvGrpSpPr>
            <p:grpSpPr>
              <a:xfrm>
                <a:off x="362335" y="4600572"/>
                <a:ext cx="109537" cy="1022105"/>
                <a:chOff x="362335" y="4600572"/>
                <a:chExt cx="109537" cy="1022105"/>
              </a:xfrm>
              <a:solidFill>
                <a:srgbClr val="000000"/>
              </a:solidFill>
            </p:grpSpPr>
            <p:sp>
              <p:nvSpPr>
                <p:cNvPr id="358" name="Freeform: Shape 357">
                  <a:extLst>
                    <a:ext uri="{FF2B5EF4-FFF2-40B4-BE49-F238E27FC236}">
                      <a16:creationId xmlns:a16="http://schemas.microsoft.com/office/drawing/2014/main" id="{6DD494CC-AF20-429B-8F1B-BF65F20F7272}"/>
                    </a:ext>
                  </a:extLst>
                </p:cNvPr>
                <p:cNvSpPr/>
                <p:nvPr/>
              </p:nvSpPr>
              <p:spPr>
                <a:xfrm rot="-5400000" flipV="1">
                  <a:off x="375855" y="5550203"/>
                  <a:ext cx="62443" cy="82510"/>
                </a:xfrm>
                <a:custGeom>
                  <a:avLst/>
                  <a:gdLst>
                    <a:gd name="connsiteX0" fmla="*/ -17 w 62443"/>
                    <a:gd name="connsiteY0" fmla="*/ 82707 h 82510"/>
                    <a:gd name="connsiteX1" fmla="*/ 15015 w 62443"/>
                    <a:gd name="connsiteY1" fmla="*/ 82707 h 82510"/>
                    <a:gd name="connsiteX2" fmla="*/ 51604 w 62443"/>
                    <a:gd name="connsiteY2" fmla="*/ 13689 h 82510"/>
                    <a:gd name="connsiteX3" fmla="*/ 51604 w 62443"/>
                    <a:gd name="connsiteY3" fmla="*/ 82707 h 82510"/>
                    <a:gd name="connsiteX4" fmla="*/ 62427 w 62443"/>
                    <a:gd name="connsiteY4" fmla="*/ 82707 h 82510"/>
                    <a:gd name="connsiteX5" fmla="*/ 62427 w 62443"/>
                    <a:gd name="connsiteY5" fmla="*/ 197 h 82510"/>
                    <a:gd name="connsiteX6" fmla="*/ 47395 w 62443"/>
                    <a:gd name="connsiteY6" fmla="*/ 197 h 82510"/>
                    <a:gd name="connsiteX7" fmla="*/ 10824 w 62443"/>
                    <a:gd name="connsiteY7" fmla="*/ 69215 h 82510"/>
                    <a:gd name="connsiteX8" fmla="*/ 10824 w 62443"/>
                    <a:gd name="connsiteY8" fmla="*/ 197 h 82510"/>
                    <a:gd name="connsiteX9" fmla="*/ -17 w 62443"/>
                    <a:gd name="connsiteY9" fmla="*/ 197 h 82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2443" h="82510">
                      <a:moveTo>
                        <a:pt x="-17" y="82707"/>
                      </a:moveTo>
                      <a:lnTo>
                        <a:pt x="15015" y="82707"/>
                      </a:lnTo>
                      <a:lnTo>
                        <a:pt x="51604" y="13689"/>
                      </a:lnTo>
                      <a:lnTo>
                        <a:pt x="51604" y="82707"/>
                      </a:lnTo>
                      <a:lnTo>
                        <a:pt x="62427" y="82707"/>
                      </a:lnTo>
                      <a:lnTo>
                        <a:pt x="62427" y="197"/>
                      </a:lnTo>
                      <a:lnTo>
                        <a:pt x="47395" y="197"/>
                      </a:lnTo>
                      <a:lnTo>
                        <a:pt x="10824" y="69215"/>
                      </a:lnTo>
                      <a:lnTo>
                        <a:pt x="10824" y="197"/>
                      </a:lnTo>
                      <a:lnTo>
                        <a:pt x="-17" y="1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3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9" name="Freeform: Shape 358">
                  <a:extLst>
                    <a:ext uri="{FF2B5EF4-FFF2-40B4-BE49-F238E27FC236}">
                      <a16:creationId xmlns:a16="http://schemas.microsoft.com/office/drawing/2014/main" id="{13F82542-529D-4EBC-BE6B-B47DF26C3145}"/>
                    </a:ext>
                  </a:extLst>
                </p:cNvPr>
                <p:cNvSpPr/>
                <p:nvPr/>
              </p:nvSpPr>
              <p:spPr>
                <a:xfrm rot="-5400000" flipV="1">
                  <a:off x="392275" y="5481839"/>
                  <a:ext cx="51832" cy="63500"/>
                </a:xfrm>
                <a:custGeom>
                  <a:avLst/>
                  <a:gdLst>
                    <a:gd name="connsiteX0" fmla="*/ -9 w 51832"/>
                    <a:gd name="connsiteY0" fmla="*/ 26227 h 63500"/>
                    <a:gd name="connsiteX1" fmla="*/ -9 w 51832"/>
                    <a:gd name="connsiteY1" fmla="*/ 63698 h 63500"/>
                    <a:gd name="connsiteX2" fmla="*/ 10159 w 51832"/>
                    <a:gd name="connsiteY2" fmla="*/ 63698 h 63500"/>
                    <a:gd name="connsiteX3" fmla="*/ 10159 w 51832"/>
                    <a:gd name="connsiteY3" fmla="*/ 26616 h 63500"/>
                    <a:gd name="connsiteX4" fmla="*/ 13572 w 51832"/>
                    <a:gd name="connsiteY4" fmla="*/ 13424 h 63500"/>
                    <a:gd name="connsiteX5" fmla="*/ 23865 w 51832"/>
                    <a:gd name="connsiteY5" fmla="*/ 9039 h 63500"/>
                    <a:gd name="connsiteX6" fmla="*/ 36863 w 51832"/>
                    <a:gd name="connsiteY6" fmla="*/ 14291 h 63500"/>
                    <a:gd name="connsiteX7" fmla="*/ 41655 w 51832"/>
                    <a:gd name="connsiteY7" fmla="*/ 28614 h 63500"/>
                    <a:gd name="connsiteX8" fmla="*/ 41655 w 51832"/>
                    <a:gd name="connsiteY8" fmla="*/ 63698 h 63500"/>
                    <a:gd name="connsiteX9" fmla="*/ 51824 w 51832"/>
                    <a:gd name="connsiteY9" fmla="*/ 63698 h 63500"/>
                    <a:gd name="connsiteX10" fmla="*/ 51824 w 51832"/>
                    <a:gd name="connsiteY10" fmla="*/ 1806 h 63500"/>
                    <a:gd name="connsiteX11" fmla="*/ 41655 w 51832"/>
                    <a:gd name="connsiteY11" fmla="*/ 1806 h 63500"/>
                    <a:gd name="connsiteX12" fmla="*/ 41655 w 51832"/>
                    <a:gd name="connsiteY12" fmla="*/ 11320 h 63500"/>
                    <a:gd name="connsiteX13" fmla="*/ 33061 w 51832"/>
                    <a:gd name="connsiteY13" fmla="*/ 2938 h 63500"/>
                    <a:gd name="connsiteX14" fmla="*/ 21707 w 51832"/>
                    <a:gd name="connsiteY14" fmla="*/ 197 h 63500"/>
                    <a:gd name="connsiteX15" fmla="*/ 5508 w 51832"/>
                    <a:gd name="connsiteY15" fmla="*/ 6829 h 63500"/>
                    <a:gd name="connsiteX16" fmla="*/ -9 w 51832"/>
                    <a:gd name="connsiteY16" fmla="*/ 26227 h 63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1832" h="63500">
                      <a:moveTo>
                        <a:pt x="-9" y="26227"/>
                      </a:moveTo>
                      <a:lnTo>
                        <a:pt x="-9" y="63698"/>
                      </a:lnTo>
                      <a:lnTo>
                        <a:pt x="10159" y="63698"/>
                      </a:lnTo>
                      <a:lnTo>
                        <a:pt x="10159" y="26616"/>
                      </a:lnTo>
                      <a:cubicBezTo>
                        <a:pt x="10159" y="20757"/>
                        <a:pt x="11297" y="16360"/>
                        <a:pt x="13572" y="13424"/>
                      </a:cubicBezTo>
                      <a:cubicBezTo>
                        <a:pt x="15859" y="10501"/>
                        <a:pt x="19290" y="9039"/>
                        <a:pt x="23865" y="9039"/>
                      </a:cubicBezTo>
                      <a:cubicBezTo>
                        <a:pt x="29347" y="9039"/>
                        <a:pt x="33679" y="10790"/>
                        <a:pt x="36863" y="14291"/>
                      </a:cubicBezTo>
                      <a:cubicBezTo>
                        <a:pt x="40058" y="17792"/>
                        <a:pt x="41655" y="22567"/>
                        <a:pt x="41655" y="28614"/>
                      </a:cubicBezTo>
                      <a:lnTo>
                        <a:pt x="41655" y="63698"/>
                      </a:lnTo>
                      <a:lnTo>
                        <a:pt x="51824" y="63698"/>
                      </a:lnTo>
                      <a:lnTo>
                        <a:pt x="51824" y="1806"/>
                      </a:lnTo>
                      <a:lnTo>
                        <a:pt x="41655" y="1806"/>
                      </a:lnTo>
                      <a:lnTo>
                        <a:pt x="41655" y="11320"/>
                      </a:lnTo>
                      <a:cubicBezTo>
                        <a:pt x="39191" y="7559"/>
                        <a:pt x="36326" y="4765"/>
                        <a:pt x="33061" y="2938"/>
                      </a:cubicBezTo>
                      <a:cubicBezTo>
                        <a:pt x="29807" y="1111"/>
                        <a:pt x="26022" y="197"/>
                        <a:pt x="21707" y="197"/>
                      </a:cubicBezTo>
                      <a:cubicBezTo>
                        <a:pt x="14598" y="197"/>
                        <a:pt x="9198" y="2408"/>
                        <a:pt x="5508" y="6829"/>
                      </a:cubicBezTo>
                      <a:cubicBezTo>
                        <a:pt x="1830" y="11249"/>
                        <a:pt x="-9" y="17716"/>
                        <a:pt x="-9" y="2622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13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0" name="Freeform: Shape 359">
                  <a:extLst>
                    <a:ext uri="{FF2B5EF4-FFF2-40B4-BE49-F238E27FC236}">
                      <a16:creationId xmlns:a16="http://schemas.microsoft.com/office/drawing/2014/main" id="{A901C87E-CB4B-4D75-813B-C8029BE1BD9C}"/>
                    </a:ext>
                  </a:extLst>
                </p:cNvPr>
                <p:cNvSpPr/>
                <p:nvPr/>
              </p:nvSpPr>
              <p:spPr>
                <a:xfrm rot="-5400000" flipV="1">
                  <a:off x="371460" y="5390253"/>
                  <a:ext cx="90367" cy="63376"/>
                </a:xfrm>
                <a:custGeom>
                  <a:avLst/>
                  <a:gdLst>
                    <a:gd name="connsiteX0" fmla="*/ 48552 w 90367"/>
                    <a:gd name="connsiteY0" fmla="*/ 50193 h 63376"/>
                    <a:gd name="connsiteX1" fmla="*/ 57677 w 90367"/>
                    <a:gd name="connsiteY1" fmla="*/ 60308 h 63376"/>
                    <a:gd name="connsiteX2" fmla="*/ 70162 w 90367"/>
                    <a:gd name="connsiteY2" fmla="*/ 63561 h 63376"/>
                    <a:gd name="connsiteX3" fmla="*/ 85088 w 90367"/>
                    <a:gd name="connsiteY3" fmla="*/ 56789 h 63376"/>
                    <a:gd name="connsiteX4" fmla="*/ 90340 w 90367"/>
                    <a:gd name="connsiteY4" fmla="*/ 37549 h 63376"/>
                    <a:gd name="connsiteX5" fmla="*/ 90340 w 90367"/>
                    <a:gd name="connsiteY5" fmla="*/ 185 h 63376"/>
                    <a:gd name="connsiteX6" fmla="*/ 80119 w 90367"/>
                    <a:gd name="connsiteY6" fmla="*/ 185 h 63376"/>
                    <a:gd name="connsiteX7" fmla="*/ 80119 w 90367"/>
                    <a:gd name="connsiteY7" fmla="*/ 37213 h 63376"/>
                    <a:gd name="connsiteX8" fmla="*/ 76953 w 90367"/>
                    <a:gd name="connsiteY8" fmla="*/ 50405 h 63376"/>
                    <a:gd name="connsiteX9" fmla="*/ 67350 w 90367"/>
                    <a:gd name="connsiteY9" fmla="*/ 54720 h 63376"/>
                    <a:gd name="connsiteX10" fmla="*/ 54848 w 90367"/>
                    <a:gd name="connsiteY10" fmla="*/ 49468 h 63376"/>
                    <a:gd name="connsiteX11" fmla="*/ 50267 w 90367"/>
                    <a:gd name="connsiteY11" fmla="*/ 35162 h 63376"/>
                    <a:gd name="connsiteX12" fmla="*/ 50267 w 90367"/>
                    <a:gd name="connsiteY12" fmla="*/ 185 h 63376"/>
                    <a:gd name="connsiteX13" fmla="*/ 40046 w 90367"/>
                    <a:gd name="connsiteY13" fmla="*/ 185 h 63376"/>
                    <a:gd name="connsiteX14" fmla="*/ 40046 w 90367"/>
                    <a:gd name="connsiteY14" fmla="*/ 37213 h 63376"/>
                    <a:gd name="connsiteX15" fmla="*/ 36898 w 90367"/>
                    <a:gd name="connsiteY15" fmla="*/ 50440 h 63376"/>
                    <a:gd name="connsiteX16" fmla="*/ 27172 w 90367"/>
                    <a:gd name="connsiteY16" fmla="*/ 54720 h 63376"/>
                    <a:gd name="connsiteX17" fmla="*/ 14775 w 90367"/>
                    <a:gd name="connsiteY17" fmla="*/ 49450 h 63376"/>
                    <a:gd name="connsiteX18" fmla="*/ 10195 w 90367"/>
                    <a:gd name="connsiteY18" fmla="*/ 35162 h 63376"/>
                    <a:gd name="connsiteX19" fmla="*/ 10195 w 90367"/>
                    <a:gd name="connsiteY19" fmla="*/ 185 h 63376"/>
                    <a:gd name="connsiteX20" fmla="*/ -27 w 90367"/>
                    <a:gd name="connsiteY20" fmla="*/ 185 h 63376"/>
                    <a:gd name="connsiteX21" fmla="*/ -27 w 90367"/>
                    <a:gd name="connsiteY21" fmla="*/ 62076 h 63376"/>
                    <a:gd name="connsiteX22" fmla="*/ 10195 w 90367"/>
                    <a:gd name="connsiteY22" fmla="*/ 62076 h 63376"/>
                    <a:gd name="connsiteX23" fmla="*/ 10195 w 90367"/>
                    <a:gd name="connsiteY23" fmla="*/ 52456 h 63376"/>
                    <a:gd name="connsiteX24" fmla="*/ 18542 w 90367"/>
                    <a:gd name="connsiteY24" fmla="*/ 60856 h 63376"/>
                    <a:gd name="connsiteX25" fmla="*/ 30089 w 90367"/>
                    <a:gd name="connsiteY25" fmla="*/ 63561 h 63376"/>
                    <a:gd name="connsiteX26" fmla="*/ 41567 w 90367"/>
                    <a:gd name="connsiteY26" fmla="*/ 60131 h 63376"/>
                    <a:gd name="connsiteX27" fmla="*/ 48552 w 90367"/>
                    <a:gd name="connsiteY27" fmla="*/ 50193 h 63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90367" h="63376">
                      <a:moveTo>
                        <a:pt x="48552" y="50193"/>
                      </a:moveTo>
                      <a:cubicBezTo>
                        <a:pt x="51098" y="54767"/>
                        <a:pt x="54140" y="58138"/>
                        <a:pt x="57677" y="60308"/>
                      </a:cubicBezTo>
                      <a:cubicBezTo>
                        <a:pt x="61214" y="62477"/>
                        <a:pt x="65376" y="63561"/>
                        <a:pt x="70162" y="63561"/>
                      </a:cubicBezTo>
                      <a:cubicBezTo>
                        <a:pt x="76611" y="63561"/>
                        <a:pt x="81586" y="61304"/>
                        <a:pt x="85088" y="56789"/>
                      </a:cubicBezTo>
                      <a:cubicBezTo>
                        <a:pt x="88589" y="52285"/>
                        <a:pt x="90340" y="45872"/>
                        <a:pt x="90340" y="37549"/>
                      </a:cubicBezTo>
                      <a:lnTo>
                        <a:pt x="90340" y="185"/>
                      </a:lnTo>
                      <a:lnTo>
                        <a:pt x="80119" y="185"/>
                      </a:lnTo>
                      <a:lnTo>
                        <a:pt x="80119" y="37213"/>
                      </a:lnTo>
                      <a:cubicBezTo>
                        <a:pt x="80119" y="43143"/>
                        <a:pt x="79063" y="47540"/>
                        <a:pt x="76953" y="50405"/>
                      </a:cubicBezTo>
                      <a:cubicBezTo>
                        <a:pt x="74855" y="53282"/>
                        <a:pt x="71654" y="54720"/>
                        <a:pt x="67350" y="54720"/>
                      </a:cubicBezTo>
                      <a:cubicBezTo>
                        <a:pt x="62080" y="54720"/>
                        <a:pt x="57913" y="52969"/>
                        <a:pt x="54848" y="49468"/>
                      </a:cubicBezTo>
                      <a:cubicBezTo>
                        <a:pt x="51794" y="45978"/>
                        <a:pt x="50267" y="41210"/>
                        <a:pt x="50267" y="35162"/>
                      </a:cubicBezTo>
                      <a:lnTo>
                        <a:pt x="50267" y="185"/>
                      </a:lnTo>
                      <a:lnTo>
                        <a:pt x="40046" y="185"/>
                      </a:lnTo>
                      <a:lnTo>
                        <a:pt x="40046" y="37213"/>
                      </a:lnTo>
                      <a:cubicBezTo>
                        <a:pt x="40046" y="43178"/>
                        <a:pt x="38996" y="47587"/>
                        <a:pt x="36898" y="50440"/>
                      </a:cubicBezTo>
                      <a:cubicBezTo>
                        <a:pt x="34799" y="53293"/>
                        <a:pt x="31557" y="54720"/>
                        <a:pt x="27172" y="54720"/>
                      </a:cubicBezTo>
                      <a:cubicBezTo>
                        <a:pt x="21972" y="54720"/>
                        <a:pt x="17840" y="52963"/>
                        <a:pt x="14775" y="49450"/>
                      </a:cubicBezTo>
                      <a:cubicBezTo>
                        <a:pt x="11721" y="45937"/>
                        <a:pt x="10195" y="41174"/>
                        <a:pt x="10195" y="35162"/>
                      </a:cubicBezTo>
                      <a:lnTo>
                        <a:pt x="10195" y="185"/>
                      </a:lnTo>
                      <a:lnTo>
                        <a:pt x="-27" y="185"/>
                      </a:lnTo>
                      <a:lnTo>
                        <a:pt x="-27" y="62076"/>
                      </a:lnTo>
                      <a:lnTo>
                        <a:pt x="10195" y="62076"/>
                      </a:lnTo>
                      <a:lnTo>
                        <a:pt x="10195" y="52456"/>
                      </a:lnTo>
                      <a:cubicBezTo>
                        <a:pt x="12517" y="56252"/>
                        <a:pt x="15299" y="59052"/>
                        <a:pt x="18542" y="60856"/>
                      </a:cubicBezTo>
                      <a:cubicBezTo>
                        <a:pt x="21784" y="62660"/>
                        <a:pt x="25633" y="63561"/>
                        <a:pt x="30089" y="63561"/>
                      </a:cubicBezTo>
                      <a:cubicBezTo>
                        <a:pt x="34593" y="63561"/>
                        <a:pt x="38419" y="62418"/>
                        <a:pt x="41567" y="60131"/>
                      </a:cubicBezTo>
                      <a:cubicBezTo>
                        <a:pt x="44714" y="57856"/>
                        <a:pt x="47043" y="54543"/>
                        <a:pt x="48552" y="5019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13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1" name="Freeform: Shape 360">
                  <a:extLst>
                    <a:ext uri="{FF2B5EF4-FFF2-40B4-BE49-F238E27FC236}">
                      <a16:creationId xmlns:a16="http://schemas.microsoft.com/office/drawing/2014/main" id="{00A5A898-9EB4-40C8-9B28-6985F748A222}"/>
                    </a:ext>
                  </a:extLst>
                </p:cNvPr>
                <p:cNvSpPr/>
                <p:nvPr/>
              </p:nvSpPr>
              <p:spPr>
                <a:xfrm rot="-5400000" flipV="1">
                  <a:off x="378446" y="5285384"/>
                  <a:ext cx="55387" cy="87602"/>
                </a:xfrm>
                <a:custGeom>
                  <a:avLst/>
                  <a:gdLst>
                    <a:gd name="connsiteX0" fmla="*/ 44817 w 55387"/>
                    <a:gd name="connsiteY0" fmla="*/ 32666 h 87602"/>
                    <a:gd name="connsiteX1" fmla="*/ 40201 w 55387"/>
                    <a:gd name="connsiteY1" fmla="*/ 50261 h 87602"/>
                    <a:gd name="connsiteX2" fmla="*/ 27522 w 55387"/>
                    <a:gd name="connsiteY2" fmla="*/ 56644 h 87602"/>
                    <a:gd name="connsiteX3" fmla="*/ 14824 w 55387"/>
                    <a:gd name="connsiteY3" fmla="*/ 50261 h 87602"/>
                    <a:gd name="connsiteX4" fmla="*/ 10209 w 55387"/>
                    <a:gd name="connsiteY4" fmla="*/ 32666 h 87602"/>
                    <a:gd name="connsiteX5" fmla="*/ 14824 w 55387"/>
                    <a:gd name="connsiteY5" fmla="*/ 15071 h 87602"/>
                    <a:gd name="connsiteX6" fmla="*/ 27522 w 55387"/>
                    <a:gd name="connsiteY6" fmla="*/ 8687 h 87602"/>
                    <a:gd name="connsiteX7" fmla="*/ 40201 w 55387"/>
                    <a:gd name="connsiteY7" fmla="*/ 15071 h 87602"/>
                    <a:gd name="connsiteX8" fmla="*/ 44817 w 55387"/>
                    <a:gd name="connsiteY8" fmla="*/ 32666 h 87602"/>
                    <a:gd name="connsiteX9" fmla="*/ 10209 w 55387"/>
                    <a:gd name="connsiteY9" fmla="*/ 54275 h 87602"/>
                    <a:gd name="connsiteX10" fmla="*/ 18308 w 55387"/>
                    <a:gd name="connsiteY10" fmla="*/ 62462 h 87602"/>
                    <a:gd name="connsiteX11" fmla="*/ 29998 w 55387"/>
                    <a:gd name="connsiteY11" fmla="*/ 65150 h 87602"/>
                    <a:gd name="connsiteX12" fmla="*/ 48318 w 55387"/>
                    <a:gd name="connsiteY12" fmla="*/ 56202 h 87602"/>
                    <a:gd name="connsiteX13" fmla="*/ 55375 w 55387"/>
                    <a:gd name="connsiteY13" fmla="*/ 32666 h 87602"/>
                    <a:gd name="connsiteX14" fmla="*/ 48318 w 55387"/>
                    <a:gd name="connsiteY14" fmla="*/ 9112 h 87602"/>
                    <a:gd name="connsiteX15" fmla="*/ 29998 w 55387"/>
                    <a:gd name="connsiteY15" fmla="*/ 164 h 87602"/>
                    <a:gd name="connsiteX16" fmla="*/ 18308 w 55387"/>
                    <a:gd name="connsiteY16" fmla="*/ 2852 h 87602"/>
                    <a:gd name="connsiteX17" fmla="*/ 10209 w 55387"/>
                    <a:gd name="connsiteY17" fmla="*/ 11057 h 87602"/>
                    <a:gd name="connsiteX18" fmla="*/ 10209 w 55387"/>
                    <a:gd name="connsiteY18" fmla="*/ 1773 h 87602"/>
                    <a:gd name="connsiteX19" fmla="*/ -13 w 55387"/>
                    <a:gd name="connsiteY19" fmla="*/ 1773 h 87602"/>
                    <a:gd name="connsiteX20" fmla="*/ -13 w 55387"/>
                    <a:gd name="connsiteY20" fmla="*/ 87767 h 87602"/>
                    <a:gd name="connsiteX21" fmla="*/ 10209 w 55387"/>
                    <a:gd name="connsiteY21" fmla="*/ 87767 h 87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5387" h="87602">
                      <a:moveTo>
                        <a:pt x="44817" y="32666"/>
                      </a:moveTo>
                      <a:cubicBezTo>
                        <a:pt x="44817" y="40140"/>
                        <a:pt x="43278" y="46005"/>
                        <a:pt x="40201" y="50261"/>
                      </a:cubicBezTo>
                      <a:cubicBezTo>
                        <a:pt x="37124" y="54516"/>
                        <a:pt x="32898" y="56644"/>
                        <a:pt x="27522" y="56644"/>
                      </a:cubicBezTo>
                      <a:cubicBezTo>
                        <a:pt x="22134" y="56644"/>
                        <a:pt x="17901" y="54516"/>
                        <a:pt x="14824" y="50261"/>
                      </a:cubicBezTo>
                      <a:cubicBezTo>
                        <a:pt x="11747" y="46005"/>
                        <a:pt x="10209" y="40140"/>
                        <a:pt x="10209" y="32666"/>
                      </a:cubicBezTo>
                      <a:cubicBezTo>
                        <a:pt x="10209" y="25192"/>
                        <a:pt x="11747" y="19327"/>
                        <a:pt x="14824" y="15071"/>
                      </a:cubicBezTo>
                      <a:cubicBezTo>
                        <a:pt x="17901" y="10815"/>
                        <a:pt x="22134" y="8687"/>
                        <a:pt x="27522" y="8687"/>
                      </a:cubicBezTo>
                      <a:cubicBezTo>
                        <a:pt x="32898" y="8687"/>
                        <a:pt x="37124" y="10815"/>
                        <a:pt x="40201" y="15071"/>
                      </a:cubicBezTo>
                      <a:cubicBezTo>
                        <a:pt x="43278" y="19327"/>
                        <a:pt x="44817" y="25192"/>
                        <a:pt x="44817" y="32666"/>
                      </a:cubicBezTo>
                      <a:close/>
                      <a:moveTo>
                        <a:pt x="10209" y="54275"/>
                      </a:moveTo>
                      <a:cubicBezTo>
                        <a:pt x="12354" y="57953"/>
                        <a:pt x="15054" y="60682"/>
                        <a:pt x="18308" y="62462"/>
                      </a:cubicBezTo>
                      <a:cubicBezTo>
                        <a:pt x="21574" y="64254"/>
                        <a:pt x="25470" y="65150"/>
                        <a:pt x="29998" y="65150"/>
                      </a:cubicBezTo>
                      <a:cubicBezTo>
                        <a:pt x="37519" y="65150"/>
                        <a:pt x="43626" y="62167"/>
                        <a:pt x="48318" y="56202"/>
                      </a:cubicBezTo>
                      <a:cubicBezTo>
                        <a:pt x="53023" y="50237"/>
                        <a:pt x="55375" y="42391"/>
                        <a:pt x="55375" y="32666"/>
                      </a:cubicBezTo>
                      <a:cubicBezTo>
                        <a:pt x="55375" y="22940"/>
                        <a:pt x="53023" y="15088"/>
                        <a:pt x="48318" y="9112"/>
                      </a:cubicBezTo>
                      <a:cubicBezTo>
                        <a:pt x="43626" y="3146"/>
                        <a:pt x="37519" y="164"/>
                        <a:pt x="29998" y="164"/>
                      </a:cubicBezTo>
                      <a:cubicBezTo>
                        <a:pt x="25470" y="164"/>
                        <a:pt x="21574" y="1060"/>
                        <a:pt x="18308" y="2852"/>
                      </a:cubicBezTo>
                      <a:cubicBezTo>
                        <a:pt x="15054" y="4644"/>
                        <a:pt x="12354" y="7379"/>
                        <a:pt x="10209" y="11057"/>
                      </a:cubicBezTo>
                      <a:lnTo>
                        <a:pt x="10209" y="1773"/>
                      </a:lnTo>
                      <a:lnTo>
                        <a:pt x="-13" y="1773"/>
                      </a:lnTo>
                      <a:lnTo>
                        <a:pt x="-13" y="87767"/>
                      </a:lnTo>
                      <a:lnTo>
                        <a:pt x="10209" y="877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3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2" name="Freeform: Shape 361">
                  <a:extLst>
                    <a:ext uri="{FF2B5EF4-FFF2-40B4-BE49-F238E27FC236}">
                      <a16:creationId xmlns:a16="http://schemas.microsoft.com/office/drawing/2014/main" id="{239E6151-6B14-4476-B3C2-61FA4CBB93B1}"/>
                    </a:ext>
                  </a:extLst>
                </p:cNvPr>
                <p:cNvSpPr/>
                <p:nvPr/>
              </p:nvSpPr>
              <p:spPr>
                <a:xfrm rot="-5400000" flipV="1">
                  <a:off x="388765" y="5227897"/>
                  <a:ext cx="57368" cy="64985"/>
                </a:xfrm>
                <a:custGeom>
                  <a:avLst/>
                  <a:gdLst>
                    <a:gd name="connsiteX0" fmla="*/ 57359 w 57368"/>
                    <a:gd name="connsiteY0" fmla="*/ 35267 h 64985"/>
                    <a:gd name="connsiteX1" fmla="*/ 57359 w 57368"/>
                    <a:gd name="connsiteY1" fmla="*/ 30298 h 64985"/>
                    <a:gd name="connsiteX2" fmla="*/ 10602 w 57368"/>
                    <a:gd name="connsiteY2" fmla="*/ 30298 h 64985"/>
                    <a:gd name="connsiteX3" fmla="*/ 16933 w 57368"/>
                    <a:gd name="connsiteY3" fmla="*/ 14294 h 64985"/>
                    <a:gd name="connsiteX4" fmla="*/ 32707 w 57368"/>
                    <a:gd name="connsiteY4" fmla="*/ 8795 h 64985"/>
                    <a:gd name="connsiteX5" fmla="*/ 44061 w 57368"/>
                    <a:gd name="connsiteY5" fmla="*/ 10227 h 64985"/>
                    <a:gd name="connsiteX6" fmla="*/ 54990 w 57368"/>
                    <a:gd name="connsiteY6" fmla="*/ 14542 h 64985"/>
                    <a:gd name="connsiteX7" fmla="*/ 54990 w 57368"/>
                    <a:gd name="connsiteY7" fmla="*/ 4922 h 64985"/>
                    <a:gd name="connsiteX8" fmla="*/ 43760 w 57368"/>
                    <a:gd name="connsiteY8" fmla="*/ 1385 h 64985"/>
                    <a:gd name="connsiteX9" fmla="*/ 32106 w 57368"/>
                    <a:gd name="connsiteY9" fmla="*/ 165 h 64985"/>
                    <a:gd name="connsiteX10" fmla="*/ 8639 w 57368"/>
                    <a:gd name="connsiteY10" fmla="*/ 8777 h 64985"/>
                    <a:gd name="connsiteX11" fmla="*/ -9 w 57368"/>
                    <a:gd name="connsiteY11" fmla="*/ 32119 h 64985"/>
                    <a:gd name="connsiteX12" fmla="*/ 8197 w 57368"/>
                    <a:gd name="connsiteY12" fmla="*/ 56221 h 64985"/>
                    <a:gd name="connsiteX13" fmla="*/ 30338 w 57368"/>
                    <a:gd name="connsiteY13" fmla="*/ 65151 h 64985"/>
                    <a:gd name="connsiteX14" fmla="*/ 50091 w 57368"/>
                    <a:gd name="connsiteY14" fmla="*/ 57105 h 64985"/>
                    <a:gd name="connsiteX15" fmla="*/ 57359 w 57368"/>
                    <a:gd name="connsiteY15" fmla="*/ 35267 h 64985"/>
                    <a:gd name="connsiteX16" fmla="*/ 47191 w 57368"/>
                    <a:gd name="connsiteY16" fmla="*/ 38255 h 64985"/>
                    <a:gd name="connsiteX17" fmla="*/ 42522 w 57368"/>
                    <a:gd name="connsiteY17" fmla="*/ 51553 h 64985"/>
                    <a:gd name="connsiteX18" fmla="*/ 30444 w 57368"/>
                    <a:gd name="connsiteY18" fmla="*/ 56540 h 64985"/>
                    <a:gd name="connsiteX19" fmla="*/ 16827 w 57368"/>
                    <a:gd name="connsiteY19" fmla="*/ 51730 h 64985"/>
                    <a:gd name="connsiteX20" fmla="*/ 10938 w 57368"/>
                    <a:gd name="connsiteY20" fmla="*/ 38184 h 64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57368" h="64985">
                      <a:moveTo>
                        <a:pt x="57359" y="35267"/>
                      </a:moveTo>
                      <a:lnTo>
                        <a:pt x="57359" y="30298"/>
                      </a:lnTo>
                      <a:lnTo>
                        <a:pt x="10602" y="30298"/>
                      </a:lnTo>
                      <a:cubicBezTo>
                        <a:pt x="11050" y="23295"/>
                        <a:pt x="13160" y="17961"/>
                        <a:pt x="16933" y="14294"/>
                      </a:cubicBezTo>
                      <a:cubicBezTo>
                        <a:pt x="20705" y="10628"/>
                        <a:pt x="25964" y="8795"/>
                        <a:pt x="32707" y="8795"/>
                      </a:cubicBezTo>
                      <a:cubicBezTo>
                        <a:pt x="36610" y="8795"/>
                        <a:pt x="40394" y="9272"/>
                        <a:pt x="44061" y="10227"/>
                      </a:cubicBezTo>
                      <a:cubicBezTo>
                        <a:pt x="47727" y="11182"/>
                        <a:pt x="51370" y="12620"/>
                        <a:pt x="54990" y="14542"/>
                      </a:cubicBezTo>
                      <a:lnTo>
                        <a:pt x="54990" y="4922"/>
                      </a:lnTo>
                      <a:cubicBezTo>
                        <a:pt x="51335" y="3378"/>
                        <a:pt x="47592" y="2199"/>
                        <a:pt x="43760" y="1385"/>
                      </a:cubicBezTo>
                      <a:cubicBezTo>
                        <a:pt x="39928" y="572"/>
                        <a:pt x="36044" y="165"/>
                        <a:pt x="32106" y="165"/>
                      </a:cubicBezTo>
                      <a:cubicBezTo>
                        <a:pt x="22226" y="165"/>
                        <a:pt x="14404" y="3036"/>
                        <a:pt x="8639" y="8777"/>
                      </a:cubicBezTo>
                      <a:cubicBezTo>
                        <a:pt x="2874" y="14530"/>
                        <a:pt x="-9" y="22311"/>
                        <a:pt x="-9" y="32119"/>
                      </a:cubicBezTo>
                      <a:cubicBezTo>
                        <a:pt x="-9" y="42246"/>
                        <a:pt x="2726" y="50280"/>
                        <a:pt x="8197" y="56221"/>
                      </a:cubicBezTo>
                      <a:cubicBezTo>
                        <a:pt x="13667" y="62175"/>
                        <a:pt x="21047" y="65151"/>
                        <a:pt x="30338" y="65151"/>
                      </a:cubicBezTo>
                      <a:cubicBezTo>
                        <a:pt x="38661" y="65151"/>
                        <a:pt x="45246" y="62469"/>
                        <a:pt x="50091" y="57105"/>
                      </a:cubicBezTo>
                      <a:cubicBezTo>
                        <a:pt x="54937" y="51753"/>
                        <a:pt x="57359" y="44474"/>
                        <a:pt x="57359" y="35267"/>
                      </a:cubicBezTo>
                      <a:close/>
                      <a:moveTo>
                        <a:pt x="47191" y="38255"/>
                      </a:moveTo>
                      <a:cubicBezTo>
                        <a:pt x="47120" y="43808"/>
                        <a:pt x="45564" y="48240"/>
                        <a:pt x="42522" y="51553"/>
                      </a:cubicBezTo>
                      <a:cubicBezTo>
                        <a:pt x="39480" y="54877"/>
                        <a:pt x="35454" y="56540"/>
                        <a:pt x="30444" y="56540"/>
                      </a:cubicBezTo>
                      <a:cubicBezTo>
                        <a:pt x="24773" y="56540"/>
                        <a:pt x="20234" y="54936"/>
                        <a:pt x="16827" y="51730"/>
                      </a:cubicBezTo>
                      <a:cubicBezTo>
                        <a:pt x="13420" y="48523"/>
                        <a:pt x="11457" y="44008"/>
                        <a:pt x="10938" y="3818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13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3" name="Freeform: Shape 362">
                  <a:extLst>
                    <a:ext uri="{FF2B5EF4-FFF2-40B4-BE49-F238E27FC236}">
                      <a16:creationId xmlns:a16="http://schemas.microsoft.com/office/drawing/2014/main" id="{67DA7F41-B66B-4CF8-A5CD-510B11E316AC}"/>
                    </a:ext>
                  </a:extLst>
                </p:cNvPr>
                <p:cNvSpPr/>
                <p:nvPr/>
              </p:nvSpPr>
              <p:spPr>
                <a:xfrm rot="-5400000" flipV="1">
                  <a:off x="398518" y="5165598"/>
                  <a:ext cx="36253" cy="63376"/>
                </a:xfrm>
                <a:custGeom>
                  <a:avLst/>
                  <a:gdLst>
                    <a:gd name="connsiteX0" fmla="*/ 36250 w 36253"/>
                    <a:gd name="connsiteY0" fmla="*/ 52552 h 63376"/>
                    <a:gd name="connsiteX1" fmla="*/ 32518 w 36253"/>
                    <a:gd name="connsiteY1" fmla="*/ 54002 h 63376"/>
                    <a:gd name="connsiteX2" fmla="*/ 28080 w 36253"/>
                    <a:gd name="connsiteY2" fmla="*/ 54480 h 63376"/>
                    <a:gd name="connsiteX3" fmla="*/ 14834 w 36253"/>
                    <a:gd name="connsiteY3" fmla="*/ 48874 h 63376"/>
                    <a:gd name="connsiteX4" fmla="*/ 10218 w 36253"/>
                    <a:gd name="connsiteY4" fmla="*/ 32765 h 63376"/>
                    <a:gd name="connsiteX5" fmla="*/ 10218 w 36253"/>
                    <a:gd name="connsiteY5" fmla="*/ 157 h 63376"/>
                    <a:gd name="connsiteX6" fmla="*/ -3 w 36253"/>
                    <a:gd name="connsiteY6" fmla="*/ 157 h 63376"/>
                    <a:gd name="connsiteX7" fmla="*/ -3 w 36253"/>
                    <a:gd name="connsiteY7" fmla="*/ 62048 h 63376"/>
                    <a:gd name="connsiteX8" fmla="*/ 10218 w 36253"/>
                    <a:gd name="connsiteY8" fmla="*/ 62048 h 63376"/>
                    <a:gd name="connsiteX9" fmla="*/ 10218 w 36253"/>
                    <a:gd name="connsiteY9" fmla="*/ 52429 h 63376"/>
                    <a:gd name="connsiteX10" fmla="*/ 18565 w 36253"/>
                    <a:gd name="connsiteY10" fmla="*/ 60793 h 63376"/>
                    <a:gd name="connsiteX11" fmla="*/ 31068 w 36253"/>
                    <a:gd name="connsiteY11" fmla="*/ 63534 h 63376"/>
                    <a:gd name="connsiteX12" fmla="*/ 33385 w 36253"/>
                    <a:gd name="connsiteY12" fmla="*/ 63392 h 63376"/>
                    <a:gd name="connsiteX13" fmla="*/ 36197 w 36253"/>
                    <a:gd name="connsiteY13" fmla="*/ 62985 h 63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6253" h="63376">
                      <a:moveTo>
                        <a:pt x="36250" y="52552"/>
                      </a:moveTo>
                      <a:cubicBezTo>
                        <a:pt x="35106" y="53212"/>
                        <a:pt x="33862" y="53696"/>
                        <a:pt x="32518" y="54002"/>
                      </a:cubicBezTo>
                      <a:cubicBezTo>
                        <a:pt x="31174" y="54321"/>
                        <a:pt x="29695" y="54480"/>
                        <a:pt x="28080" y="54480"/>
                      </a:cubicBezTo>
                      <a:cubicBezTo>
                        <a:pt x="22326" y="54480"/>
                        <a:pt x="17911" y="52611"/>
                        <a:pt x="14834" y="48874"/>
                      </a:cubicBezTo>
                      <a:cubicBezTo>
                        <a:pt x="11757" y="45137"/>
                        <a:pt x="10218" y="39767"/>
                        <a:pt x="10218" y="32765"/>
                      </a:cubicBezTo>
                      <a:lnTo>
                        <a:pt x="10218" y="157"/>
                      </a:lnTo>
                      <a:lnTo>
                        <a:pt x="-3" y="157"/>
                      </a:lnTo>
                      <a:lnTo>
                        <a:pt x="-3" y="62048"/>
                      </a:lnTo>
                      <a:lnTo>
                        <a:pt x="10218" y="62048"/>
                      </a:lnTo>
                      <a:lnTo>
                        <a:pt x="10218" y="52429"/>
                      </a:lnTo>
                      <a:cubicBezTo>
                        <a:pt x="12364" y="56189"/>
                        <a:pt x="15146" y="58977"/>
                        <a:pt x="18565" y="60793"/>
                      </a:cubicBezTo>
                      <a:cubicBezTo>
                        <a:pt x="21996" y="62620"/>
                        <a:pt x="26164" y="63534"/>
                        <a:pt x="31068" y="63534"/>
                      </a:cubicBezTo>
                      <a:cubicBezTo>
                        <a:pt x="31764" y="63534"/>
                        <a:pt x="32536" y="63486"/>
                        <a:pt x="33385" y="63392"/>
                      </a:cubicBezTo>
                      <a:cubicBezTo>
                        <a:pt x="34234" y="63310"/>
                        <a:pt x="35171" y="63174"/>
                        <a:pt x="36197" y="6298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13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4" name="Freeform: Shape 363">
                  <a:extLst>
                    <a:ext uri="{FF2B5EF4-FFF2-40B4-BE49-F238E27FC236}">
                      <a16:creationId xmlns:a16="http://schemas.microsoft.com/office/drawing/2014/main" id="{888DFCDC-25AD-4BA5-AA87-742FDAFC7669}"/>
                    </a:ext>
                  </a:extLst>
                </p:cNvPr>
                <p:cNvSpPr/>
                <p:nvPr/>
              </p:nvSpPr>
              <p:spPr>
                <a:xfrm rot="-5400000" flipV="1">
                  <a:off x="448334" y="5179157"/>
                  <a:ext cx="8084" cy="8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84" h="8083"/>
                  </a:pathLst>
                </a:custGeom>
                <a:solidFill>
                  <a:srgbClr val="000000"/>
                </a:solidFill>
                <a:ln w="113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5" name="Freeform: Shape 364">
                  <a:extLst>
                    <a:ext uri="{FF2B5EF4-FFF2-40B4-BE49-F238E27FC236}">
                      <a16:creationId xmlns:a16="http://schemas.microsoft.com/office/drawing/2014/main" id="{A37EB617-1521-4D6B-857B-F524F68A5431}"/>
                    </a:ext>
                  </a:extLst>
                </p:cNvPr>
                <p:cNvSpPr/>
                <p:nvPr/>
              </p:nvSpPr>
              <p:spPr>
                <a:xfrm rot="-5400000" flipV="1">
                  <a:off x="389039" y="5076039"/>
                  <a:ext cx="56819" cy="64985"/>
                </a:xfrm>
                <a:custGeom>
                  <a:avLst/>
                  <a:gdLst>
                    <a:gd name="connsiteX0" fmla="*/ 28393 w 56819"/>
                    <a:gd name="connsiteY0" fmla="*/ 56521 h 64985"/>
                    <a:gd name="connsiteX1" fmla="*/ 15465 w 56819"/>
                    <a:gd name="connsiteY1" fmla="*/ 50137 h 64985"/>
                    <a:gd name="connsiteX2" fmla="*/ 10708 w 56819"/>
                    <a:gd name="connsiteY2" fmla="*/ 32648 h 64985"/>
                    <a:gd name="connsiteX3" fmla="*/ 15430 w 56819"/>
                    <a:gd name="connsiteY3" fmla="*/ 15160 h 64985"/>
                    <a:gd name="connsiteX4" fmla="*/ 28393 w 56819"/>
                    <a:gd name="connsiteY4" fmla="*/ 8776 h 64985"/>
                    <a:gd name="connsiteX5" fmla="*/ 41267 w 56819"/>
                    <a:gd name="connsiteY5" fmla="*/ 15177 h 64985"/>
                    <a:gd name="connsiteX6" fmla="*/ 46024 w 56819"/>
                    <a:gd name="connsiteY6" fmla="*/ 32648 h 64985"/>
                    <a:gd name="connsiteX7" fmla="*/ 41267 w 56819"/>
                    <a:gd name="connsiteY7" fmla="*/ 50084 h 64985"/>
                    <a:gd name="connsiteX8" fmla="*/ 28393 w 56819"/>
                    <a:gd name="connsiteY8" fmla="*/ 56521 h 64985"/>
                    <a:gd name="connsiteX9" fmla="*/ 28393 w 56819"/>
                    <a:gd name="connsiteY9" fmla="*/ 65133 h 64985"/>
                    <a:gd name="connsiteX10" fmla="*/ 49225 w 56819"/>
                    <a:gd name="connsiteY10" fmla="*/ 56503 h 64985"/>
                    <a:gd name="connsiteX11" fmla="*/ 56811 w 56819"/>
                    <a:gd name="connsiteY11" fmla="*/ 32648 h 64985"/>
                    <a:gd name="connsiteX12" fmla="*/ 49225 w 56819"/>
                    <a:gd name="connsiteY12" fmla="*/ 8794 h 64985"/>
                    <a:gd name="connsiteX13" fmla="*/ 28393 w 56819"/>
                    <a:gd name="connsiteY13" fmla="*/ 147 h 64985"/>
                    <a:gd name="connsiteX14" fmla="*/ 7525 w 56819"/>
                    <a:gd name="connsiteY14" fmla="*/ 8794 h 64985"/>
                    <a:gd name="connsiteX15" fmla="*/ -9 w 56819"/>
                    <a:gd name="connsiteY15" fmla="*/ 32648 h 64985"/>
                    <a:gd name="connsiteX16" fmla="*/ 7525 w 56819"/>
                    <a:gd name="connsiteY16" fmla="*/ 56503 h 64985"/>
                    <a:gd name="connsiteX17" fmla="*/ 28393 w 56819"/>
                    <a:gd name="connsiteY17" fmla="*/ 65133 h 64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6819" h="64985">
                      <a:moveTo>
                        <a:pt x="28393" y="56521"/>
                      </a:moveTo>
                      <a:cubicBezTo>
                        <a:pt x="22946" y="56521"/>
                        <a:pt x="18637" y="54393"/>
                        <a:pt x="15465" y="50137"/>
                      </a:cubicBezTo>
                      <a:cubicBezTo>
                        <a:pt x="12294" y="45881"/>
                        <a:pt x="10708" y="40052"/>
                        <a:pt x="10708" y="32648"/>
                      </a:cubicBezTo>
                      <a:cubicBezTo>
                        <a:pt x="10708" y="25245"/>
                        <a:pt x="12282" y="19415"/>
                        <a:pt x="15430" y="15160"/>
                      </a:cubicBezTo>
                      <a:cubicBezTo>
                        <a:pt x="18589" y="10904"/>
                        <a:pt x="22910" y="8776"/>
                        <a:pt x="28393" y="8776"/>
                      </a:cubicBezTo>
                      <a:cubicBezTo>
                        <a:pt x="33816" y="8776"/>
                        <a:pt x="38107" y="10910"/>
                        <a:pt x="41267" y="15177"/>
                      </a:cubicBezTo>
                      <a:cubicBezTo>
                        <a:pt x="44438" y="19457"/>
                        <a:pt x="46024" y="25280"/>
                        <a:pt x="46024" y="32648"/>
                      </a:cubicBezTo>
                      <a:cubicBezTo>
                        <a:pt x="46024" y="39981"/>
                        <a:pt x="44438" y="45793"/>
                        <a:pt x="41267" y="50084"/>
                      </a:cubicBezTo>
                      <a:cubicBezTo>
                        <a:pt x="38107" y="54375"/>
                        <a:pt x="33816" y="56521"/>
                        <a:pt x="28393" y="56521"/>
                      </a:cubicBezTo>
                      <a:close/>
                      <a:moveTo>
                        <a:pt x="28393" y="65133"/>
                      </a:moveTo>
                      <a:cubicBezTo>
                        <a:pt x="37235" y="65133"/>
                        <a:pt x="44179" y="62256"/>
                        <a:pt x="49225" y="56503"/>
                      </a:cubicBezTo>
                      <a:cubicBezTo>
                        <a:pt x="54283" y="50762"/>
                        <a:pt x="56811" y="42810"/>
                        <a:pt x="56811" y="32648"/>
                      </a:cubicBezTo>
                      <a:cubicBezTo>
                        <a:pt x="56811" y="22522"/>
                        <a:pt x="54283" y="14570"/>
                        <a:pt x="49225" y="8794"/>
                      </a:cubicBezTo>
                      <a:cubicBezTo>
                        <a:pt x="44179" y="3029"/>
                        <a:pt x="37235" y="147"/>
                        <a:pt x="28393" y="147"/>
                      </a:cubicBezTo>
                      <a:cubicBezTo>
                        <a:pt x="19515" y="147"/>
                        <a:pt x="12559" y="3029"/>
                        <a:pt x="7525" y="8794"/>
                      </a:cubicBezTo>
                      <a:cubicBezTo>
                        <a:pt x="2503" y="14570"/>
                        <a:pt x="-9" y="22522"/>
                        <a:pt x="-9" y="32648"/>
                      </a:cubicBezTo>
                      <a:cubicBezTo>
                        <a:pt x="-9" y="42810"/>
                        <a:pt x="2503" y="50762"/>
                        <a:pt x="7525" y="56503"/>
                      </a:cubicBezTo>
                      <a:cubicBezTo>
                        <a:pt x="12559" y="62256"/>
                        <a:pt x="19515" y="65133"/>
                        <a:pt x="28393" y="6513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13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6" name="Freeform: Shape 365">
                  <a:extLst>
                    <a:ext uri="{FF2B5EF4-FFF2-40B4-BE49-F238E27FC236}">
                      <a16:creationId xmlns:a16="http://schemas.microsoft.com/office/drawing/2014/main" id="{A0A8C85A-367D-4F76-9A3B-1706C808B6CB}"/>
                    </a:ext>
                  </a:extLst>
                </p:cNvPr>
                <p:cNvSpPr/>
                <p:nvPr/>
              </p:nvSpPr>
              <p:spPr>
                <a:xfrm rot="-5400000" flipV="1">
                  <a:off x="385634" y="5008646"/>
                  <a:ext cx="39400" cy="85993"/>
                </a:xfrm>
                <a:custGeom>
                  <a:avLst/>
                  <a:gdLst>
                    <a:gd name="connsiteX0" fmla="*/ 39402 w 39400"/>
                    <a:gd name="connsiteY0" fmla="*/ 86123 h 85993"/>
                    <a:gd name="connsiteX1" fmla="*/ 39402 w 39400"/>
                    <a:gd name="connsiteY1" fmla="*/ 77652 h 85993"/>
                    <a:gd name="connsiteX2" fmla="*/ 29675 w 39400"/>
                    <a:gd name="connsiteY2" fmla="*/ 77652 h 85993"/>
                    <a:gd name="connsiteX3" fmla="*/ 22071 w 39400"/>
                    <a:gd name="connsiteY3" fmla="*/ 75442 h 85993"/>
                    <a:gd name="connsiteX4" fmla="*/ 19949 w 39400"/>
                    <a:gd name="connsiteY4" fmla="*/ 67484 h 85993"/>
                    <a:gd name="connsiteX5" fmla="*/ 19949 w 39400"/>
                    <a:gd name="connsiteY5" fmla="*/ 62020 h 85993"/>
                    <a:gd name="connsiteX6" fmla="*/ 36696 w 39400"/>
                    <a:gd name="connsiteY6" fmla="*/ 62020 h 85993"/>
                    <a:gd name="connsiteX7" fmla="*/ 36696 w 39400"/>
                    <a:gd name="connsiteY7" fmla="*/ 54116 h 85993"/>
                    <a:gd name="connsiteX8" fmla="*/ 19949 w 39400"/>
                    <a:gd name="connsiteY8" fmla="*/ 54116 h 85993"/>
                    <a:gd name="connsiteX9" fmla="*/ 19949 w 39400"/>
                    <a:gd name="connsiteY9" fmla="*/ 129 h 85993"/>
                    <a:gd name="connsiteX10" fmla="*/ 9727 w 39400"/>
                    <a:gd name="connsiteY10" fmla="*/ 129 h 85993"/>
                    <a:gd name="connsiteX11" fmla="*/ 9727 w 39400"/>
                    <a:gd name="connsiteY11" fmla="*/ 54116 h 85993"/>
                    <a:gd name="connsiteX12" fmla="*/ 1 w 39400"/>
                    <a:gd name="connsiteY12" fmla="*/ 54116 h 85993"/>
                    <a:gd name="connsiteX13" fmla="*/ 1 w 39400"/>
                    <a:gd name="connsiteY13" fmla="*/ 62020 h 85993"/>
                    <a:gd name="connsiteX14" fmla="*/ 9727 w 39400"/>
                    <a:gd name="connsiteY14" fmla="*/ 62020 h 85993"/>
                    <a:gd name="connsiteX15" fmla="*/ 9727 w 39400"/>
                    <a:gd name="connsiteY15" fmla="*/ 66335 h 85993"/>
                    <a:gd name="connsiteX16" fmla="*/ 14537 w 39400"/>
                    <a:gd name="connsiteY16" fmla="*/ 81383 h 85993"/>
                    <a:gd name="connsiteX17" fmla="*/ 29781 w 39400"/>
                    <a:gd name="connsiteY17" fmla="*/ 86123 h 85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9400" h="85993">
                      <a:moveTo>
                        <a:pt x="39402" y="86123"/>
                      </a:moveTo>
                      <a:lnTo>
                        <a:pt x="39402" y="77652"/>
                      </a:lnTo>
                      <a:lnTo>
                        <a:pt x="29675" y="77652"/>
                      </a:lnTo>
                      <a:cubicBezTo>
                        <a:pt x="26032" y="77652"/>
                        <a:pt x="23497" y="76915"/>
                        <a:pt x="22071" y="75442"/>
                      </a:cubicBezTo>
                      <a:cubicBezTo>
                        <a:pt x="20656" y="73968"/>
                        <a:pt x="19949" y="71316"/>
                        <a:pt x="19949" y="67484"/>
                      </a:cubicBezTo>
                      <a:lnTo>
                        <a:pt x="19949" y="62020"/>
                      </a:lnTo>
                      <a:lnTo>
                        <a:pt x="36696" y="62020"/>
                      </a:lnTo>
                      <a:lnTo>
                        <a:pt x="36696" y="54116"/>
                      </a:lnTo>
                      <a:lnTo>
                        <a:pt x="19949" y="54116"/>
                      </a:lnTo>
                      <a:lnTo>
                        <a:pt x="19949" y="129"/>
                      </a:lnTo>
                      <a:lnTo>
                        <a:pt x="9727" y="129"/>
                      </a:lnTo>
                      <a:lnTo>
                        <a:pt x="9727" y="54116"/>
                      </a:lnTo>
                      <a:lnTo>
                        <a:pt x="1" y="54116"/>
                      </a:lnTo>
                      <a:lnTo>
                        <a:pt x="1" y="62020"/>
                      </a:lnTo>
                      <a:lnTo>
                        <a:pt x="9727" y="62020"/>
                      </a:lnTo>
                      <a:lnTo>
                        <a:pt x="9727" y="66335"/>
                      </a:lnTo>
                      <a:cubicBezTo>
                        <a:pt x="9727" y="73220"/>
                        <a:pt x="11331" y="78236"/>
                        <a:pt x="14537" y="81383"/>
                      </a:cubicBezTo>
                      <a:cubicBezTo>
                        <a:pt x="17744" y="84543"/>
                        <a:pt x="22825" y="86123"/>
                        <a:pt x="29781" y="8612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13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7" name="Freeform: Shape 366">
                  <a:extLst>
                    <a:ext uri="{FF2B5EF4-FFF2-40B4-BE49-F238E27FC236}">
                      <a16:creationId xmlns:a16="http://schemas.microsoft.com/office/drawing/2014/main" id="{6E6976F0-E32F-4848-BFD1-A7A07BC4C8E7}"/>
                    </a:ext>
                  </a:extLst>
                </p:cNvPr>
                <p:cNvSpPr/>
                <p:nvPr/>
              </p:nvSpPr>
              <p:spPr>
                <a:xfrm rot="-5400000" flipV="1">
                  <a:off x="448334" y="5034099"/>
                  <a:ext cx="8084" cy="8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84" h="8083"/>
                  </a:pathLst>
                </a:custGeom>
                <a:solidFill>
                  <a:srgbClr val="000000"/>
                </a:solidFill>
                <a:ln w="113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8" name="Freeform: Shape 367">
                  <a:extLst>
                    <a:ext uri="{FF2B5EF4-FFF2-40B4-BE49-F238E27FC236}">
                      <a16:creationId xmlns:a16="http://schemas.microsoft.com/office/drawing/2014/main" id="{C40195AC-1206-4D5E-A4FF-B24C93156E94}"/>
                    </a:ext>
                  </a:extLst>
                </p:cNvPr>
                <p:cNvSpPr/>
                <p:nvPr/>
              </p:nvSpPr>
              <p:spPr>
                <a:xfrm rot="-5400000" flipV="1">
                  <a:off x="389286" y="4936038"/>
                  <a:ext cx="38622" cy="79468"/>
                </a:xfrm>
                <a:custGeom>
                  <a:avLst/>
                  <a:gdLst>
                    <a:gd name="connsiteX0" fmla="*/ 17686 w 38622"/>
                    <a:gd name="connsiteY0" fmla="*/ 79591 h 79468"/>
                    <a:gd name="connsiteX1" fmla="*/ 17686 w 38622"/>
                    <a:gd name="connsiteY1" fmla="*/ 62014 h 79468"/>
                    <a:gd name="connsiteX2" fmla="*/ 38624 w 38622"/>
                    <a:gd name="connsiteY2" fmla="*/ 62014 h 79468"/>
                    <a:gd name="connsiteX3" fmla="*/ 38624 w 38622"/>
                    <a:gd name="connsiteY3" fmla="*/ 54109 h 79468"/>
                    <a:gd name="connsiteX4" fmla="*/ 17686 w 38622"/>
                    <a:gd name="connsiteY4" fmla="*/ 54109 h 79468"/>
                    <a:gd name="connsiteX5" fmla="*/ 17686 w 38622"/>
                    <a:gd name="connsiteY5" fmla="*/ 20511 h 79468"/>
                    <a:gd name="connsiteX6" fmla="*/ 19755 w 38622"/>
                    <a:gd name="connsiteY6" fmla="*/ 10785 h 79468"/>
                    <a:gd name="connsiteX7" fmla="*/ 28190 w 38622"/>
                    <a:gd name="connsiteY7" fmla="*/ 8628 h 79468"/>
                    <a:gd name="connsiteX8" fmla="*/ 38624 w 38622"/>
                    <a:gd name="connsiteY8" fmla="*/ 8628 h 79468"/>
                    <a:gd name="connsiteX9" fmla="*/ 38624 w 38622"/>
                    <a:gd name="connsiteY9" fmla="*/ 122 h 79468"/>
                    <a:gd name="connsiteX10" fmla="*/ 28190 w 38622"/>
                    <a:gd name="connsiteY10" fmla="*/ 122 h 79468"/>
                    <a:gd name="connsiteX11" fmla="*/ 11938 w 38622"/>
                    <a:gd name="connsiteY11" fmla="*/ 4508 h 79468"/>
                    <a:gd name="connsiteX12" fmla="*/ 7464 w 38622"/>
                    <a:gd name="connsiteY12" fmla="*/ 20511 h 79468"/>
                    <a:gd name="connsiteX13" fmla="*/ 7464 w 38622"/>
                    <a:gd name="connsiteY13" fmla="*/ 54109 h 79468"/>
                    <a:gd name="connsiteX14" fmla="*/ 1 w 38622"/>
                    <a:gd name="connsiteY14" fmla="*/ 54109 h 79468"/>
                    <a:gd name="connsiteX15" fmla="*/ 1 w 38622"/>
                    <a:gd name="connsiteY15" fmla="*/ 62014 h 79468"/>
                    <a:gd name="connsiteX16" fmla="*/ 7464 w 38622"/>
                    <a:gd name="connsiteY16" fmla="*/ 62014 h 79468"/>
                    <a:gd name="connsiteX17" fmla="*/ 7464 w 38622"/>
                    <a:gd name="connsiteY17" fmla="*/ 79591 h 79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8622" h="79468">
                      <a:moveTo>
                        <a:pt x="17686" y="79591"/>
                      </a:moveTo>
                      <a:lnTo>
                        <a:pt x="17686" y="62014"/>
                      </a:lnTo>
                      <a:lnTo>
                        <a:pt x="38624" y="62014"/>
                      </a:lnTo>
                      <a:lnTo>
                        <a:pt x="38624" y="54109"/>
                      </a:lnTo>
                      <a:lnTo>
                        <a:pt x="17686" y="54109"/>
                      </a:lnTo>
                      <a:lnTo>
                        <a:pt x="17686" y="20511"/>
                      </a:lnTo>
                      <a:cubicBezTo>
                        <a:pt x="17686" y="15465"/>
                        <a:pt x="18375" y="12224"/>
                        <a:pt x="19755" y="10785"/>
                      </a:cubicBezTo>
                      <a:cubicBezTo>
                        <a:pt x="21134" y="9347"/>
                        <a:pt x="23946" y="8628"/>
                        <a:pt x="28190" y="8628"/>
                      </a:cubicBezTo>
                      <a:lnTo>
                        <a:pt x="38624" y="8628"/>
                      </a:lnTo>
                      <a:lnTo>
                        <a:pt x="38624" y="122"/>
                      </a:lnTo>
                      <a:lnTo>
                        <a:pt x="28190" y="122"/>
                      </a:lnTo>
                      <a:cubicBezTo>
                        <a:pt x="20338" y="122"/>
                        <a:pt x="14921" y="1584"/>
                        <a:pt x="11938" y="4508"/>
                      </a:cubicBezTo>
                      <a:cubicBezTo>
                        <a:pt x="8955" y="7443"/>
                        <a:pt x="7464" y="12778"/>
                        <a:pt x="7464" y="20511"/>
                      </a:cubicBezTo>
                      <a:lnTo>
                        <a:pt x="7464" y="54109"/>
                      </a:lnTo>
                      <a:lnTo>
                        <a:pt x="1" y="54109"/>
                      </a:lnTo>
                      <a:lnTo>
                        <a:pt x="1" y="62014"/>
                      </a:lnTo>
                      <a:lnTo>
                        <a:pt x="7464" y="62014"/>
                      </a:lnTo>
                      <a:lnTo>
                        <a:pt x="7464" y="795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3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9" name="Freeform: Shape 368">
                  <a:extLst>
                    <a:ext uri="{FF2B5EF4-FFF2-40B4-BE49-F238E27FC236}">
                      <a16:creationId xmlns:a16="http://schemas.microsoft.com/office/drawing/2014/main" id="{E0810220-9845-4FA1-91F9-B689DA3CD6C0}"/>
                    </a:ext>
                  </a:extLst>
                </p:cNvPr>
                <p:cNvSpPr/>
                <p:nvPr/>
              </p:nvSpPr>
              <p:spPr>
                <a:xfrm rot="-5400000" flipV="1">
                  <a:off x="391302" y="4888322"/>
                  <a:ext cx="52292" cy="64985"/>
                </a:xfrm>
                <a:custGeom>
                  <a:avLst/>
                  <a:gdLst>
                    <a:gd name="connsiteX0" fmla="*/ 32002 w 52292"/>
                    <a:gd name="connsiteY0" fmla="*/ 32837 h 64985"/>
                    <a:gd name="connsiteX1" fmla="*/ 14919 w 52292"/>
                    <a:gd name="connsiteY1" fmla="*/ 30026 h 64985"/>
                    <a:gd name="connsiteX2" fmla="*/ 10161 w 52292"/>
                    <a:gd name="connsiteY2" fmla="*/ 20406 h 64985"/>
                    <a:gd name="connsiteX3" fmla="*/ 13734 w 52292"/>
                    <a:gd name="connsiteY3" fmla="*/ 11812 h 64985"/>
                    <a:gd name="connsiteX4" fmla="*/ 23425 w 52292"/>
                    <a:gd name="connsiteY4" fmla="*/ 8647 h 64985"/>
                    <a:gd name="connsiteX5" fmla="*/ 37006 w 52292"/>
                    <a:gd name="connsiteY5" fmla="*/ 14641 h 64985"/>
                    <a:gd name="connsiteX6" fmla="*/ 42117 w 52292"/>
                    <a:gd name="connsiteY6" fmla="*/ 30574 h 64985"/>
                    <a:gd name="connsiteX7" fmla="*/ 42117 w 52292"/>
                    <a:gd name="connsiteY7" fmla="*/ 32837 h 64985"/>
                    <a:gd name="connsiteX8" fmla="*/ 52286 w 52292"/>
                    <a:gd name="connsiteY8" fmla="*/ 37046 h 64985"/>
                    <a:gd name="connsiteX9" fmla="*/ 52286 w 52292"/>
                    <a:gd name="connsiteY9" fmla="*/ 1732 h 64985"/>
                    <a:gd name="connsiteX10" fmla="*/ 42117 w 52292"/>
                    <a:gd name="connsiteY10" fmla="*/ 1732 h 64985"/>
                    <a:gd name="connsiteX11" fmla="*/ 42117 w 52292"/>
                    <a:gd name="connsiteY11" fmla="*/ 11122 h 64985"/>
                    <a:gd name="connsiteX12" fmla="*/ 33434 w 52292"/>
                    <a:gd name="connsiteY12" fmla="*/ 2811 h 64985"/>
                    <a:gd name="connsiteX13" fmla="*/ 20719 w 52292"/>
                    <a:gd name="connsiteY13" fmla="*/ 123 h 64985"/>
                    <a:gd name="connsiteX14" fmla="*/ 5599 w 52292"/>
                    <a:gd name="connsiteY14" fmla="*/ 5464 h 64985"/>
                    <a:gd name="connsiteX15" fmla="*/ -7 w 52292"/>
                    <a:gd name="connsiteY15" fmla="*/ 19752 h 64985"/>
                    <a:gd name="connsiteX16" fmla="*/ 6978 w 52292"/>
                    <a:gd name="connsiteY16" fmla="*/ 35490 h 64985"/>
                    <a:gd name="connsiteX17" fmla="*/ 27846 w 52292"/>
                    <a:gd name="connsiteY17" fmla="*/ 40795 h 64985"/>
                    <a:gd name="connsiteX18" fmla="*/ 42117 w 52292"/>
                    <a:gd name="connsiteY18" fmla="*/ 40795 h 64985"/>
                    <a:gd name="connsiteX19" fmla="*/ 42117 w 52292"/>
                    <a:gd name="connsiteY19" fmla="*/ 41803 h 64985"/>
                    <a:gd name="connsiteX20" fmla="*/ 37501 w 52292"/>
                    <a:gd name="connsiteY20" fmla="*/ 52660 h 64985"/>
                    <a:gd name="connsiteX21" fmla="*/ 24539 w 52292"/>
                    <a:gd name="connsiteY21" fmla="*/ 56498 h 64985"/>
                    <a:gd name="connsiteX22" fmla="*/ 14194 w 52292"/>
                    <a:gd name="connsiteY22" fmla="*/ 55224 h 64985"/>
                    <a:gd name="connsiteX23" fmla="*/ 4538 w 52292"/>
                    <a:gd name="connsiteY23" fmla="*/ 51405 h 64985"/>
                    <a:gd name="connsiteX24" fmla="*/ 4538 w 52292"/>
                    <a:gd name="connsiteY24" fmla="*/ 60812 h 64985"/>
                    <a:gd name="connsiteX25" fmla="*/ 15361 w 52292"/>
                    <a:gd name="connsiteY25" fmla="*/ 64031 h 64985"/>
                    <a:gd name="connsiteX26" fmla="*/ 25582 w 52292"/>
                    <a:gd name="connsiteY26" fmla="*/ 65109 h 64985"/>
                    <a:gd name="connsiteX27" fmla="*/ 45654 w 52292"/>
                    <a:gd name="connsiteY27" fmla="*/ 58142 h 64985"/>
                    <a:gd name="connsiteX28" fmla="*/ 52286 w 52292"/>
                    <a:gd name="connsiteY28" fmla="*/ 37046 h 64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52292" h="64985">
                      <a:moveTo>
                        <a:pt x="32002" y="32837"/>
                      </a:moveTo>
                      <a:cubicBezTo>
                        <a:pt x="23784" y="32837"/>
                        <a:pt x="18090" y="31900"/>
                        <a:pt x="14919" y="30026"/>
                      </a:cubicBezTo>
                      <a:cubicBezTo>
                        <a:pt x="11747" y="28151"/>
                        <a:pt x="10161" y="24945"/>
                        <a:pt x="10161" y="20406"/>
                      </a:cubicBezTo>
                      <a:cubicBezTo>
                        <a:pt x="10161" y="16799"/>
                        <a:pt x="11352" y="13934"/>
                        <a:pt x="13734" y="11812"/>
                      </a:cubicBezTo>
                      <a:cubicBezTo>
                        <a:pt x="16115" y="9702"/>
                        <a:pt x="19346" y="8647"/>
                        <a:pt x="23425" y="8647"/>
                      </a:cubicBezTo>
                      <a:cubicBezTo>
                        <a:pt x="29072" y="8647"/>
                        <a:pt x="33599" y="10645"/>
                        <a:pt x="37006" y="14641"/>
                      </a:cubicBezTo>
                      <a:cubicBezTo>
                        <a:pt x="40413" y="18638"/>
                        <a:pt x="42117" y="23949"/>
                        <a:pt x="42117" y="30574"/>
                      </a:cubicBezTo>
                      <a:lnTo>
                        <a:pt x="42117" y="32837"/>
                      </a:lnTo>
                      <a:close/>
                      <a:moveTo>
                        <a:pt x="52286" y="37046"/>
                      </a:moveTo>
                      <a:lnTo>
                        <a:pt x="52286" y="1732"/>
                      </a:lnTo>
                      <a:lnTo>
                        <a:pt x="42117" y="1732"/>
                      </a:lnTo>
                      <a:lnTo>
                        <a:pt x="42117" y="11122"/>
                      </a:lnTo>
                      <a:cubicBezTo>
                        <a:pt x="39795" y="7373"/>
                        <a:pt x="36900" y="4603"/>
                        <a:pt x="33434" y="2811"/>
                      </a:cubicBezTo>
                      <a:cubicBezTo>
                        <a:pt x="29968" y="1019"/>
                        <a:pt x="25730" y="123"/>
                        <a:pt x="20719" y="123"/>
                      </a:cubicBezTo>
                      <a:cubicBezTo>
                        <a:pt x="14388" y="123"/>
                        <a:pt x="9348" y="1903"/>
                        <a:pt x="5599" y="5464"/>
                      </a:cubicBezTo>
                      <a:cubicBezTo>
                        <a:pt x="1862" y="9024"/>
                        <a:pt x="-7" y="13787"/>
                        <a:pt x="-7" y="19752"/>
                      </a:cubicBezTo>
                      <a:cubicBezTo>
                        <a:pt x="-7" y="26707"/>
                        <a:pt x="2321" y="31953"/>
                        <a:pt x="6978" y="35490"/>
                      </a:cubicBezTo>
                      <a:cubicBezTo>
                        <a:pt x="11647" y="39026"/>
                        <a:pt x="18603" y="40795"/>
                        <a:pt x="27846" y="40795"/>
                      </a:cubicBezTo>
                      <a:lnTo>
                        <a:pt x="42117" y="40795"/>
                      </a:lnTo>
                      <a:lnTo>
                        <a:pt x="42117" y="41803"/>
                      </a:lnTo>
                      <a:cubicBezTo>
                        <a:pt x="42117" y="46483"/>
                        <a:pt x="40579" y="50102"/>
                        <a:pt x="37501" y="52660"/>
                      </a:cubicBezTo>
                      <a:cubicBezTo>
                        <a:pt x="34424" y="55218"/>
                        <a:pt x="30104" y="56498"/>
                        <a:pt x="24539" y="56498"/>
                      </a:cubicBezTo>
                      <a:cubicBezTo>
                        <a:pt x="21002" y="56498"/>
                        <a:pt x="17554" y="56073"/>
                        <a:pt x="14194" y="55224"/>
                      </a:cubicBezTo>
                      <a:cubicBezTo>
                        <a:pt x="10845" y="54376"/>
                        <a:pt x="7627" y="53102"/>
                        <a:pt x="4538" y="51405"/>
                      </a:cubicBezTo>
                      <a:lnTo>
                        <a:pt x="4538" y="60812"/>
                      </a:lnTo>
                      <a:cubicBezTo>
                        <a:pt x="8252" y="62251"/>
                        <a:pt x="11859" y="63323"/>
                        <a:pt x="15361" y="64031"/>
                      </a:cubicBezTo>
                      <a:cubicBezTo>
                        <a:pt x="18862" y="64750"/>
                        <a:pt x="22269" y="65109"/>
                        <a:pt x="25582" y="65109"/>
                      </a:cubicBezTo>
                      <a:cubicBezTo>
                        <a:pt x="34542" y="65109"/>
                        <a:pt x="41233" y="62787"/>
                        <a:pt x="45654" y="58142"/>
                      </a:cubicBezTo>
                      <a:cubicBezTo>
                        <a:pt x="50075" y="53509"/>
                        <a:pt x="52286" y="46477"/>
                        <a:pt x="52286" y="3704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13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0" name="Freeform: Shape 369">
                  <a:extLst>
                    <a:ext uri="{FF2B5EF4-FFF2-40B4-BE49-F238E27FC236}">
                      <a16:creationId xmlns:a16="http://schemas.microsoft.com/office/drawing/2014/main" id="{EAA78143-F705-49A1-AA71-4171644A0EC0}"/>
                    </a:ext>
                  </a:extLst>
                </p:cNvPr>
                <p:cNvSpPr/>
                <p:nvPr/>
              </p:nvSpPr>
              <p:spPr>
                <a:xfrm rot="-5400000" flipV="1">
                  <a:off x="398518" y="4824311"/>
                  <a:ext cx="36253" cy="63376"/>
                </a:xfrm>
                <a:custGeom>
                  <a:avLst/>
                  <a:gdLst>
                    <a:gd name="connsiteX0" fmla="*/ 36250 w 36253"/>
                    <a:gd name="connsiteY0" fmla="*/ 52510 h 63376"/>
                    <a:gd name="connsiteX1" fmla="*/ 32518 w 36253"/>
                    <a:gd name="connsiteY1" fmla="*/ 53960 h 63376"/>
                    <a:gd name="connsiteX2" fmla="*/ 28080 w 36253"/>
                    <a:gd name="connsiteY2" fmla="*/ 54438 h 63376"/>
                    <a:gd name="connsiteX3" fmla="*/ 14834 w 36253"/>
                    <a:gd name="connsiteY3" fmla="*/ 48832 h 63376"/>
                    <a:gd name="connsiteX4" fmla="*/ 10218 w 36253"/>
                    <a:gd name="connsiteY4" fmla="*/ 32722 h 63376"/>
                    <a:gd name="connsiteX5" fmla="*/ 10218 w 36253"/>
                    <a:gd name="connsiteY5" fmla="*/ 115 h 63376"/>
                    <a:gd name="connsiteX6" fmla="*/ -3 w 36253"/>
                    <a:gd name="connsiteY6" fmla="*/ 115 h 63376"/>
                    <a:gd name="connsiteX7" fmla="*/ -3 w 36253"/>
                    <a:gd name="connsiteY7" fmla="*/ 62006 h 63376"/>
                    <a:gd name="connsiteX8" fmla="*/ 10218 w 36253"/>
                    <a:gd name="connsiteY8" fmla="*/ 62006 h 63376"/>
                    <a:gd name="connsiteX9" fmla="*/ 10218 w 36253"/>
                    <a:gd name="connsiteY9" fmla="*/ 52386 h 63376"/>
                    <a:gd name="connsiteX10" fmla="*/ 18565 w 36253"/>
                    <a:gd name="connsiteY10" fmla="*/ 60750 h 63376"/>
                    <a:gd name="connsiteX11" fmla="*/ 31068 w 36253"/>
                    <a:gd name="connsiteY11" fmla="*/ 63491 h 63376"/>
                    <a:gd name="connsiteX12" fmla="*/ 33385 w 36253"/>
                    <a:gd name="connsiteY12" fmla="*/ 63350 h 63376"/>
                    <a:gd name="connsiteX13" fmla="*/ 36197 w 36253"/>
                    <a:gd name="connsiteY13" fmla="*/ 62943 h 63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6253" h="63376">
                      <a:moveTo>
                        <a:pt x="36250" y="52510"/>
                      </a:moveTo>
                      <a:cubicBezTo>
                        <a:pt x="35106" y="53170"/>
                        <a:pt x="33862" y="53654"/>
                        <a:pt x="32518" y="53960"/>
                      </a:cubicBezTo>
                      <a:cubicBezTo>
                        <a:pt x="31174" y="54278"/>
                        <a:pt x="29695" y="54438"/>
                        <a:pt x="28080" y="54438"/>
                      </a:cubicBezTo>
                      <a:cubicBezTo>
                        <a:pt x="22326" y="54438"/>
                        <a:pt x="17911" y="52569"/>
                        <a:pt x="14834" y="48832"/>
                      </a:cubicBezTo>
                      <a:cubicBezTo>
                        <a:pt x="11757" y="45095"/>
                        <a:pt x="10218" y="39725"/>
                        <a:pt x="10218" y="32722"/>
                      </a:cubicBezTo>
                      <a:lnTo>
                        <a:pt x="10218" y="115"/>
                      </a:lnTo>
                      <a:lnTo>
                        <a:pt x="-3" y="115"/>
                      </a:lnTo>
                      <a:lnTo>
                        <a:pt x="-3" y="62006"/>
                      </a:lnTo>
                      <a:lnTo>
                        <a:pt x="10218" y="62006"/>
                      </a:lnTo>
                      <a:lnTo>
                        <a:pt x="10218" y="52386"/>
                      </a:lnTo>
                      <a:cubicBezTo>
                        <a:pt x="12364" y="56147"/>
                        <a:pt x="15146" y="58935"/>
                        <a:pt x="18565" y="60750"/>
                      </a:cubicBezTo>
                      <a:cubicBezTo>
                        <a:pt x="21996" y="62578"/>
                        <a:pt x="26164" y="63491"/>
                        <a:pt x="31068" y="63491"/>
                      </a:cubicBezTo>
                      <a:cubicBezTo>
                        <a:pt x="31764" y="63491"/>
                        <a:pt x="32536" y="63444"/>
                        <a:pt x="33385" y="63350"/>
                      </a:cubicBezTo>
                      <a:cubicBezTo>
                        <a:pt x="34234" y="63267"/>
                        <a:pt x="35171" y="63132"/>
                        <a:pt x="36197" y="6294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13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1" name="Freeform: Shape 370">
                  <a:extLst>
                    <a:ext uri="{FF2B5EF4-FFF2-40B4-BE49-F238E27FC236}">
                      <a16:creationId xmlns:a16="http://schemas.microsoft.com/office/drawing/2014/main" id="{ED6DBA41-C361-48A1-87F2-869B1AA7C9EB}"/>
                    </a:ext>
                  </a:extLst>
                </p:cNvPr>
                <p:cNvSpPr/>
                <p:nvPr/>
              </p:nvSpPr>
              <p:spPr>
                <a:xfrm rot="-5400000" flipV="1">
                  <a:off x="400755" y="4762496"/>
                  <a:ext cx="55316" cy="86913"/>
                </a:xfrm>
                <a:custGeom>
                  <a:avLst/>
                  <a:gdLst>
                    <a:gd name="connsiteX0" fmla="*/ 45142 w 55316"/>
                    <a:gd name="connsiteY0" fmla="*/ 55326 h 86913"/>
                    <a:gd name="connsiteX1" fmla="*/ 40579 w 55316"/>
                    <a:gd name="connsiteY1" fmla="*/ 72443 h 86913"/>
                    <a:gd name="connsiteX2" fmla="*/ 27793 w 55316"/>
                    <a:gd name="connsiteY2" fmla="*/ 78526 h 86913"/>
                    <a:gd name="connsiteX3" fmla="*/ 15061 w 55316"/>
                    <a:gd name="connsiteY3" fmla="*/ 72443 h 86913"/>
                    <a:gd name="connsiteX4" fmla="*/ 10498 w 55316"/>
                    <a:gd name="connsiteY4" fmla="*/ 55326 h 86913"/>
                    <a:gd name="connsiteX5" fmla="*/ 15061 w 55316"/>
                    <a:gd name="connsiteY5" fmla="*/ 38244 h 86913"/>
                    <a:gd name="connsiteX6" fmla="*/ 27793 w 55316"/>
                    <a:gd name="connsiteY6" fmla="*/ 32161 h 86913"/>
                    <a:gd name="connsiteX7" fmla="*/ 40579 w 55316"/>
                    <a:gd name="connsiteY7" fmla="*/ 38244 h 86913"/>
                    <a:gd name="connsiteX8" fmla="*/ 45142 w 55316"/>
                    <a:gd name="connsiteY8" fmla="*/ 55326 h 86913"/>
                    <a:gd name="connsiteX9" fmla="*/ 55310 w 55316"/>
                    <a:gd name="connsiteY9" fmla="*/ 31330 h 86913"/>
                    <a:gd name="connsiteX10" fmla="*/ 48289 w 55316"/>
                    <a:gd name="connsiteY10" fmla="*/ 7829 h 86913"/>
                    <a:gd name="connsiteX11" fmla="*/ 26803 w 55316"/>
                    <a:gd name="connsiteY11" fmla="*/ 119 h 86913"/>
                    <a:gd name="connsiteX12" fmla="*/ 16687 w 55316"/>
                    <a:gd name="connsiteY12" fmla="*/ 914 h 86913"/>
                    <a:gd name="connsiteX13" fmla="*/ 7456 w 55316"/>
                    <a:gd name="connsiteY13" fmla="*/ 3372 h 86913"/>
                    <a:gd name="connsiteX14" fmla="*/ 7456 w 55316"/>
                    <a:gd name="connsiteY14" fmla="*/ 13257 h 86913"/>
                    <a:gd name="connsiteX15" fmla="*/ 16298 w 55316"/>
                    <a:gd name="connsiteY15" fmla="*/ 9685 h 86913"/>
                    <a:gd name="connsiteX16" fmla="*/ 25194 w 55316"/>
                    <a:gd name="connsiteY16" fmla="*/ 8518 h 86913"/>
                    <a:gd name="connsiteX17" fmla="*/ 40172 w 55316"/>
                    <a:gd name="connsiteY17" fmla="*/ 13735 h 86913"/>
                    <a:gd name="connsiteX18" fmla="*/ 45142 w 55316"/>
                    <a:gd name="connsiteY18" fmla="*/ 29508 h 86913"/>
                    <a:gd name="connsiteX19" fmla="*/ 45142 w 55316"/>
                    <a:gd name="connsiteY19" fmla="*/ 34548 h 86913"/>
                    <a:gd name="connsiteX20" fmla="*/ 37078 w 55316"/>
                    <a:gd name="connsiteY20" fmla="*/ 26361 h 86913"/>
                    <a:gd name="connsiteX21" fmla="*/ 25300 w 55316"/>
                    <a:gd name="connsiteY21" fmla="*/ 23655 h 86913"/>
                    <a:gd name="connsiteX22" fmla="*/ 6961 w 55316"/>
                    <a:gd name="connsiteY22" fmla="*/ 32320 h 86913"/>
                    <a:gd name="connsiteX23" fmla="*/ -7 w 55316"/>
                    <a:gd name="connsiteY23" fmla="*/ 55326 h 86913"/>
                    <a:gd name="connsiteX24" fmla="*/ 6961 w 55316"/>
                    <a:gd name="connsiteY24" fmla="*/ 78350 h 86913"/>
                    <a:gd name="connsiteX25" fmla="*/ 25300 w 55316"/>
                    <a:gd name="connsiteY25" fmla="*/ 87032 h 86913"/>
                    <a:gd name="connsiteX26" fmla="*/ 37078 w 55316"/>
                    <a:gd name="connsiteY26" fmla="*/ 84327 h 86913"/>
                    <a:gd name="connsiteX27" fmla="*/ 45142 w 55316"/>
                    <a:gd name="connsiteY27" fmla="*/ 76157 h 86913"/>
                    <a:gd name="connsiteX28" fmla="*/ 45142 w 55316"/>
                    <a:gd name="connsiteY28" fmla="*/ 85547 h 86913"/>
                    <a:gd name="connsiteX29" fmla="*/ 55310 w 55316"/>
                    <a:gd name="connsiteY29" fmla="*/ 85547 h 86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5316" h="86913">
                      <a:moveTo>
                        <a:pt x="45142" y="55326"/>
                      </a:moveTo>
                      <a:cubicBezTo>
                        <a:pt x="45142" y="62694"/>
                        <a:pt x="43621" y="68400"/>
                        <a:pt x="40579" y="72443"/>
                      </a:cubicBezTo>
                      <a:cubicBezTo>
                        <a:pt x="37549" y="76499"/>
                        <a:pt x="33287" y="78526"/>
                        <a:pt x="27793" y="78526"/>
                      </a:cubicBezTo>
                      <a:cubicBezTo>
                        <a:pt x="22346" y="78526"/>
                        <a:pt x="18102" y="76499"/>
                        <a:pt x="15061" y="72443"/>
                      </a:cubicBezTo>
                      <a:cubicBezTo>
                        <a:pt x="12019" y="68400"/>
                        <a:pt x="10498" y="62694"/>
                        <a:pt x="10498" y="55326"/>
                      </a:cubicBezTo>
                      <a:cubicBezTo>
                        <a:pt x="10498" y="47993"/>
                        <a:pt x="12019" y="42299"/>
                        <a:pt x="15061" y="38244"/>
                      </a:cubicBezTo>
                      <a:cubicBezTo>
                        <a:pt x="18102" y="34189"/>
                        <a:pt x="22346" y="32161"/>
                        <a:pt x="27793" y="32161"/>
                      </a:cubicBezTo>
                      <a:cubicBezTo>
                        <a:pt x="33287" y="32161"/>
                        <a:pt x="37549" y="34189"/>
                        <a:pt x="40579" y="38244"/>
                      </a:cubicBezTo>
                      <a:cubicBezTo>
                        <a:pt x="43621" y="42299"/>
                        <a:pt x="45142" y="47993"/>
                        <a:pt x="45142" y="55326"/>
                      </a:cubicBezTo>
                      <a:close/>
                      <a:moveTo>
                        <a:pt x="55310" y="31330"/>
                      </a:moveTo>
                      <a:cubicBezTo>
                        <a:pt x="55310" y="20802"/>
                        <a:pt x="52970" y="12969"/>
                        <a:pt x="48289" y="7829"/>
                      </a:cubicBezTo>
                      <a:cubicBezTo>
                        <a:pt x="43621" y="2689"/>
                        <a:pt x="36459" y="119"/>
                        <a:pt x="26803" y="119"/>
                      </a:cubicBezTo>
                      <a:cubicBezTo>
                        <a:pt x="23231" y="119"/>
                        <a:pt x="19859" y="384"/>
                        <a:pt x="16687" y="914"/>
                      </a:cubicBezTo>
                      <a:cubicBezTo>
                        <a:pt x="13516" y="1445"/>
                        <a:pt x="10439" y="2264"/>
                        <a:pt x="7456" y="3372"/>
                      </a:cubicBezTo>
                      <a:lnTo>
                        <a:pt x="7456" y="13257"/>
                      </a:lnTo>
                      <a:cubicBezTo>
                        <a:pt x="10439" y="11642"/>
                        <a:pt x="13386" y="10452"/>
                        <a:pt x="16298" y="9685"/>
                      </a:cubicBezTo>
                      <a:cubicBezTo>
                        <a:pt x="19210" y="8907"/>
                        <a:pt x="22176" y="8518"/>
                        <a:pt x="25194" y="8518"/>
                      </a:cubicBezTo>
                      <a:cubicBezTo>
                        <a:pt x="31867" y="8518"/>
                        <a:pt x="36859" y="10257"/>
                        <a:pt x="40172" y="13735"/>
                      </a:cubicBezTo>
                      <a:cubicBezTo>
                        <a:pt x="43485" y="17213"/>
                        <a:pt x="45142" y="22470"/>
                        <a:pt x="45142" y="29508"/>
                      </a:cubicBezTo>
                      <a:lnTo>
                        <a:pt x="45142" y="34548"/>
                      </a:lnTo>
                      <a:cubicBezTo>
                        <a:pt x="43043" y="30894"/>
                        <a:pt x="40355" y="28164"/>
                        <a:pt x="37078" y="26361"/>
                      </a:cubicBezTo>
                      <a:cubicBezTo>
                        <a:pt x="33800" y="24557"/>
                        <a:pt x="29874" y="23655"/>
                        <a:pt x="25300" y="23655"/>
                      </a:cubicBezTo>
                      <a:cubicBezTo>
                        <a:pt x="17719" y="23655"/>
                        <a:pt x="11606" y="26543"/>
                        <a:pt x="6961" y="32320"/>
                      </a:cubicBezTo>
                      <a:cubicBezTo>
                        <a:pt x="2316" y="38108"/>
                        <a:pt x="-7" y="45777"/>
                        <a:pt x="-7" y="55326"/>
                      </a:cubicBezTo>
                      <a:cubicBezTo>
                        <a:pt x="-7" y="64898"/>
                        <a:pt x="2316" y="72573"/>
                        <a:pt x="6961" y="78350"/>
                      </a:cubicBezTo>
                      <a:cubicBezTo>
                        <a:pt x="11606" y="84138"/>
                        <a:pt x="17719" y="87032"/>
                        <a:pt x="25300" y="87032"/>
                      </a:cubicBezTo>
                      <a:cubicBezTo>
                        <a:pt x="29874" y="87032"/>
                        <a:pt x="33800" y="86130"/>
                        <a:pt x="37078" y="84327"/>
                      </a:cubicBezTo>
                      <a:cubicBezTo>
                        <a:pt x="40355" y="82523"/>
                        <a:pt x="43043" y="79800"/>
                        <a:pt x="45142" y="76157"/>
                      </a:cubicBezTo>
                      <a:lnTo>
                        <a:pt x="45142" y="85547"/>
                      </a:lnTo>
                      <a:lnTo>
                        <a:pt x="55310" y="855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3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2" name="Freeform: Shape 371">
                  <a:extLst>
                    <a:ext uri="{FF2B5EF4-FFF2-40B4-BE49-F238E27FC236}">
                      <a16:creationId xmlns:a16="http://schemas.microsoft.com/office/drawing/2014/main" id="{F950F7DB-EA09-48F7-BE93-81881FBED480}"/>
                    </a:ext>
                  </a:extLst>
                </p:cNvPr>
                <p:cNvSpPr/>
                <p:nvPr/>
              </p:nvSpPr>
              <p:spPr>
                <a:xfrm rot="-5400000" flipV="1">
                  <a:off x="388765" y="4700595"/>
                  <a:ext cx="57368" cy="64985"/>
                </a:xfrm>
                <a:custGeom>
                  <a:avLst/>
                  <a:gdLst>
                    <a:gd name="connsiteX0" fmla="*/ 57359 w 57368"/>
                    <a:gd name="connsiteY0" fmla="*/ 35201 h 64985"/>
                    <a:gd name="connsiteX1" fmla="*/ 57359 w 57368"/>
                    <a:gd name="connsiteY1" fmla="*/ 30232 h 64985"/>
                    <a:gd name="connsiteX2" fmla="*/ 10602 w 57368"/>
                    <a:gd name="connsiteY2" fmla="*/ 30232 h 64985"/>
                    <a:gd name="connsiteX3" fmla="*/ 16933 w 57368"/>
                    <a:gd name="connsiteY3" fmla="*/ 14229 h 64985"/>
                    <a:gd name="connsiteX4" fmla="*/ 32707 w 57368"/>
                    <a:gd name="connsiteY4" fmla="*/ 8730 h 64985"/>
                    <a:gd name="connsiteX5" fmla="*/ 44061 w 57368"/>
                    <a:gd name="connsiteY5" fmla="*/ 10162 h 64985"/>
                    <a:gd name="connsiteX6" fmla="*/ 54990 w 57368"/>
                    <a:gd name="connsiteY6" fmla="*/ 14477 h 64985"/>
                    <a:gd name="connsiteX7" fmla="*/ 54990 w 57368"/>
                    <a:gd name="connsiteY7" fmla="*/ 4857 h 64985"/>
                    <a:gd name="connsiteX8" fmla="*/ 43760 w 57368"/>
                    <a:gd name="connsiteY8" fmla="*/ 1320 h 64985"/>
                    <a:gd name="connsiteX9" fmla="*/ 32106 w 57368"/>
                    <a:gd name="connsiteY9" fmla="*/ 100 h 64985"/>
                    <a:gd name="connsiteX10" fmla="*/ 8639 w 57368"/>
                    <a:gd name="connsiteY10" fmla="*/ 8712 h 64985"/>
                    <a:gd name="connsiteX11" fmla="*/ -9 w 57368"/>
                    <a:gd name="connsiteY11" fmla="*/ 32054 h 64985"/>
                    <a:gd name="connsiteX12" fmla="*/ 8197 w 57368"/>
                    <a:gd name="connsiteY12" fmla="*/ 56156 h 64985"/>
                    <a:gd name="connsiteX13" fmla="*/ 30338 w 57368"/>
                    <a:gd name="connsiteY13" fmla="*/ 65086 h 64985"/>
                    <a:gd name="connsiteX14" fmla="*/ 50091 w 57368"/>
                    <a:gd name="connsiteY14" fmla="*/ 57040 h 64985"/>
                    <a:gd name="connsiteX15" fmla="*/ 57359 w 57368"/>
                    <a:gd name="connsiteY15" fmla="*/ 35201 h 64985"/>
                    <a:gd name="connsiteX16" fmla="*/ 47191 w 57368"/>
                    <a:gd name="connsiteY16" fmla="*/ 38190 h 64985"/>
                    <a:gd name="connsiteX17" fmla="*/ 42522 w 57368"/>
                    <a:gd name="connsiteY17" fmla="*/ 51488 h 64985"/>
                    <a:gd name="connsiteX18" fmla="*/ 30444 w 57368"/>
                    <a:gd name="connsiteY18" fmla="*/ 56474 h 64985"/>
                    <a:gd name="connsiteX19" fmla="*/ 16827 w 57368"/>
                    <a:gd name="connsiteY19" fmla="*/ 51664 h 64985"/>
                    <a:gd name="connsiteX20" fmla="*/ 10938 w 57368"/>
                    <a:gd name="connsiteY20" fmla="*/ 38119 h 64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57368" h="64985">
                      <a:moveTo>
                        <a:pt x="57359" y="35201"/>
                      </a:moveTo>
                      <a:lnTo>
                        <a:pt x="57359" y="30232"/>
                      </a:lnTo>
                      <a:lnTo>
                        <a:pt x="10602" y="30232"/>
                      </a:lnTo>
                      <a:cubicBezTo>
                        <a:pt x="11050" y="23230"/>
                        <a:pt x="13160" y="17895"/>
                        <a:pt x="16933" y="14229"/>
                      </a:cubicBezTo>
                      <a:cubicBezTo>
                        <a:pt x="20705" y="10563"/>
                        <a:pt x="25964" y="8730"/>
                        <a:pt x="32707" y="8730"/>
                      </a:cubicBezTo>
                      <a:cubicBezTo>
                        <a:pt x="36610" y="8730"/>
                        <a:pt x="40394" y="9207"/>
                        <a:pt x="44061" y="10162"/>
                      </a:cubicBezTo>
                      <a:cubicBezTo>
                        <a:pt x="47727" y="11117"/>
                        <a:pt x="51370" y="12555"/>
                        <a:pt x="54990" y="14477"/>
                      </a:cubicBezTo>
                      <a:lnTo>
                        <a:pt x="54990" y="4857"/>
                      </a:lnTo>
                      <a:cubicBezTo>
                        <a:pt x="51335" y="3313"/>
                        <a:pt x="47592" y="2134"/>
                        <a:pt x="43760" y="1320"/>
                      </a:cubicBezTo>
                      <a:cubicBezTo>
                        <a:pt x="39928" y="507"/>
                        <a:pt x="36044" y="100"/>
                        <a:pt x="32106" y="100"/>
                      </a:cubicBezTo>
                      <a:cubicBezTo>
                        <a:pt x="22226" y="100"/>
                        <a:pt x="14404" y="2971"/>
                        <a:pt x="8639" y="8712"/>
                      </a:cubicBezTo>
                      <a:cubicBezTo>
                        <a:pt x="2874" y="14465"/>
                        <a:pt x="-9" y="22245"/>
                        <a:pt x="-9" y="32054"/>
                      </a:cubicBezTo>
                      <a:cubicBezTo>
                        <a:pt x="-9" y="42180"/>
                        <a:pt x="2726" y="50214"/>
                        <a:pt x="8197" y="56156"/>
                      </a:cubicBezTo>
                      <a:cubicBezTo>
                        <a:pt x="13667" y="62109"/>
                        <a:pt x="21047" y="65086"/>
                        <a:pt x="30338" y="65086"/>
                      </a:cubicBezTo>
                      <a:cubicBezTo>
                        <a:pt x="38661" y="65086"/>
                        <a:pt x="45246" y="62404"/>
                        <a:pt x="50091" y="57040"/>
                      </a:cubicBezTo>
                      <a:cubicBezTo>
                        <a:pt x="54937" y="51688"/>
                        <a:pt x="57359" y="44408"/>
                        <a:pt x="57359" y="35201"/>
                      </a:cubicBezTo>
                      <a:close/>
                      <a:moveTo>
                        <a:pt x="47191" y="38190"/>
                      </a:moveTo>
                      <a:cubicBezTo>
                        <a:pt x="47120" y="43742"/>
                        <a:pt x="45564" y="48175"/>
                        <a:pt x="42522" y="51488"/>
                      </a:cubicBezTo>
                      <a:cubicBezTo>
                        <a:pt x="39480" y="54812"/>
                        <a:pt x="35454" y="56474"/>
                        <a:pt x="30444" y="56474"/>
                      </a:cubicBezTo>
                      <a:cubicBezTo>
                        <a:pt x="24773" y="56474"/>
                        <a:pt x="20234" y="54871"/>
                        <a:pt x="16827" y="51664"/>
                      </a:cubicBezTo>
                      <a:cubicBezTo>
                        <a:pt x="13420" y="48458"/>
                        <a:pt x="11457" y="43943"/>
                        <a:pt x="10938" y="3811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13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3" name="Freeform: Shape 372">
                  <a:extLst>
                    <a:ext uri="{FF2B5EF4-FFF2-40B4-BE49-F238E27FC236}">
                      <a16:creationId xmlns:a16="http://schemas.microsoft.com/office/drawing/2014/main" id="{98628F35-34CC-4C2A-8F15-14DEEE0084C9}"/>
                    </a:ext>
                  </a:extLst>
                </p:cNvPr>
                <p:cNvSpPr/>
                <p:nvPr/>
              </p:nvSpPr>
              <p:spPr>
                <a:xfrm rot="-5400000" flipV="1">
                  <a:off x="389286" y="4636299"/>
                  <a:ext cx="38622" cy="79468"/>
                </a:xfrm>
                <a:custGeom>
                  <a:avLst/>
                  <a:gdLst>
                    <a:gd name="connsiteX0" fmla="*/ 17686 w 38622"/>
                    <a:gd name="connsiteY0" fmla="*/ 79554 h 79468"/>
                    <a:gd name="connsiteX1" fmla="*/ 17686 w 38622"/>
                    <a:gd name="connsiteY1" fmla="*/ 61977 h 79468"/>
                    <a:gd name="connsiteX2" fmla="*/ 38624 w 38622"/>
                    <a:gd name="connsiteY2" fmla="*/ 61977 h 79468"/>
                    <a:gd name="connsiteX3" fmla="*/ 38624 w 38622"/>
                    <a:gd name="connsiteY3" fmla="*/ 54072 h 79468"/>
                    <a:gd name="connsiteX4" fmla="*/ 17686 w 38622"/>
                    <a:gd name="connsiteY4" fmla="*/ 54072 h 79468"/>
                    <a:gd name="connsiteX5" fmla="*/ 17686 w 38622"/>
                    <a:gd name="connsiteY5" fmla="*/ 20474 h 79468"/>
                    <a:gd name="connsiteX6" fmla="*/ 19755 w 38622"/>
                    <a:gd name="connsiteY6" fmla="*/ 10748 h 79468"/>
                    <a:gd name="connsiteX7" fmla="*/ 28190 w 38622"/>
                    <a:gd name="connsiteY7" fmla="*/ 8591 h 79468"/>
                    <a:gd name="connsiteX8" fmla="*/ 38624 w 38622"/>
                    <a:gd name="connsiteY8" fmla="*/ 8591 h 79468"/>
                    <a:gd name="connsiteX9" fmla="*/ 38624 w 38622"/>
                    <a:gd name="connsiteY9" fmla="*/ 85 h 79468"/>
                    <a:gd name="connsiteX10" fmla="*/ 28190 w 38622"/>
                    <a:gd name="connsiteY10" fmla="*/ 85 h 79468"/>
                    <a:gd name="connsiteX11" fmla="*/ 11938 w 38622"/>
                    <a:gd name="connsiteY11" fmla="*/ 4471 h 79468"/>
                    <a:gd name="connsiteX12" fmla="*/ 7464 w 38622"/>
                    <a:gd name="connsiteY12" fmla="*/ 20474 h 79468"/>
                    <a:gd name="connsiteX13" fmla="*/ 7464 w 38622"/>
                    <a:gd name="connsiteY13" fmla="*/ 54072 h 79468"/>
                    <a:gd name="connsiteX14" fmla="*/ 1 w 38622"/>
                    <a:gd name="connsiteY14" fmla="*/ 54072 h 79468"/>
                    <a:gd name="connsiteX15" fmla="*/ 1 w 38622"/>
                    <a:gd name="connsiteY15" fmla="*/ 61977 h 79468"/>
                    <a:gd name="connsiteX16" fmla="*/ 7464 w 38622"/>
                    <a:gd name="connsiteY16" fmla="*/ 61977 h 79468"/>
                    <a:gd name="connsiteX17" fmla="*/ 7464 w 38622"/>
                    <a:gd name="connsiteY17" fmla="*/ 79554 h 79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8622" h="79468">
                      <a:moveTo>
                        <a:pt x="17686" y="79554"/>
                      </a:moveTo>
                      <a:lnTo>
                        <a:pt x="17686" y="61977"/>
                      </a:lnTo>
                      <a:lnTo>
                        <a:pt x="38624" y="61977"/>
                      </a:lnTo>
                      <a:lnTo>
                        <a:pt x="38624" y="54072"/>
                      </a:lnTo>
                      <a:lnTo>
                        <a:pt x="17686" y="54072"/>
                      </a:lnTo>
                      <a:lnTo>
                        <a:pt x="17686" y="20474"/>
                      </a:lnTo>
                      <a:cubicBezTo>
                        <a:pt x="17686" y="15428"/>
                        <a:pt x="18375" y="12186"/>
                        <a:pt x="19755" y="10748"/>
                      </a:cubicBezTo>
                      <a:cubicBezTo>
                        <a:pt x="21134" y="9310"/>
                        <a:pt x="23946" y="8591"/>
                        <a:pt x="28190" y="8591"/>
                      </a:cubicBezTo>
                      <a:lnTo>
                        <a:pt x="38624" y="8591"/>
                      </a:lnTo>
                      <a:lnTo>
                        <a:pt x="38624" y="85"/>
                      </a:lnTo>
                      <a:lnTo>
                        <a:pt x="28190" y="85"/>
                      </a:lnTo>
                      <a:cubicBezTo>
                        <a:pt x="20338" y="85"/>
                        <a:pt x="14921" y="1547"/>
                        <a:pt x="11938" y="4471"/>
                      </a:cubicBezTo>
                      <a:cubicBezTo>
                        <a:pt x="8955" y="7406"/>
                        <a:pt x="7464" y="12741"/>
                        <a:pt x="7464" y="20474"/>
                      </a:cubicBezTo>
                      <a:lnTo>
                        <a:pt x="7464" y="54072"/>
                      </a:lnTo>
                      <a:lnTo>
                        <a:pt x="1" y="54072"/>
                      </a:lnTo>
                      <a:lnTo>
                        <a:pt x="1" y="61977"/>
                      </a:lnTo>
                      <a:lnTo>
                        <a:pt x="7464" y="61977"/>
                      </a:lnTo>
                      <a:lnTo>
                        <a:pt x="7464" y="795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3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4" name="Freeform: Shape 373">
                  <a:extLst>
                    <a:ext uri="{FF2B5EF4-FFF2-40B4-BE49-F238E27FC236}">
                      <a16:creationId xmlns:a16="http://schemas.microsoft.com/office/drawing/2014/main" id="{AE3F50AA-3C76-4718-9932-4DFF10F2E8E2}"/>
                    </a:ext>
                  </a:extLst>
                </p:cNvPr>
                <p:cNvSpPr/>
                <p:nvPr/>
              </p:nvSpPr>
              <p:spPr>
                <a:xfrm rot="-5400000" flipV="1">
                  <a:off x="393796" y="4591730"/>
                  <a:ext cx="47305" cy="64985"/>
                </a:xfrm>
                <a:custGeom>
                  <a:avLst/>
                  <a:gdLst>
                    <a:gd name="connsiteX0" fmla="*/ 43977 w 47305"/>
                    <a:gd name="connsiteY0" fmla="*/ 61766 h 64985"/>
                    <a:gd name="connsiteX1" fmla="*/ 43977 w 47305"/>
                    <a:gd name="connsiteY1" fmla="*/ 52146 h 64985"/>
                    <a:gd name="connsiteX2" fmla="*/ 35028 w 47305"/>
                    <a:gd name="connsiteY2" fmla="*/ 55453 h 64985"/>
                    <a:gd name="connsiteX3" fmla="*/ 25408 w 47305"/>
                    <a:gd name="connsiteY3" fmla="*/ 56567 h 64985"/>
                    <a:gd name="connsiteX4" fmla="*/ 14055 w 47305"/>
                    <a:gd name="connsiteY4" fmla="*/ 54250 h 64985"/>
                    <a:gd name="connsiteX5" fmla="*/ 10270 w 47305"/>
                    <a:gd name="connsiteY5" fmla="*/ 47283 h 64985"/>
                    <a:gd name="connsiteX6" fmla="*/ 12976 w 47305"/>
                    <a:gd name="connsiteY6" fmla="*/ 41731 h 64985"/>
                    <a:gd name="connsiteX7" fmla="*/ 23870 w 47305"/>
                    <a:gd name="connsiteY7" fmla="*/ 37893 h 64985"/>
                    <a:gd name="connsiteX8" fmla="*/ 27354 w 47305"/>
                    <a:gd name="connsiteY8" fmla="*/ 37115 h 64985"/>
                    <a:gd name="connsiteX9" fmla="*/ 42739 w 47305"/>
                    <a:gd name="connsiteY9" fmla="*/ 30573 h 64985"/>
                    <a:gd name="connsiteX10" fmla="*/ 47301 w 47305"/>
                    <a:gd name="connsiteY10" fmla="*/ 18778 h 64985"/>
                    <a:gd name="connsiteX11" fmla="*/ 40475 w 47305"/>
                    <a:gd name="connsiteY11" fmla="*/ 5109 h 64985"/>
                    <a:gd name="connsiteX12" fmla="*/ 21712 w 47305"/>
                    <a:gd name="connsiteY12" fmla="*/ 87 h 64985"/>
                    <a:gd name="connsiteX13" fmla="*/ 11349 w 47305"/>
                    <a:gd name="connsiteY13" fmla="*/ 1059 h 64985"/>
                    <a:gd name="connsiteX14" fmla="*/ -4 w 47305"/>
                    <a:gd name="connsiteY14" fmla="*/ 3959 h 64985"/>
                    <a:gd name="connsiteX15" fmla="*/ -4 w 47305"/>
                    <a:gd name="connsiteY15" fmla="*/ 14463 h 64985"/>
                    <a:gd name="connsiteX16" fmla="*/ 11102 w 47305"/>
                    <a:gd name="connsiteY16" fmla="*/ 10060 h 64985"/>
                    <a:gd name="connsiteX17" fmla="*/ 21942 w 47305"/>
                    <a:gd name="connsiteY17" fmla="*/ 8610 h 64985"/>
                    <a:gd name="connsiteX18" fmla="*/ 32977 w 47305"/>
                    <a:gd name="connsiteY18" fmla="*/ 11068 h 64985"/>
                    <a:gd name="connsiteX19" fmla="*/ 36850 w 47305"/>
                    <a:gd name="connsiteY19" fmla="*/ 18000 h 64985"/>
                    <a:gd name="connsiteX20" fmla="*/ 34056 w 47305"/>
                    <a:gd name="connsiteY20" fmla="*/ 24348 h 64985"/>
                    <a:gd name="connsiteX21" fmla="*/ 21818 w 47305"/>
                    <a:gd name="connsiteY21" fmla="*/ 28610 h 64985"/>
                    <a:gd name="connsiteX22" fmla="*/ 18281 w 47305"/>
                    <a:gd name="connsiteY22" fmla="*/ 29441 h 64985"/>
                    <a:gd name="connsiteX23" fmla="*/ 4629 w 47305"/>
                    <a:gd name="connsiteY23" fmla="*/ 35541 h 64985"/>
                    <a:gd name="connsiteX24" fmla="*/ 438 w 47305"/>
                    <a:gd name="connsiteY24" fmla="*/ 46841 h 64985"/>
                    <a:gd name="connsiteX25" fmla="*/ 6627 w 47305"/>
                    <a:gd name="connsiteY25" fmla="*/ 60316 h 64985"/>
                    <a:gd name="connsiteX26" fmla="*/ 24206 w 47305"/>
                    <a:gd name="connsiteY26" fmla="*/ 65073 h 64985"/>
                    <a:gd name="connsiteX27" fmla="*/ 34799 w 47305"/>
                    <a:gd name="connsiteY27" fmla="*/ 64241 h 64985"/>
                    <a:gd name="connsiteX28" fmla="*/ 43977 w 47305"/>
                    <a:gd name="connsiteY28" fmla="*/ 61766 h 64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47305" h="64985">
                      <a:moveTo>
                        <a:pt x="43977" y="61766"/>
                      </a:moveTo>
                      <a:lnTo>
                        <a:pt x="43977" y="52146"/>
                      </a:lnTo>
                      <a:cubicBezTo>
                        <a:pt x="41112" y="53620"/>
                        <a:pt x="38129" y="54722"/>
                        <a:pt x="35028" y="55453"/>
                      </a:cubicBezTo>
                      <a:cubicBezTo>
                        <a:pt x="31940" y="56196"/>
                        <a:pt x="28733" y="56567"/>
                        <a:pt x="25408" y="56567"/>
                      </a:cubicBezTo>
                      <a:cubicBezTo>
                        <a:pt x="20362" y="56567"/>
                        <a:pt x="16578" y="55795"/>
                        <a:pt x="14055" y="54250"/>
                      </a:cubicBezTo>
                      <a:cubicBezTo>
                        <a:pt x="11532" y="52706"/>
                        <a:pt x="10270" y="50384"/>
                        <a:pt x="10270" y="47283"/>
                      </a:cubicBezTo>
                      <a:cubicBezTo>
                        <a:pt x="10270" y="44925"/>
                        <a:pt x="11172" y="43075"/>
                        <a:pt x="12976" y="41731"/>
                      </a:cubicBezTo>
                      <a:cubicBezTo>
                        <a:pt x="14780" y="40387"/>
                        <a:pt x="18411" y="39108"/>
                        <a:pt x="23870" y="37893"/>
                      </a:cubicBezTo>
                      <a:lnTo>
                        <a:pt x="27354" y="37115"/>
                      </a:lnTo>
                      <a:cubicBezTo>
                        <a:pt x="34569" y="35571"/>
                        <a:pt x="39697" y="33390"/>
                        <a:pt x="42739" y="30573"/>
                      </a:cubicBezTo>
                      <a:cubicBezTo>
                        <a:pt x="45781" y="27755"/>
                        <a:pt x="47301" y="23823"/>
                        <a:pt x="47301" y="18778"/>
                      </a:cubicBezTo>
                      <a:cubicBezTo>
                        <a:pt x="47301" y="13025"/>
                        <a:pt x="45026" y="8468"/>
                        <a:pt x="40475" y="5109"/>
                      </a:cubicBezTo>
                      <a:cubicBezTo>
                        <a:pt x="35925" y="1761"/>
                        <a:pt x="29670" y="87"/>
                        <a:pt x="21712" y="87"/>
                      </a:cubicBezTo>
                      <a:cubicBezTo>
                        <a:pt x="18399" y="87"/>
                        <a:pt x="14945" y="411"/>
                        <a:pt x="11349" y="1059"/>
                      </a:cubicBezTo>
                      <a:cubicBezTo>
                        <a:pt x="7753" y="1708"/>
                        <a:pt x="3969" y="2674"/>
                        <a:pt x="-4" y="3959"/>
                      </a:cubicBezTo>
                      <a:lnTo>
                        <a:pt x="-4" y="14463"/>
                      </a:lnTo>
                      <a:cubicBezTo>
                        <a:pt x="3757" y="12506"/>
                        <a:pt x="7459" y="11038"/>
                        <a:pt x="11102" y="10060"/>
                      </a:cubicBezTo>
                      <a:cubicBezTo>
                        <a:pt x="14744" y="9093"/>
                        <a:pt x="18358" y="8610"/>
                        <a:pt x="21942" y="8610"/>
                      </a:cubicBezTo>
                      <a:cubicBezTo>
                        <a:pt x="26729" y="8610"/>
                        <a:pt x="30407" y="9429"/>
                        <a:pt x="32977" y="11068"/>
                      </a:cubicBezTo>
                      <a:cubicBezTo>
                        <a:pt x="35559" y="12707"/>
                        <a:pt x="36850" y="15017"/>
                        <a:pt x="36850" y="18000"/>
                      </a:cubicBezTo>
                      <a:cubicBezTo>
                        <a:pt x="36850" y="20758"/>
                        <a:pt x="35919" y="22874"/>
                        <a:pt x="34056" y="24348"/>
                      </a:cubicBezTo>
                      <a:cubicBezTo>
                        <a:pt x="32205" y="25822"/>
                        <a:pt x="28126" y="27242"/>
                        <a:pt x="21818" y="28610"/>
                      </a:cubicBezTo>
                      <a:lnTo>
                        <a:pt x="18281" y="29441"/>
                      </a:lnTo>
                      <a:cubicBezTo>
                        <a:pt x="11986" y="30761"/>
                        <a:pt x="7435" y="32795"/>
                        <a:pt x="4629" y="35541"/>
                      </a:cubicBezTo>
                      <a:cubicBezTo>
                        <a:pt x="1835" y="38288"/>
                        <a:pt x="438" y="42055"/>
                        <a:pt x="438" y="46841"/>
                      </a:cubicBezTo>
                      <a:cubicBezTo>
                        <a:pt x="438" y="52665"/>
                        <a:pt x="2501" y="57156"/>
                        <a:pt x="6627" y="60316"/>
                      </a:cubicBezTo>
                      <a:cubicBezTo>
                        <a:pt x="10754" y="63487"/>
                        <a:pt x="16613" y="65073"/>
                        <a:pt x="24206" y="65073"/>
                      </a:cubicBezTo>
                      <a:cubicBezTo>
                        <a:pt x="27955" y="65073"/>
                        <a:pt x="31486" y="64796"/>
                        <a:pt x="34799" y="64241"/>
                      </a:cubicBezTo>
                      <a:cubicBezTo>
                        <a:pt x="38123" y="63699"/>
                        <a:pt x="41183" y="62874"/>
                        <a:pt x="43977" y="6176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13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F56B0C48-D169-4392-AA7C-059113162F8C}"/>
                </a:ext>
              </a:extLst>
            </p:cNvPr>
            <p:cNvSpPr/>
            <p:nvPr/>
          </p:nvSpPr>
          <p:spPr>
            <a:xfrm>
              <a:off x="704821" y="4038821"/>
              <a:ext cx="8084" cy="2151190"/>
            </a:xfrm>
            <a:custGeom>
              <a:avLst/>
              <a:gdLst>
                <a:gd name="connsiteX0" fmla="*/ 0 w 8084"/>
                <a:gd name="connsiteY0" fmla="*/ 2151190 h 2151190"/>
                <a:gd name="connsiteX1" fmla="*/ 0 w 8084"/>
                <a:gd name="connsiteY1" fmla="*/ 0 h 215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84" h="2151190">
                  <a:moveTo>
                    <a:pt x="0" y="2151190"/>
                  </a:moveTo>
                  <a:lnTo>
                    <a:pt x="0" y="0"/>
                  </a:lnTo>
                </a:path>
              </a:pathLst>
            </a:custGeom>
            <a:noFill/>
            <a:ln w="6463" cap="sq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8245DA67-C693-47BB-B2C4-6E504A10DA3F}"/>
                </a:ext>
              </a:extLst>
            </p:cNvPr>
            <p:cNvSpPr/>
            <p:nvPr/>
          </p:nvSpPr>
          <p:spPr>
            <a:xfrm>
              <a:off x="3591882" y="4038821"/>
              <a:ext cx="8084" cy="2151190"/>
            </a:xfrm>
            <a:custGeom>
              <a:avLst/>
              <a:gdLst>
                <a:gd name="connsiteX0" fmla="*/ 0 w 8084"/>
                <a:gd name="connsiteY0" fmla="*/ 2151190 h 2151190"/>
                <a:gd name="connsiteX1" fmla="*/ 0 w 8084"/>
                <a:gd name="connsiteY1" fmla="*/ 0 h 215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84" h="2151190">
                  <a:moveTo>
                    <a:pt x="0" y="2151190"/>
                  </a:moveTo>
                  <a:lnTo>
                    <a:pt x="0" y="0"/>
                  </a:lnTo>
                </a:path>
              </a:pathLst>
            </a:custGeom>
            <a:noFill/>
            <a:ln w="6463" cap="sq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EEC5C9CF-B64B-47D7-ABF7-B9E84D97E1F9}"/>
                </a:ext>
              </a:extLst>
            </p:cNvPr>
            <p:cNvSpPr/>
            <p:nvPr/>
          </p:nvSpPr>
          <p:spPr>
            <a:xfrm>
              <a:off x="704821" y="6190011"/>
              <a:ext cx="2887060" cy="8083"/>
            </a:xfrm>
            <a:custGeom>
              <a:avLst/>
              <a:gdLst>
                <a:gd name="connsiteX0" fmla="*/ 0 w 2887060"/>
                <a:gd name="connsiteY0" fmla="*/ 0 h 8083"/>
                <a:gd name="connsiteX1" fmla="*/ 2887060 w 2887060"/>
                <a:gd name="connsiteY1" fmla="*/ 0 h 8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87060" h="8083">
                  <a:moveTo>
                    <a:pt x="0" y="0"/>
                  </a:moveTo>
                  <a:lnTo>
                    <a:pt x="2887060" y="0"/>
                  </a:lnTo>
                </a:path>
              </a:pathLst>
            </a:custGeom>
            <a:noFill/>
            <a:ln w="6463" cap="sq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2ABE5BE1-B9B5-43FC-BEC5-46B9AA1E7A49}"/>
                </a:ext>
              </a:extLst>
            </p:cNvPr>
            <p:cNvSpPr/>
            <p:nvPr/>
          </p:nvSpPr>
          <p:spPr>
            <a:xfrm>
              <a:off x="704821" y="4038821"/>
              <a:ext cx="2887060" cy="8083"/>
            </a:xfrm>
            <a:custGeom>
              <a:avLst/>
              <a:gdLst>
                <a:gd name="connsiteX0" fmla="*/ 0 w 2887060"/>
                <a:gd name="connsiteY0" fmla="*/ 0 h 8083"/>
                <a:gd name="connsiteX1" fmla="*/ 2887060 w 2887060"/>
                <a:gd name="connsiteY1" fmla="*/ 0 h 8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87060" h="8083">
                  <a:moveTo>
                    <a:pt x="0" y="0"/>
                  </a:moveTo>
                  <a:lnTo>
                    <a:pt x="2887060" y="0"/>
                  </a:lnTo>
                </a:path>
              </a:pathLst>
            </a:custGeom>
            <a:noFill/>
            <a:ln w="6463" cap="sq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79" name="Graphic 4">
              <a:extLst>
                <a:ext uri="{FF2B5EF4-FFF2-40B4-BE49-F238E27FC236}">
                  <a16:creationId xmlns:a16="http://schemas.microsoft.com/office/drawing/2014/main" id="{BA6CDCD2-14B7-48E5-BF35-9E88623C7621}"/>
                </a:ext>
              </a:extLst>
            </p:cNvPr>
            <p:cNvGrpSpPr/>
            <p:nvPr/>
          </p:nvGrpSpPr>
          <p:grpSpPr>
            <a:xfrm>
              <a:off x="3040145" y="5435002"/>
              <a:ext cx="495146" cy="698422"/>
              <a:chOff x="3040145" y="5435002"/>
              <a:chExt cx="495146" cy="698422"/>
            </a:xfrm>
          </p:grpSpPr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369CC2E4-AE78-428B-BA28-7C75AFF97BA6}"/>
                  </a:ext>
                </a:extLst>
              </p:cNvPr>
              <p:cNvSpPr/>
              <p:nvPr/>
            </p:nvSpPr>
            <p:spPr>
              <a:xfrm>
                <a:off x="3040145" y="5435002"/>
                <a:ext cx="495146" cy="698422"/>
              </a:xfrm>
              <a:custGeom>
                <a:avLst/>
                <a:gdLst>
                  <a:gd name="connsiteX0" fmla="*/ 22636 w 495146"/>
                  <a:gd name="connsiteY0" fmla="*/ 698422 h 698422"/>
                  <a:gd name="connsiteX1" fmla="*/ 472511 w 495146"/>
                  <a:gd name="connsiteY1" fmla="*/ 698422 h 698422"/>
                  <a:gd name="connsiteX2" fmla="*/ 495147 w 495146"/>
                  <a:gd name="connsiteY2" fmla="*/ 675788 h 698422"/>
                  <a:gd name="connsiteX3" fmla="*/ 495147 w 495146"/>
                  <a:gd name="connsiteY3" fmla="*/ 22634 h 698422"/>
                  <a:gd name="connsiteX4" fmla="*/ 472511 w 495146"/>
                  <a:gd name="connsiteY4" fmla="*/ 0 h 698422"/>
                  <a:gd name="connsiteX5" fmla="*/ 22636 w 495146"/>
                  <a:gd name="connsiteY5" fmla="*/ 0 h 698422"/>
                  <a:gd name="connsiteX6" fmla="*/ 0 w 495146"/>
                  <a:gd name="connsiteY6" fmla="*/ 22634 h 698422"/>
                  <a:gd name="connsiteX7" fmla="*/ 0 w 495146"/>
                  <a:gd name="connsiteY7" fmla="*/ 675788 h 698422"/>
                  <a:gd name="connsiteX8" fmla="*/ 22636 w 495146"/>
                  <a:gd name="connsiteY8" fmla="*/ 698422 h 69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5146" h="698422">
                    <a:moveTo>
                      <a:pt x="22636" y="698422"/>
                    </a:moveTo>
                    <a:lnTo>
                      <a:pt x="472511" y="698422"/>
                    </a:lnTo>
                    <a:cubicBezTo>
                      <a:pt x="487604" y="698422"/>
                      <a:pt x="495147" y="690880"/>
                      <a:pt x="495147" y="675788"/>
                    </a:cubicBezTo>
                    <a:lnTo>
                      <a:pt x="495147" y="22634"/>
                    </a:lnTo>
                    <a:cubicBezTo>
                      <a:pt x="495147" y="7550"/>
                      <a:pt x="487604" y="0"/>
                      <a:pt x="472511" y="0"/>
                    </a:cubicBezTo>
                    <a:lnTo>
                      <a:pt x="22636" y="0"/>
                    </a:lnTo>
                    <a:cubicBezTo>
                      <a:pt x="7551" y="0"/>
                      <a:pt x="0" y="7550"/>
                      <a:pt x="0" y="22634"/>
                    </a:cubicBezTo>
                    <a:lnTo>
                      <a:pt x="0" y="675788"/>
                    </a:lnTo>
                    <a:cubicBezTo>
                      <a:pt x="0" y="690880"/>
                      <a:pt x="7551" y="698422"/>
                      <a:pt x="22636" y="698422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8079" cap="flat">
                <a:solidFill>
                  <a:srgbClr val="CCCCCC">
                    <a:alpha val="80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D2113FB1-F4BA-47BE-96AA-B9ED5C2EC395}"/>
                  </a:ext>
                </a:extLst>
              </p:cNvPr>
              <p:cNvSpPr/>
              <p:nvPr/>
            </p:nvSpPr>
            <p:spPr>
              <a:xfrm>
                <a:off x="3085417" y="5487046"/>
                <a:ext cx="226360" cy="79221"/>
              </a:xfrm>
              <a:custGeom>
                <a:avLst/>
                <a:gdLst>
                  <a:gd name="connsiteX0" fmla="*/ 0 w 226360"/>
                  <a:gd name="connsiteY0" fmla="*/ 79221 h 79221"/>
                  <a:gd name="connsiteX1" fmla="*/ 226360 w 226360"/>
                  <a:gd name="connsiteY1" fmla="*/ 79221 h 79221"/>
                  <a:gd name="connsiteX2" fmla="*/ 226360 w 226360"/>
                  <a:gd name="connsiteY2" fmla="*/ 0 h 79221"/>
                  <a:gd name="connsiteX3" fmla="*/ 0 w 226360"/>
                  <a:gd name="connsiteY3" fmla="*/ 0 h 79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360" h="79221">
                    <a:moveTo>
                      <a:pt x="0" y="79221"/>
                    </a:moveTo>
                    <a:lnTo>
                      <a:pt x="226360" y="79221"/>
                    </a:lnTo>
                    <a:lnTo>
                      <a:pt x="2263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807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A1B294C6-709B-4510-88E9-0A0890D4F2C7}"/>
                  </a:ext>
                </a:extLst>
              </p:cNvPr>
              <p:cNvSpPr/>
              <p:nvPr/>
            </p:nvSpPr>
            <p:spPr>
              <a:xfrm flipV="1">
                <a:off x="3403206" y="5483757"/>
                <a:ext cx="75600" cy="82510"/>
              </a:xfrm>
              <a:custGeom>
                <a:avLst/>
                <a:gdLst>
                  <a:gd name="connsiteX0" fmla="*/ 38171 w 75600"/>
                  <a:gd name="connsiteY0" fmla="*/ 71700 h 82510"/>
                  <a:gd name="connsiteX1" fmla="*/ 23016 w 75600"/>
                  <a:gd name="connsiteY1" fmla="*/ 30639 h 82510"/>
                  <a:gd name="connsiteX2" fmla="*/ 53362 w 75600"/>
                  <a:gd name="connsiteY2" fmla="*/ 30639 h 82510"/>
                  <a:gd name="connsiteX3" fmla="*/ 31858 w 75600"/>
                  <a:gd name="connsiteY3" fmla="*/ 82699 h 82510"/>
                  <a:gd name="connsiteX4" fmla="*/ 44520 w 75600"/>
                  <a:gd name="connsiteY4" fmla="*/ 82699 h 82510"/>
                  <a:gd name="connsiteX5" fmla="*/ 75963 w 75600"/>
                  <a:gd name="connsiteY5" fmla="*/ 189 h 82510"/>
                  <a:gd name="connsiteX6" fmla="*/ 64362 w 75600"/>
                  <a:gd name="connsiteY6" fmla="*/ 189 h 82510"/>
                  <a:gd name="connsiteX7" fmla="*/ 56846 w 75600"/>
                  <a:gd name="connsiteY7" fmla="*/ 21356 h 82510"/>
                  <a:gd name="connsiteX8" fmla="*/ 19656 w 75600"/>
                  <a:gd name="connsiteY8" fmla="*/ 21356 h 82510"/>
                  <a:gd name="connsiteX9" fmla="*/ 12140 w 75600"/>
                  <a:gd name="connsiteY9" fmla="*/ 189 h 82510"/>
                  <a:gd name="connsiteX10" fmla="*/ 362 w 75600"/>
                  <a:gd name="connsiteY10" fmla="*/ 189 h 82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600" h="82510">
                    <a:moveTo>
                      <a:pt x="38171" y="71700"/>
                    </a:moveTo>
                    <a:lnTo>
                      <a:pt x="23016" y="30639"/>
                    </a:lnTo>
                    <a:lnTo>
                      <a:pt x="53362" y="30639"/>
                    </a:lnTo>
                    <a:close/>
                    <a:moveTo>
                      <a:pt x="31858" y="82699"/>
                    </a:moveTo>
                    <a:lnTo>
                      <a:pt x="44520" y="82699"/>
                    </a:lnTo>
                    <a:lnTo>
                      <a:pt x="75963" y="189"/>
                    </a:lnTo>
                    <a:lnTo>
                      <a:pt x="64362" y="189"/>
                    </a:lnTo>
                    <a:lnTo>
                      <a:pt x="56846" y="21356"/>
                    </a:lnTo>
                    <a:lnTo>
                      <a:pt x="19656" y="21356"/>
                    </a:lnTo>
                    <a:lnTo>
                      <a:pt x="12140" y="189"/>
                    </a:lnTo>
                    <a:lnTo>
                      <a:pt x="362" y="189"/>
                    </a:lnTo>
                    <a:close/>
                  </a:path>
                </a:pathLst>
              </a:custGeom>
              <a:solidFill>
                <a:srgbClr val="000000"/>
              </a:solidFill>
              <a:ln w="113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0FBC8A5D-A024-414F-A2A9-70AC7F149BC1}"/>
                  </a:ext>
                </a:extLst>
              </p:cNvPr>
              <p:cNvSpPr/>
              <p:nvPr/>
            </p:nvSpPr>
            <p:spPr>
              <a:xfrm>
                <a:off x="3085417" y="5653167"/>
                <a:ext cx="226360" cy="79221"/>
              </a:xfrm>
              <a:custGeom>
                <a:avLst/>
                <a:gdLst>
                  <a:gd name="connsiteX0" fmla="*/ 0 w 226360"/>
                  <a:gd name="connsiteY0" fmla="*/ 79221 h 79221"/>
                  <a:gd name="connsiteX1" fmla="*/ 226360 w 226360"/>
                  <a:gd name="connsiteY1" fmla="*/ 79221 h 79221"/>
                  <a:gd name="connsiteX2" fmla="*/ 226360 w 226360"/>
                  <a:gd name="connsiteY2" fmla="*/ 0 h 79221"/>
                  <a:gd name="connsiteX3" fmla="*/ 0 w 226360"/>
                  <a:gd name="connsiteY3" fmla="*/ 0 h 79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360" h="79221">
                    <a:moveTo>
                      <a:pt x="0" y="79221"/>
                    </a:moveTo>
                    <a:lnTo>
                      <a:pt x="226360" y="79221"/>
                    </a:lnTo>
                    <a:lnTo>
                      <a:pt x="2263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90FF"/>
              </a:solidFill>
              <a:ln w="807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69AA5902-2237-4CDC-8D7B-B2D3876CF644}"/>
                  </a:ext>
                </a:extLst>
              </p:cNvPr>
              <p:cNvSpPr/>
              <p:nvPr/>
            </p:nvSpPr>
            <p:spPr>
              <a:xfrm flipV="1">
                <a:off x="3408670" y="5648393"/>
                <a:ext cx="66546" cy="85604"/>
              </a:xfrm>
              <a:custGeom>
                <a:avLst/>
                <a:gdLst>
                  <a:gd name="connsiteX0" fmla="*/ 66907 w 66546"/>
                  <a:gd name="connsiteY0" fmla="*/ 77963 h 85604"/>
                  <a:gd name="connsiteX1" fmla="*/ 66907 w 66546"/>
                  <a:gd name="connsiteY1" fmla="*/ 66203 h 85604"/>
                  <a:gd name="connsiteX2" fmla="*/ 54882 w 66546"/>
                  <a:gd name="connsiteY2" fmla="*/ 74037 h 85604"/>
                  <a:gd name="connsiteX3" fmla="*/ 41318 w 66546"/>
                  <a:gd name="connsiteY3" fmla="*/ 76637 h 85604"/>
                  <a:gd name="connsiteX4" fmla="*/ 19655 w 66546"/>
                  <a:gd name="connsiteY4" fmla="*/ 67989 h 85604"/>
                  <a:gd name="connsiteX5" fmla="*/ 12139 w 66546"/>
                  <a:gd name="connsiteY5" fmla="*/ 42985 h 85604"/>
                  <a:gd name="connsiteX6" fmla="*/ 19655 w 66546"/>
                  <a:gd name="connsiteY6" fmla="*/ 18034 h 85604"/>
                  <a:gd name="connsiteX7" fmla="*/ 41318 w 66546"/>
                  <a:gd name="connsiteY7" fmla="*/ 9387 h 85604"/>
                  <a:gd name="connsiteX8" fmla="*/ 54882 w 66546"/>
                  <a:gd name="connsiteY8" fmla="*/ 11987 h 85604"/>
                  <a:gd name="connsiteX9" fmla="*/ 66907 w 66546"/>
                  <a:gd name="connsiteY9" fmla="*/ 19838 h 85604"/>
                  <a:gd name="connsiteX10" fmla="*/ 66907 w 66546"/>
                  <a:gd name="connsiteY10" fmla="*/ 8167 h 85604"/>
                  <a:gd name="connsiteX11" fmla="*/ 54493 w 66546"/>
                  <a:gd name="connsiteY11" fmla="*/ 2190 h 85604"/>
                  <a:gd name="connsiteX12" fmla="*/ 40664 w 66546"/>
                  <a:gd name="connsiteY12" fmla="*/ 209 h 85604"/>
                  <a:gd name="connsiteX13" fmla="*/ 11131 w 66546"/>
                  <a:gd name="connsiteY13" fmla="*/ 11668 h 85604"/>
                  <a:gd name="connsiteX14" fmla="*/ 361 w 66546"/>
                  <a:gd name="connsiteY14" fmla="*/ 42985 h 85604"/>
                  <a:gd name="connsiteX15" fmla="*/ 11131 w 66546"/>
                  <a:gd name="connsiteY15" fmla="*/ 74338 h 85604"/>
                  <a:gd name="connsiteX16" fmla="*/ 40664 w 66546"/>
                  <a:gd name="connsiteY16" fmla="*/ 85814 h 85604"/>
                  <a:gd name="connsiteX17" fmla="*/ 54599 w 66546"/>
                  <a:gd name="connsiteY17" fmla="*/ 83851 h 85604"/>
                  <a:gd name="connsiteX18" fmla="*/ 66907 w 66546"/>
                  <a:gd name="connsiteY18" fmla="*/ 77963 h 85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546" h="85604">
                    <a:moveTo>
                      <a:pt x="66907" y="77963"/>
                    </a:moveTo>
                    <a:lnTo>
                      <a:pt x="66907" y="66203"/>
                    </a:lnTo>
                    <a:cubicBezTo>
                      <a:pt x="63147" y="69705"/>
                      <a:pt x="59138" y="72316"/>
                      <a:pt x="54882" y="74037"/>
                    </a:cubicBezTo>
                    <a:cubicBezTo>
                      <a:pt x="50626" y="75770"/>
                      <a:pt x="46105" y="76637"/>
                      <a:pt x="41318" y="76637"/>
                    </a:cubicBezTo>
                    <a:cubicBezTo>
                      <a:pt x="31886" y="76637"/>
                      <a:pt x="24665" y="73754"/>
                      <a:pt x="19655" y="67989"/>
                    </a:cubicBezTo>
                    <a:cubicBezTo>
                      <a:pt x="14644" y="62225"/>
                      <a:pt x="12139" y="53890"/>
                      <a:pt x="12139" y="42985"/>
                    </a:cubicBezTo>
                    <a:cubicBezTo>
                      <a:pt x="12139" y="32116"/>
                      <a:pt x="14644" y="23799"/>
                      <a:pt x="19655" y="18034"/>
                    </a:cubicBezTo>
                    <a:cubicBezTo>
                      <a:pt x="24665" y="12269"/>
                      <a:pt x="31886" y="9387"/>
                      <a:pt x="41318" y="9387"/>
                    </a:cubicBezTo>
                    <a:cubicBezTo>
                      <a:pt x="46105" y="9387"/>
                      <a:pt x="50626" y="10254"/>
                      <a:pt x="54882" y="11987"/>
                    </a:cubicBezTo>
                    <a:cubicBezTo>
                      <a:pt x="59138" y="13719"/>
                      <a:pt x="63147" y="16337"/>
                      <a:pt x="66907" y="19838"/>
                    </a:cubicBezTo>
                    <a:lnTo>
                      <a:pt x="66907" y="8167"/>
                    </a:lnTo>
                    <a:cubicBezTo>
                      <a:pt x="63005" y="5514"/>
                      <a:pt x="58867" y="3522"/>
                      <a:pt x="54493" y="2190"/>
                    </a:cubicBezTo>
                    <a:cubicBezTo>
                      <a:pt x="50131" y="870"/>
                      <a:pt x="45521" y="209"/>
                      <a:pt x="40664" y="209"/>
                    </a:cubicBezTo>
                    <a:cubicBezTo>
                      <a:pt x="28167" y="209"/>
                      <a:pt x="18323" y="4029"/>
                      <a:pt x="11131" y="11668"/>
                    </a:cubicBezTo>
                    <a:cubicBezTo>
                      <a:pt x="3951" y="19319"/>
                      <a:pt x="361" y="29758"/>
                      <a:pt x="361" y="42985"/>
                    </a:cubicBezTo>
                    <a:cubicBezTo>
                      <a:pt x="361" y="56248"/>
                      <a:pt x="3951" y="66699"/>
                      <a:pt x="11131" y="74338"/>
                    </a:cubicBezTo>
                    <a:cubicBezTo>
                      <a:pt x="18323" y="81989"/>
                      <a:pt x="28167" y="85814"/>
                      <a:pt x="40664" y="85814"/>
                    </a:cubicBezTo>
                    <a:cubicBezTo>
                      <a:pt x="45592" y="85814"/>
                      <a:pt x="50237" y="85160"/>
                      <a:pt x="54599" y="83851"/>
                    </a:cubicBezTo>
                    <a:cubicBezTo>
                      <a:pt x="58973" y="82543"/>
                      <a:pt x="63076" y="80580"/>
                      <a:pt x="66907" y="7796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3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E5790891-2C25-4489-BF90-38BAF38A2C8D}"/>
                  </a:ext>
                </a:extLst>
              </p:cNvPr>
              <p:cNvSpPr/>
              <p:nvPr/>
            </p:nvSpPr>
            <p:spPr>
              <a:xfrm>
                <a:off x="3085417" y="5819281"/>
                <a:ext cx="226360" cy="79221"/>
              </a:xfrm>
              <a:custGeom>
                <a:avLst/>
                <a:gdLst>
                  <a:gd name="connsiteX0" fmla="*/ 0 w 226360"/>
                  <a:gd name="connsiteY0" fmla="*/ 79221 h 79221"/>
                  <a:gd name="connsiteX1" fmla="*/ 226360 w 226360"/>
                  <a:gd name="connsiteY1" fmla="*/ 79221 h 79221"/>
                  <a:gd name="connsiteX2" fmla="*/ 226360 w 226360"/>
                  <a:gd name="connsiteY2" fmla="*/ 0 h 79221"/>
                  <a:gd name="connsiteX3" fmla="*/ 0 w 226360"/>
                  <a:gd name="connsiteY3" fmla="*/ 0 h 79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360" h="79221">
                    <a:moveTo>
                      <a:pt x="0" y="79221"/>
                    </a:moveTo>
                    <a:lnTo>
                      <a:pt x="226360" y="79221"/>
                    </a:lnTo>
                    <a:lnTo>
                      <a:pt x="2263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C00"/>
              </a:solidFill>
              <a:ln w="807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F533DE0B-DC0A-4F4F-8540-E035EF594F58}"/>
                  </a:ext>
                </a:extLst>
              </p:cNvPr>
              <p:cNvSpPr/>
              <p:nvPr/>
            </p:nvSpPr>
            <p:spPr>
              <a:xfrm flipV="1">
                <a:off x="3408670" y="5814506"/>
                <a:ext cx="72063" cy="85604"/>
              </a:xfrm>
              <a:custGeom>
                <a:avLst/>
                <a:gdLst>
                  <a:gd name="connsiteX0" fmla="*/ 61370 w 72063"/>
                  <a:gd name="connsiteY0" fmla="*/ 13616 h 85604"/>
                  <a:gd name="connsiteX1" fmla="*/ 61370 w 72063"/>
                  <a:gd name="connsiteY1" fmla="*/ 35773 h 85604"/>
                  <a:gd name="connsiteX2" fmla="*/ 43138 w 72063"/>
                  <a:gd name="connsiteY2" fmla="*/ 35773 h 85604"/>
                  <a:gd name="connsiteX3" fmla="*/ 43138 w 72063"/>
                  <a:gd name="connsiteY3" fmla="*/ 44951 h 85604"/>
                  <a:gd name="connsiteX4" fmla="*/ 72423 w 72063"/>
                  <a:gd name="connsiteY4" fmla="*/ 44951 h 85604"/>
                  <a:gd name="connsiteX5" fmla="*/ 72423 w 72063"/>
                  <a:gd name="connsiteY5" fmla="*/ 9514 h 85604"/>
                  <a:gd name="connsiteX6" fmla="*/ 58169 w 72063"/>
                  <a:gd name="connsiteY6" fmla="*/ 2582 h 85604"/>
                  <a:gd name="connsiteX7" fmla="*/ 41546 w 72063"/>
                  <a:gd name="connsiteY7" fmla="*/ 230 h 85604"/>
                  <a:gd name="connsiteX8" fmla="*/ 11270 w 72063"/>
                  <a:gd name="connsiteY8" fmla="*/ 11530 h 85604"/>
                  <a:gd name="connsiteX9" fmla="*/ 359 w 72063"/>
                  <a:gd name="connsiteY9" fmla="*/ 43006 h 85604"/>
                  <a:gd name="connsiteX10" fmla="*/ 11270 w 72063"/>
                  <a:gd name="connsiteY10" fmla="*/ 74535 h 85604"/>
                  <a:gd name="connsiteX11" fmla="*/ 41546 w 72063"/>
                  <a:gd name="connsiteY11" fmla="*/ 85835 h 85604"/>
                  <a:gd name="connsiteX12" fmla="*/ 56878 w 72063"/>
                  <a:gd name="connsiteY12" fmla="*/ 83836 h 85604"/>
                  <a:gd name="connsiteX13" fmla="*/ 70283 w 72063"/>
                  <a:gd name="connsiteY13" fmla="*/ 77983 h 85604"/>
                  <a:gd name="connsiteX14" fmla="*/ 70283 w 72063"/>
                  <a:gd name="connsiteY14" fmla="*/ 66100 h 85604"/>
                  <a:gd name="connsiteX15" fmla="*/ 57126 w 72063"/>
                  <a:gd name="connsiteY15" fmla="*/ 74005 h 85604"/>
                  <a:gd name="connsiteX16" fmla="*/ 42483 w 72063"/>
                  <a:gd name="connsiteY16" fmla="*/ 76657 h 85604"/>
                  <a:gd name="connsiteX17" fmla="*/ 19724 w 72063"/>
                  <a:gd name="connsiteY17" fmla="*/ 68204 h 85604"/>
                  <a:gd name="connsiteX18" fmla="*/ 12137 w 72063"/>
                  <a:gd name="connsiteY18" fmla="*/ 43006 h 85604"/>
                  <a:gd name="connsiteX19" fmla="*/ 19724 w 72063"/>
                  <a:gd name="connsiteY19" fmla="*/ 17860 h 85604"/>
                  <a:gd name="connsiteX20" fmla="*/ 42483 w 72063"/>
                  <a:gd name="connsiteY20" fmla="*/ 9408 h 85604"/>
                  <a:gd name="connsiteX21" fmla="*/ 53023 w 72063"/>
                  <a:gd name="connsiteY21" fmla="*/ 10433 h 85604"/>
                  <a:gd name="connsiteX22" fmla="*/ 61370 w 72063"/>
                  <a:gd name="connsiteY22" fmla="*/ 13616 h 85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2063" h="85604">
                    <a:moveTo>
                      <a:pt x="61370" y="13616"/>
                    </a:moveTo>
                    <a:lnTo>
                      <a:pt x="61370" y="35773"/>
                    </a:lnTo>
                    <a:lnTo>
                      <a:pt x="43138" y="35773"/>
                    </a:lnTo>
                    <a:lnTo>
                      <a:pt x="43138" y="44951"/>
                    </a:lnTo>
                    <a:lnTo>
                      <a:pt x="72423" y="44951"/>
                    </a:lnTo>
                    <a:lnTo>
                      <a:pt x="72423" y="9514"/>
                    </a:lnTo>
                    <a:cubicBezTo>
                      <a:pt x="68120" y="6460"/>
                      <a:pt x="63368" y="4150"/>
                      <a:pt x="58169" y="2582"/>
                    </a:cubicBezTo>
                    <a:cubicBezTo>
                      <a:pt x="52982" y="1014"/>
                      <a:pt x="47441" y="230"/>
                      <a:pt x="41546" y="230"/>
                    </a:cubicBezTo>
                    <a:cubicBezTo>
                      <a:pt x="28648" y="230"/>
                      <a:pt x="18556" y="3997"/>
                      <a:pt x="11270" y="11530"/>
                    </a:cubicBezTo>
                    <a:cubicBezTo>
                      <a:pt x="3996" y="19075"/>
                      <a:pt x="359" y="29567"/>
                      <a:pt x="359" y="43006"/>
                    </a:cubicBezTo>
                    <a:cubicBezTo>
                      <a:pt x="359" y="56492"/>
                      <a:pt x="3996" y="67002"/>
                      <a:pt x="11270" y="74535"/>
                    </a:cubicBezTo>
                    <a:cubicBezTo>
                      <a:pt x="18556" y="82068"/>
                      <a:pt x="28648" y="85835"/>
                      <a:pt x="41546" y="85835"/>
                    </a:cubicBezTo>
                    <a:cubicBezTo>
                      <a:pt x="46922" y="85835"/>
                      <a:pt x="52033" y="85169"/>
                      <a:pt x="56878" y="83836"/>
                    </a:cubicBezTo>
                    <a:cubicBezTo>
                      <a:pt x="61724" y="82516"/>
                      <a:pt x="66192" y="80565"/>
                      <a:pt x="70283" y="77983"/>
                    </a:cubicBezTo>
                    <a:lnTo>
                      <a:pt x="70283" y="66100"/>
                    </a:lnTo>
                    <a:cubicBezTo>
                      <a:pt x="66157" y="69601"/>
                      <a:pt x="61771" y="72236"/>
                      <a:pt x="57126" y="74005"/>
                    </a:cubicBezTo>
                    <a:cubicBezTo>
                      <a:pt x="52481" y="75773"/>
                      <a:pt x="47600" y="76657"/>
                      <a:pt x="42483" y="76657"/>
                    </a:cubicBezTo>
                    <a:cubicBezTo>
                      <a:pt x="32380" y="76657"/>
                      <a:pt x="24793" y="73840"/>
                      <a:pt x="19724" y="68204"/>
                    </a:cubicBezTo>
                    <a:cubicBezTo>
                      <a:pt x="14666" y="62569"/>
                      <a:pt x="12137" y="54170"/>
                      <a:pt x="12137" y="43006"/>
                    </a:cubicBezTo>
                    <a:cubicBezTo>
                      <a:pt x="12137" y="31877"/>
                      <a:pt x="14666" y="23495"/>
                      <a:pt x="19724" y="17860"/>
                    </a:cubicBezTo>
                    <a:cubicBezTo>
                      <a:pt x="24793" y="12225"/>
                      <a:pt x="32380" y="9408"/>
                      <a:pt x="42483" y="9408"/>
                    </a:cubicBezTo>
                    <a:cubicBezTo>
                      <a:pt x="46421" y="9408"/>
                      <a:pt x="49934" y="9750"/>
                      <a:pt x="53023" y="10433"/>
                    </a:cubicBezTo>
                    <a:cubicBezTo>
                      <a:pt x="56124" y="11117"/>
                      <a:pt x="58906" y="12178"/>
                      <a:pt x="61370" y="1361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3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EE5091DA-8FD7-4CDA-A2D4-D477D045E909}"/>
                  </a:ext>
                </a:extLst>
              </p:cNvPr>
              <p:cNvSpPr/>
              <p:nvPr/>
            </p:nvSpPr>
            <p:spPr>
              <a:xfrm>
                <a:off x="3085417" y="5985395"/>
                <a:ext cx="226360" cy="79220"/>
              </a:xfrm>
              <a:custGeom>
                <a:avLst/>
                <a:gdLst>
                  <a:gd name="connsiteX0" fmla="*/ 0 w 226360"/>
                  <a:gd name="connsiteY0" fmla="*/ 79221 h 79220"/>
                  <a:gd name="connsiteX1" fmla="*/ 226360 w 226360"/>
                  <a:gd name="connsiteY1" fmla="*/ 79221 h 79220"/>
                  <a:gd name="connsiteX2" fmla="*/ 226360 w 226360"/>
                  <a:gd name="connsiteY2" fmla="*/ 0 h 79220"/>
                  <a:gd name="connsiteX3" fmla="*/ 0 w 226360"/>
                  <a:gd name="connsiteY3" fmla="*/ 0 h 79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360" h="79220">
                    <a:moveTo>
                      <a:pt x="0" y="79221"/>
                    </a:moveTo>
                    <a:lnTo>
                      <a:pt x="226360" y="79221"/>
                    </a:lnTo>
                    <a:lnTo>
                      <a:pt x="2263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807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07AA3CB0-65A0-4093-B054-1DF0DB0E3F5D}"/>
                  </a:ext>
                </a:extLst>
              </p:cNvPr>
              <p:cNvSpPr/>
              <p:nvPr/>
            </p:nvSpPr>
            <p:spPr>
              <a:xfrm flipV="1">
                <a:off x="3401985" y="5982106"/>
                <a:ext cx="69800" cy="82510"/>
              </a:xfrm>
              <a:custGeom>
                <a:avLst/>
                <a:gdLst>
                  <a:gd name="connsiteX0" fmla="*/ 365 w 69800"/>
                  <a:gd name="connsiteY0" fmla="*/ 82761 h 82510"/>
                  <a:gd name="connsiteX1" fmla="*/ 70165 w 69800"/>
                  <a:gd name="connsiteY1" fmla="*/ 82761 h 82510"/>
                  <a:gd name="connsiteX2" fmla="*/ 70165 w 69800"/>
                  <a:gd name="connsiteY2" fmla="*/ 73353 h 82510"/>
                  <a:gd name="connsiteX3" fmla="*/ 40880 w 69800"/>
                  <a:gd name="connsiteY3" fmla="*/ 73353 h 82510"/>
                  <a:gd name="connsiteX4" fmla="*/ 40880 w 69800"/>
                  <a:gd name="connsiteY4" fmla="*/ 251 h 82510"/>
                  <a:gd name="connsiteX5" fmla="*/ 29668 w 69800"/>
                  <a:gd name="connsiteY5" fmla="*/ 251 h 82510"/>
                  <a:gd name="connsiteX6" fmla="*/ 29668 w 69800"/>
                  <a:gd name="connsiteY6" fmla="*/ 73353 h 82510"/>
                  <a:gd name="connsiteX7" fmla="*/ 365 w 69800"/>
                  <a:gd name="connsiteY7" fmla="*/ 73353 h 82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9800" h="82510">
                    <a:moveTo>
                      <a:pt x="365" y="82761"/>
                    </a:moveTo>
                    <a:lnTo>
                      <a:pt x="70165" y="82761"/>
                    </a:lnTo>
                    <a:lnTo>
                      <a:pt x="70165" y="73353"/>
                    </a:lnTo>
                    <a:lnTo>
                      <a:pt x="40880" y="73353"/>
                    </a:lnTo>
                    <a:lnTo>
                      <a:pt x="40880" y="251"/>
                    </a:lnTo>
                    <a:lnTo>
                      <a:pt x="29668" y="251"/>
                    </a:lnTo>
                    <a:lnTo>
                      <a:pt x="29668" y="73353"/>
                    </a:lnTo>
                    <a:lnTo>
                      <a:pt x="365" y="73353"/>
                    </a:lnTo>
                    <a:close/>
                  </a:path>
                </a:pathLst>
              </a:custGeom>
              <a:solidFill>
                <a:srgbClr val="000000"/>
              </a:solidFill>
              <a:ln w="113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04" name="Freeform: Shape 503">
            <a:extLst>
              <a:ext uri="{FF2B5EF4-FFF2-40B4-BE49-F238E27FC236}">
                <a16:creationId xmlns:a16="http://schemas.microsoft.com/office/drawing/2014/main" id="{08300F20-E3F6-4709-B3A1-1384D830596F}"/>
              </a:ext>
            </a:extLst>
          </p:cNvPr>
          <p:cNvSpPr/>
          <p:nvPr/>
        </p:nvSpPr>
        <p:spPr>
          <a:xfrm>
            <a:off x="3922956" y="1052295"/>
            <a:ext cx="3137915" cy="2382127"/>
          </a:xfrm>
          <a:custGeom>
            <a:avLst/>
            <a:gdLst>
              <a:gd name="connsiteX0" fmla="*/ 0 w 3137915"/>
              <a:gd name="connsiteY0" fmla="*/ 2382128 h 2382127"/>
              <a:gd name="connsiteX1" fmla="*/ 3137916 w 3137915"/>
              <a:gd name="connsiteY1" fmla="*/ 2382128 h 2382127"/>
              <a:gd name="connsiteX2" fmla="*/ 3137916 w 3137915"/>
              <a:gd name="connsiteY2" fmla="*/ 0 h 2382127"/>
              <a:gd name="connsiteX3" fmla="*/ 0 w 3137915"/>
              <a:gd name="connsiteY3" fmla="*/ 0 h 2382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7915" h="2382127">
                <a:moveTo>
                  <a:pt x="0" y="2382128"/>
                </a:moveTo>
                <a:lnTo>
                  <a:pt x="3137916" y="2382128"/>
                </a:lnTo>
                <a:lnTo>
                  <a:pt x="313791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8079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5" name="Freeform: Shape 504">
            <a:extLst>
              <a:ext uri="{FF2B5EF4-FFF2-40B4-BE49-F238E27FC236}">
                <a16:creationId xmlns:a16="http://schemas.microsoft.com/office/drawing/2014/main" id="{5F232BA3-31A1-45D1-9821-7D6ED3D89C35}"/>
              </a:ext>
            </a:extLst>
          </p:cNvPr>
          <p:cNvSpPr/>
          <p:nvPr/>
        </p:nvSpPr>
        <p:spPr>
          <a:xfrm>
            <a:off x="3951483" y="3434423"/>
            <a:ext cx="114106" cy="8083"/>
          </a:xfrm>
          <a:custGeom>
            <a:avLst/>
            <a:gdLst>
              <a:gd name="connsiteX0" fmla="*/ 0 w 114106"/>
              <a:gd name="connsiteY0" fmla="*/ 0 h 8083"/>
              <a:gd name="connsiteX1" fmla="*/ 114106 w 114106"/>
              <a:gd name="connsiteY1" fmla="*/ 0 h 8083"/>
              <a:gd name="connsiteX2" fmla="*/ 114106 w 114106"/>
              <a:gd name="connsiteY2" fmla="*/ 0 h 8083"/>
              <a:gd name="connsiteX3" fmla="*/ 0 w 114106"/>
              <a:gd name="connsiteY3" fmla="*/ 0 h 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106" h="8083">
                <a:moveTo>
                  <a:pt x="0" y="0"/>
                </a:moveTo>
                <a:lnTo>
                  <a:pt x="114106" y="0"/>
                </a:lnTo>
                <a:lnTo>
                  <a:pt x="114106" y="0"/>
                </a:lnTo>
                <a:lnTo>
                  <a:pt x="0" y="0"/>
                </a:lnTo>
                <a:close/>
              </a:path>
            </a:pathLst>
          </a:custGeom>
          <a:solidFill>
            <a:srgbClr val="1E90FF"/>
          </a:solidFill>
          <a:ln w="8079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6" name="Freeform: Shape 505">
            <a:extLst>
              <a:ext uri="{FF2B5EF4-FFF2-40B4-BE49-F238E27FC236}">
                <a16:creationId xmlns:a16="http://schemas.microsoft.com/office/drawing/2014/main" id="{AAFF76F3-32E7-41D6-98A2-EA0A20B29674}"/>
              </a:ext>
            </a:extLst>
          </p:cNvPr>
          <p:cNvSpPr/>
          <p:nvPr/>
        </p:nvSpPr>
        <p:spPr>
          <a:xfrm>
            <a:off x="4236748" y="2980680"/>
            <a:ext cx="114109" cy="453742"/>
          </a:xfrm>
          <a:custGeom>
            <a:avLst/>
            <a:gdLst>
              <a:gd name="connsiteX0" fmla="*/ 0 w 114109"/>
              <a:gd name="connsiteY0" fmla="*/ 453742 h 453742"/>
              <a:gd name="connsiteX1" fmla="*/ 114110 w 114109"/>
              <a:gd name="connsiteY1" fmla="*/ 453742 h 453742"/>
              <a:gd name="connsiteX2" fmla="*/ 114110 w 114109"/>
              <a:gd name="connsiteY2" fmla="*/ 0 h 453742"/>
              <a:gd name="connsiteX3" fmla="*/ 0 w 114109"/>
              <a:gd name="connsiteY3" fmla="*/ 0 h 453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109" h="453742">
                <a:moveTo>
                  <a:pt x="0" y="453742"/>
                </a:moveTo>
                <a:lnTo>
                  <a:pt x="114110" y="453742"/>
                </a:lnTo>
                <a:lnTo>
                  <a:pt x="1141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E90FF"/>
          </a:solidFill>
          <a:ln w="8079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7" name="Freeform: Shape 506">
            <a:extLst>
              <a:ext uri="{FF2B5EF4-FFF2-40B4-BE49-F238E27FC236}">
                <a16:creationId xmlns:a16="http://schemas.microsoft.com/office/drawing/2014/main" id="{009E7F43-BEBB-47C5-9914-83E3E21647CF}"/>
              </a:ext>
            </a:extLst>
          </p:cNvPr>
          <p:cNvSpPr/>
          <p:nvPr/>
        </p:nvSpPr>
        <p:spPr>
          <a:xfrm>
            <a:off x="4522010" y="2753817"/>
            <a:ext cx="114109" cy="680605"/>
          </a:xfrm>
          <a:custGeom>
            <a:avLst/>
            <a:gdLst>
              <a:gd name="connsiteX0" fmla="*/ 0 w 114109"/>
              <a:gd name="connsiteY0" fmla="*/ 680605 h 680605"/>
              <a:gd name="connsiteX1" fmla="*/ 114110 w 114109"/>
              <a:gd name="connsiteY1" fmla="*/ 680605 h 680605"/>
              <a:gd name="connsiteX2" fmla="*/ 114110 w 114109"/>
              <a:gd name="connsiteY2" fmla="*/ 0 h 680605"/>
              <a:gd name="connsiteX3" fmla="*/ 0 w 114109"/>
              <a:gd name="connsiteY3" fmla="*/ 0 h 68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109" h="680605">
                <a:moveTo>
                  <a:pt x="0" y="680605"/>
                </a:moveTo>
                <a:lnTo>
                  <a:pt x="114110" y="680605"/>
                </a:lnTo>
                <a:lnTo>
                  <a:pt x="1141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E90FF"/>
          </a:solidFill>
          <a:ln w="8079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8" name="Freeform: Shape 507">
            <a:extLst>
              <a:ext uri="{FF2B5EF4-FFF2-40B4-BE49-F238E27FC236}">
                <a16:creationId xmlns:a16="http://schemas.microsoft.com/office/drawing/2014/main" id="{FDDE43A2-9267-42B2-A474-70779D837166}"/>
              </a:ext>
            </a:extLst>
          </p:cNvPr>
          <p:cNvSpPr/>
          <p:nvPr/>
        </p:nvSpPr>
        <p:spPr>
          <a:xfrm>
            <a:off x="4807280" y="2300075"/>
            <a:ext cx="114101" cy="1134347"/>
          </a:xfrm>
          <a:custGeom>
            <a:avLst/>
            <a:gdLst>
              <a:gd name="connsiteX0" fmla="*/ 0 w 114101"/>
              <a:gd name="connsiteY0" fmla="*/ 1134348 h 1134347"/>
              <a:gd name="connsiteX1" fmla="*/ 114102 w 114101"/>
              <a:gd name="connsiteY1" fmla="*/ 1134348 h 1134347"/>
              <a:gd name="connsiteX2" fmla="*/ 114102 w 114101"/>
              <a:gd name="connsiteY2" fmla="*/ 0 h 1134347"/>
              <a:gd name="connsiteX3" fmla="*/ 0 w 114101"/>
              <a:gd name="connsiteY3" fmla="*/ 0 h 113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101" h="1134347">
                <a:moveTo>
                  <a:pt x="0" y="1134348"/>
                </a:moveTo>
                <a:lnTo>
                  <a:pt x="114102" y="1134348"/>
                </a:lnTo>
                <a:lnTo>
                  <a:pt x="114102" y="0"/>
                </a:lnTo>
                <a:lnTo>
                  <a:pt x="0" y="0"/>
                </a:lnTo>
                <a:close/>
              </a:path>
            </a:pathLst>
          </a:custGeom>
          <a:solidFill>
            <a:srgbClr val="1E90FF"/>
          </a:solidFill>
          <a:ln w="8079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9" name="Freeform: Shape 508">
            <a:extLst>
              <a:ext uri="{FF2B5EF4-FFF2-40B4-BE49-F238E27FC236}">
                <a16:creationId xmlns:a16="http://schemas.microsoft.com/office/drawing/2014/main" id="{0854EB7F-4337-4F08-AE2B-C0C449F5763D}"/>
              </a:ext>
            </a:extLst>
          </p:cNvPr>
          <p:cNvSpPr/>
          <p:nvPr/>
        </p:nvSpPr>
        <p:spPr>
          <a:xfrm>
            <a:off x="5092542" y="1392599"/>
            <a:ext cx="114109" cy="2041823"/>
          </a:xfrm>
          <a:custGeom>
            <a:avLst/>
            <a:gdLst>
              <a:gd name="connsiteX0" fmla="*/ 0 w 114109"/>
              <a:gd name="connsiteY0" fmla="*/ 2041824 h 2041823"/>
              <a:gd name="connsiteX1" fmla="*/ 114110 w 114109"/>
              <a:gd name="connsiteY1" fmla="*/ 2041824 h 2041823"/>
              <a:gd name="connsiteX2" fmla="*/ 114110 w 114109"/>
              <a:gd name="connsiteY2" fmla="*/ 0 h 2041823"/>
              <a:gd name="connsiteX3" fmla="*/ 0 w 114109"/>
              <a:gd name="connsiteY3" fmla="*/ 0 h 204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109" h="2041823">
                <a:moveTo>
                  <a:pt x="0" y="2041824"/>
                </a:moveTo>
                <a:lnTo>
                  <a:pt x="114110" y="2041824"/>
                </a:lnTo>
                <a:lnTo>
                  <a:pt x="1141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E90FF"/>
          </a:solidFill>
          <a:ln w="8079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0" name="Freeform: Shape 509">
            <a:extLst>
              <a:ext uri="{FF2B5EF4-FFF2-40B4-BE49-F238E27FC236}">
                <a16:creationId xmlns:a16="http://schemas.microsoft.com/office/drawing/2014/main" id="{12FF617F-82F2-49F2-A166-95FD73A13EA4}"/>
              </a:ext>
            </a:extLst>
          </p:cNvPr>
          <p:cNvSpPr/>
          <p:nvPr/>
        </p:nvSpPr>
        <p:spPr>
          <a:xfrm>
            <a:off x="5377805" y="1846340"/>
            <a:ext cx="114109" cy="1588082"/>
          </a:xfrm>
          <a:custGeom>
            <a:avLst/>
            <a:gdLst>
              <a:gd name="connsiteX0" fmla="*/ 0 w 114109"/>
              <a:gd name="connsiteY0" fmla="*/ 1588082 h 1588082"/>
              <a:gd name="connsiteX1" fmla="*/ 114110 w 114109"/>
              <a:gd name="connsiteY1" fmla="*/ 1588082 h 1588082"/>
              <a:gd name="connsiteX2" fmla="*/ 114110 w 114109"/>
              <a:gd name="connsiteY2" fmla="*/ 0 h 1588082"/>
              <a:gd name="connsiteX3" fmla="*/ 0 w 114109"/>
              <a:gd name="connsiteY3" fmla="*/ 0 h 158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109" h="1588082">
                <a:moveTo>
                  <a:pt x="0" y="1588082"/>
                </a:moveTo>
                <a:lnTo>
                  <a:pt x="114110" y="1588082"/>
                </a:lnTo>
                <a:lnTo>
                  <a:pt x="1141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E90FF"/>
          </a:solidFill>
          <a:ln w="8079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1" name="Freeform: Shape 510">
            <a:extLst>
              <a:ext uri="{FF2B5EF4-FFF2-40B4-BE49-F238E27FC236}">
                <a16:creationId xmlns:a16="http://schemas.microsoft.com/office/drawing/2014/main" id="{259A072D-2A89-41B0-B004-DAB14FFE6CC3}"/>
              </a:ext>
            </a:extLst>
          </p:cNvPr>
          <p:cNvSpPr/>
          <p:nvPr/>
        </p:nvSpPr>
        <p:spPr>
          <a:xfrm>
            <a:off x="5663075" y="2073204"/>
            <a:ext cx="114101" cy="1361219"/>
          </a:xfrm>
          <a:custGeom>
            <a:avLst/>
            <a:gdLst>
              <a:gd name="connsiteX0" fmla="*/ 0 w 114101"/>
              <a:gd name="connsiteY0" fmla="*/ 1361219 h 1361219"/>
              <a:gd name="connsiteX1" fmla="*/ 114101 w 114101"/>
              <a:gd name="connsiteY1" fmla="*/ 1361219 h 1361219"/>
              <a:gd name="connsiteX2" fmla="*/ 114101 w 114101"/>
              <a:gd name="connsiteY2" fmla="*/ 0 h 1361219"/>
              <a:gd name="connsiteX3" fmla="*/ 0 w 114101"/>
              <a:gd name="connsiteY3" fmla="*/ 0 h 136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101" h="1361219">
                <a:moveTo>
                  <a:pt x="0" y="1361219"/>
                </a:moveTo>
                <a:lnTo>
                  <a:pt x="114101" y="1361219"/>
                </a:lnTo>
                <a:lnTo>
                  <a:pt x="114101" y="0"/>
                </a:lnTo>
                <a:lnTo>
                  <a:pt x="0" y="0"/>
                </a:lnTo>
                <a:close/>
              </a:path>
            </a:pathLst>
          </a:custGeom>
          <a:solidFill>
            <a:srgbClr val="1E90FF"/>
          </a:solidFill>
          <a:ln w="8079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2" name="Freeform: Shape 511">
            <a:extLst>
              <a:ext uri="{FF2B5EF4-FFF2-40B4-BE49-F238E27FC236}">
                <a16:creationId xmlns:a16="http://schemas.microsoft.com/office/drawing/2014/main" id="{5AAAEA47-7E9F-49E1-8DE8-1F12A7210DAA}"/>
              </a:ext>
            </a:extLst>
          </p:cNvPr>
          <p:cNvSpPr/>
          <p:nvPr/>
        </p:nvSpPr>
        <p:spPr>
          <a:xfrm>
            <a:off x="5948337" y="3207551"/>
            <a:ext cx="114109" cy="226871"/>
          </a:xfrm>
          <a:custGeom>
            <a:avLst/>
            <a:gdLst>
              <a:gd name="connsiteX0" fmla="*/ 0 w 114109"/>
              <a:gd name="connsiteY0" fmla="*/ 226871 h 226871"/>
              <a:gd name="connsiteX1" fmla="*/ 114110 w 114109"/>
              <a:gd name="connsiteY1" fmla="*/ 226871 h 226871"/>
              <a:gd name="connsiteX2" fmla="*/ 114110 w 114109"/>
              <a:gd name="connsiteY2" fmla="*/ 0 h 226871"/>
              <a:gd name="connsiteX3" fmla="*/ 0 w 114109"/>
              <a:gd name="connsiteY3" fmla="*/ 0 h 22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109" h="226871">
                <a:moveTo>
                  <a:pt x="0" y="226871"/>
                </a:moveTo>
                <a:lnTo>
                  <a:pt x="114110" y="226871"/>
                </a:lnTo>
                <a:lnTo>
                  <a:pt x="1141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E90FF"/>
          </a:solidFill>
          <a:ln w="8079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3" name="Freeform: Shape 512">
            <a:extLst>
              <a:ext uri="{FF2B5EF4-FFF2-40B4-BE49-F238E27FC236}">
                <a16:creationId xmlns:a16="http://schemas.microsoft.com/office/drawing/2014/main" id="{1D8DCF52-C958-48FC-A981-63D53778E6CD}"/>
              </a:ext>
            </a:extLst>
          </p:cNvPr>
          <p:cNvSpPr/>
          <p:nvPr/>
        </p:nvSpPr>
        <p:spPr>
          <a:xfrm>
            <a:off x="6233607" y="2753817"/>
            <a:ext cx="114101" cy="680605"/>
          </a:xfrm>
          <a:custGeom>
            <a:avLst/>
            <a:gdLst>
              <a:gd name="connsiteX0" fmla="*/ 0 w 114101"/>
              <a:gd name="connsiteY0" fmla="*/ 680605 h 680605"/>
              <a:gd name="connsiteX1" fmla="*/ 114101 w 114101"/>
              <a:gd name="connsiteY1" fmla="*/ 680605 h 680605"/>
              <a:gd name="connsiteX2" fmla="*/ 114101 w 114101"/>
              <a:gd name="connsiteY2" fmla="*/ 0 h 680605"/>
              <a:gd name="connsiteX3" fmla="*/ 0 w 114101"/>
              <a:gd name="connsiteY3" fmla="*/ 0 h 68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101" h="680605">
                <a:moveTo>
                  <a:pt x="0" y="680605"/>
                </a:moveTo>
                <a:lnTo>
                  <a:pt x="114101" y="680605"/>
                </a:lnTo>
                <a:lnTo>
                  <a:pt x="114101" y="0"/>
                </a:lnTo>
                <a:lnTo>
                  <a:pt x="0" y="0"/>
                </a:lnTo>
                <a:close/>
              </a:path>
            </a:pathLst>
          </a:custGeom>
          <a:solidFill>
            <a:srgbClr val="1E90FF"/>
          </a:solidFill>
          <a:ln w="8079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4" name="Freeform: Shape 513">
            <a:extLst>
              <a:ext uri="{FF2B5EF4-FFF2-40B4-BE49-F238E27FC236}">
                <a16:creationId xmlns:a16="http://schemas.microsoft.com/office/drawing/2014/main" id="{FC520FB6-3242-45A1-9436-9E61B3A81810}"/>
              </a:ext>
            </a:extLst>
          </p:cNvPr>
          <p:cNvSpPr/>
          <p:nvPr/>
        </p:nvSpPr>
        <p:spPr>
          <a:xfrm>
            <a:off x="6518869" y="3434423"/>
            <a:ext cx="114101" cy="8083"/>
          </a:xfrm>
          <a:custGeom>
            <a:avLst/>
            <a:gdLst>
              <a:gd name="connsiteX0" fmla="*/ 0 w 114101"/>
              <a:gd name="connsiteY0" fmla="*/ 0 h 8083"/>
              <a:gd name="connsiteX1" fmla="*/ 114102 w 114101"/>
              <a:gd name="connsiteY1" fmla="*/ 0 h 8083"/>
              <a:gd name="connsiteX2" fmla="*/ 114102 w 114101"/>
              <a:gd name="connsiteY2" fmla="*/ 0 h 8083"/>
              <a:gd name="connsiteX3" fmla="*/ 0 w 114101"/>
              <a:gd name="connsiteY3" fmla="*/ 0 h 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101" h="8083">
                <a:moveTo>
                  <a:pt x="0" y="0"/>
                </a:moveTo>
                <a:lnTo>
                  <a:pt x="114102" y="0"/>
                </a:lnTo>
                <a:lnTo>
                  <a:pt x="114102" y="0"/>
                </a:lnTo>
                <a:lnTo>
                  <a:pt x="0" y="0"/>
                </a:lnTo>
                <a:close/>
              </a:path>
            </a:pathLst>
          </a:custGeom>
          <a:solidFill>
            <a:srgbClr val="1E90FF"/>
          </a:solidFill>
          <a:ln w="8079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5" name="Freeform: Shape 514">
            <a:extLst>
              <a:ext uri="{FF2B5EF4-FFF2-40B4-BE49-F238E27FC236}">
                <a16:creationId xmlns:a16="http://schemas.microsoft.com/office/drawing/2014/main" id="{76373D2A-1C6E-4680-9A2F-9AE35EBEFF56}"/>
              </a:ext>
            </a:extLst>
          </p:cNvPr>
          <p:cNvSpPr/>
          <p:nvPr/>
        </p:nvSpPr>
        <p:spPr>
          <a:xfrm>
            <a:off x="6804131" y="3207551"/>
            <a:ext cx="114109" cy="226871"/>
          </a:xfrm>
          <a:custGeom>
            <a:avLst/>
            <a:gdLst>
              <a:gd name="connsiteX0" fmla="*/ 0 w 114109"/>
              <a:gd name="connsiteY0" fmla="*/ 226871 h 226871"/>
              <a:gd name="connsiteX1" fmla="*/ 114110 w 114109"/>
              <a:gd name="connsiteY1" fmla="*/ 226871 h 226871"/>
              <a:gd name="connsiteX2" fmla="*/ 114110 w 114109"/>
              <a:gd name="connsiteY2" fmla="*/ 0 h 226871"/>
              <a:gd name="connsiteX3" fmla="*/ 0 w 114109"/>
              <a:gd name="connsiteY3" fmla="*/ 0 h 22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109" h="226871">
                <a:moveTo>
                  <a:pt x="0" y="226871"/>
                </a:moveTo>
                <a:lnTo>
                  <a:pt x="114110" y="226871"/>
                </a:lnTo>
                <a:lnTo>
                  <a:pt x="1141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E90FF"/>
          </a:solidFill>
          <a:ln w="8079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6" name="Freeform: Shape 515">
            <a:extLst>
              <a:ext uri="{FF2B5EF4-FFF2-40B4-BE49-F238E27FC236}">
                <a16:creationId xmlns:a16="http://schemas.microsoft.com/office/drawing/2014/main" id="{DDAD56FA-F40B-4BD0-84F5-09263FD05659}"/>
              </a:ext>
            </a:extLst>
          </p:cNvPr>
          <p:cNvSpPr/>
          <p:nvPr/>
        </p:nvSpPr>
        <p:spPr>
          <a:xfrm>
            <a:off x="4065589" y="3207551"/>
            <a:ext cx="114105" cy="226871"/>
          </a:xfrm>
          <a:custGeom>
            <a:avLst/>
            <a:gdLst>
              <a:gd name="connsiteX0" fmla="*/ 0 w 114105"/>
              <a:gd name="connsiteY0" fmla="*/ 226871 h 226871"/>
              <a:gd name="connsiteX1" fmla="*/ 114106 w 114105"/>
              <a:gd name="connsiteY1" fmla="*/ 226871 h 226871"/>
              <a:gd name="connsiteX2" fmla="*/ 114106 w 114105"/>
              <a:gd name="connsiteY2" fmla="*/ 0 h 226871"/>
              <a:gd name="connsiteX3" fmla="*/ 0 w 114105"/>
              <a:gd name="connsiteY3" fmla="*/ 0 h 22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105" h="226871">
                <a:moveTo>
                  <a:pt x="0" y="226871"/>
                </a:moveTo>
                <a:lnTo>
                  <a:pt x="114106" y="226871"/>
                </a:lnTo>
                <a:lnTo>
                  <a:pt x="11410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8C00"/>
          </a:solidFill>
          <a:ln w="8079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7" name="Freeform: Shape 516">
            <a:extLst>
              <a:ext uri="{FF2B5EF4-FFF2-40B4-BE49-F238E27FC236}">
                <a16:creationId xmlns:a16="http://schemas.microsoft.com/office/drawing/2014/main" id="{F9A22563-0BB8-4181-ABC2-4D1145B75A41}"/>
              </a:ext>
            </a:extLst>
          </p:cNvPr>
          <p:cNvSpPr/>
          <p:nvPr/>
        </p:nvSpPr>
        <p:spPr>
          <a:xfrm>
            <a:off x="4350858" y="2300075"/>
            <a:ext cx="114101" cy="1134347"/>
          </a:xfrm>
          <a:custGeom>
            <a:avLst/>
            <a:gdLst>
              <a:gd name="connsiteX0" fmla="*/ 0 w 114101"/>
              <a:gd name="connsiteY0" fmla="*/ 1134348 h 1134347"/>
              <a:gd name="connsiteX1" fmla="*/ 114102 w 114101"/>
              <a:gd name="connsiteY1" fmla="*/ 1134348 h 1134347"/>
              <a:gd name="connsiteX2" fmla="*/ 114102 w 114101"/>
              <a:gd name="connsiteY2" fmla="*/ 0 h 1134347"/>
              <a:gd name="connsiteX3" fmla="*/ 0 w 114101"/>
              <a:gd name="connsiteY3" fmla="*/ 0 h 113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101" h="1134347">
                <a:moveTo>
                  <a:pt x="0" y="1134348"/>
                </a:moveTo>
                <a:lnTo>
                  <a:pt x="114102" y="1134348"/>
                </a:lnTo>
                <a:lnTo>
                  <a:pt x="11410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8C00"/>
          </a:solidFill>
          <a:ln w="8079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8" name="Freeform: Shape 517">
            <a:extLst>
              <a:ext uri="{FF2B5EF4-FFF2-40B4-BE49-F238E27FC236}">
                <a16:creationId xmlns:a16="http://schemas.microsoft.com/office/drawing/2014/main" id="{80F8B487-E147-41BC-BC02-AF09139BEA12}"/>
              </a:ext>
            </a:extLst>
          </p:cNvPr>
          <p:cNvSpPr/>
          <p:nvPr/>
        </p:nvSpPr>
        <p:spPr>
          <a:xfrm>
            <a:off x="4636120" y="1165730"/>
            <a:ext cx="114101" cy="2268692"/>
          </a:xfrm>
          <a:custGeom>
            <a:avLst/>
            <a:gdLst>
              <a:gd name="connsiteX0" fmla="*/ 0 w 114101"/>
              <a:gd name="connsiteY0" fmla="*/ 2268693 h 2268692"/>
              <a:gd name="connsiteX1" fmla="*/ 114102 w 114101"/>
              <a:gd name="connsiteY1" fmla="*/ 2268693 h 2268692"/>
              <a:gd name="connsiteX2" fmla="*/ 114102 w 114101"/>
              <a:gd name="connsiteY2" fmla="*/ 0 h 2268692"/>
              <a:gd name="connsiteX3" fmla="*/ 0 w 114101"/>
              <a:gd name="connsiteY3" fmla="*/ 0 h 226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101" h="2268692">
                <a:moveTo>
                  <a:pt x="0" y="2268693"/>
                </a:moveTo>
                <a:lnTo>
                  <a:pt x="114102" y="2268693"/>
                </a:lnTo>
                <a:lnTo>
                  <a:pt x="11410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8C00"/>
          </a:solidFill>
          <a:ln w="8079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9" name="Freeform: Shape 518">
            <a:extLst>
              <a:ext uri="{FF2B5EF4-FFF2-40B4-BE49-F238E27FC236}">
                <a16:creationId xmlns:a16="http://schemas.microsoft.com/office/drawing/2014/main" id="{4487B5D4-5CE7-45F2-A885-5FED0B944516}"/>
              </a:ext>
            </a:extLst>
          </p:cNvPr>
          <p:cNvSpPr/>
          <p:nvPr/>
        </p:nvSpPr>
        <p:spPr>
          <a:xfrm>
            <a:off x="4921382" y="2300075"/>
            <a:ext cx="114109" cy="1134347"/>
          </a:xfrm>
          <a:custGeom>
            <a:avLst/>
            <a:gdLst>
              <a:gd name="connsiteX0" fmla="*/ 0 w 114109"/>
              <a:gd name="connsiteY0" fmla="*/ 1134348 h 1134347"/>
              <a:gd name="connsiteX1" fmla="*/ 114110 w 114109"/>
              <a:gd name="connsiteY1" fmla="*/ 1134348 h 1134347"/>
              <a:gd name="connsiteX2" fmla="*/ 114110 w 114109"/>
              <a:gd name="connsiteY2" fmla="*/ 0 h 1134347"/>
              <a:gd name="connsiteX3" fmla="*/ 0 w 114109"/>
              <a:gd name="connsiteY3" fmla="*/ 0 h 113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109" h="1134347">
                <a:moveTo>
                  <a:pt x="0" y="1134348"/>
                </a:moveTo>
                <a:lnTo>
                  <a:pt x="114110" y="1134348"/>
                </a:lnTo>
                <a:lnTo>
                  <a:pt x="1141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8C00"/>
          </a:solidFill>
          <a:ln w="8079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0" name="Freeform: Shape 519">
            <a:extLst>
              <a:ext uri="{FF2B5EF4-FFF2-40B4-BE49-F238E27FC236}">
                <a16:creationId xmlns:a16="http://schemas.microsoft.com/office/drawing/2014/main" id="{191687E1-1C26-4F6B-99C1-3BDC0DF7726E}"/>
              </a:ext>
            </a:extLst>
          </p:cNvPr>
          <p:cNvSpPr/>
          <p:nvPr/>
        </p:nvSpPr>
        <p:spPr>
          <a:xfrm>
            <a:off x="5206652" y="2073204"/>
            <a:ext cx="114101" cy="1361219"/>
          </a:xfrm>
          <a:custGeom>
            <a:avLst/>
            <a:gdLst>
              <a:gd name="connsiteX0" fmla="*/ 0 w 114101"/>
              <a:gd name="connsiteY0" fmla="*/ 1361219 h 1361219"/>
              <a:gd name="connsiteX1" fmla="*/ 114102 w 114101"/>
              <a:gd name="connsiteY1" fmla="*/ 1361219 h 1361219"/>
              <a:gd name="connsiteX2" fmla="*/ 114102 w 114101"/>
              <a:gd name="connsiteY2" fmla="*/ 0 h 1361219"/>
              <a:gd name="connsiteX3" fmla="*/ 0 w 114101"/>
              <a:gd name="connsiteY3" fmla="*/ 0 h 136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101" h="1361219">
                <a:moveTo>
                  <a:pt x="0" y="1361219"/>
                </a:moveTo>
                <a:lnTo>
                  <a:pt x="114102" y="1361219"/>
                </a:lnTo>
                <a:lnTo>
                  <a:pt x="11410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8C00"/>
          </a:solidFill>
          <a:ln w="8079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1" name="Freeform: Shape 520">
            <a:extLst>
              <a:ext uri="{FF2B5EF4-FFF2-40B4-BE49-F238E27FC236}">
                <a16:creationId xmlns:a16="http://schemas.microsoft.com/office/drawing/2014/main" id="{D04A7EBB-B04C-4154-8D75-33ABC88E178E}"/>
              </a:ext>
            </a:extLst>
          </p:cNvPr>
          <p:cNvSpPr/>
          <p:nvPr/>
        </p:nvSpPr>
        <p:spPr>
          <a:xfrm>
            <a:off x="5491914" y="2300075"/>
            <a:ext cx="114109" cy="1134347"/>
          </a:xfrm>
          <a:custGeom>
            <a:avLst/>
            <a:gdLst>
              <a:gd name="connsiteX0" fmla="*/ 0 w 114109"/>
              <a:gd name="connsiteY0" fmla="*/ 1134348 h 1134347"/>
              <a:gd name="connsiteX1" fmla="*/ 114110 w 114109"/>
              <a:gd name="connsiteY1" fmla="*/ 1134348 h 1134347"/>
              <a:gd name="connsiteX2" fmla="*/ 114110 w 114109"/>
              <a:gd name="connsiteY2" fmla="*/ 0 h 1134347"/>
              <a:gd name="connsiteX3" fmla="*/ 0 w 114109"/>
              <a:gd name="connsiteY3" fmla="*/ 0 h 113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109" h="1134347">
                <a:moveTo>
                  <a:pt x="0" y="1134348"/>
                </a:moveTo>
                <a:lnTo>
                  <a:pt x="114110" y="1134348"/>
                </a:lnTo>
                <a:lnTo>
                  <a:pt x="1141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8C00"/>
          </a:solidFill>
          <a:ln w="8079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2" name="Freeform: Shape 521">
            <a:extLst>
              <a:ext uri="{FF2B5EF4-FFF2-40B4-BE49-F238E27FC236}">
                <a16:creationId xmlns:a16="http://schemas.microsoft.com/office/drawing/2014/main" id="{099DCA6A-7F4A-4011-8ADE-49256F380A76}"/>
              </a:ext>
            </a:extLst>
          </p:cNvPr>
          <p:cNvSpPr/>
          <p:nvPr/>
        </p:nvSpPr>
        <p:spPr>
          <a:xfrm>
            <a:off x="5777176" y="2980680"/>
            <a:ext cx="114109" cy="453742"/>
          </a:xfrm>
          <a:custGeom>
            <a:avLst/>
            <a:gdLst>
              <a:gd name="connsiteX0" fmla="*/ 0 w 114109"/>
              <a:gd name="connsiteY0" fmla="*/ 453742 h 453742"/>
              <a:gd name="connsiteX1" fmla="*/ 114110 w 114109"/>
              <a:gd name="connsiteY1" fmla="*/ 453742 h 453742"/>
              <a:gd name="connsiteX2" fmla="*/ 114110 w 114109"/>
              <a:gd name="connsiteY2" fmla="*/ 0 h 453742"/>
              <a:gd name="connsiteX3" fmla="*/ 0 w 114109"/>
              <a:gd name="connsiteY3" fmla="*/ 0 h 453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109" h="453742">
                <a:moveTo>
                  <a:pt x="0" y="453742"/>
                </a:moveTo>
                <a:lnTo>
                  <a:pt x="114110" y="453742"/>
                </a:lnTo>
                <a:lnTo>
                  <a:pt x="1141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8C00"/>
          </a:solidFill>
          <a:ln w="8079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3" name="Freeform: Shape 522">
            <a:extLst>
              <a:ext uri="{FF2B5EF4-FFF2-40B4-BE49-F238E27FC236}">
                <a16:creationId xmlns:a16="http://schemas.microsoft.com/office/drawing/2014/main" id="{C90F5B7B-5747-4767-B3ED-C8EB700F1F89}"/>
              </a:ext>
            </a:extLst>
          </p:cNvPr>
          <p:cNvSpPr/>
          <p:nvPr/>
        </p:nvSpPr>
        <p:spPr>
          <a:xfrm>
            <a:off x="6062447" y="2753817"/>
            <a:ext cx="114101" cy="680605"/>
          </a:xfrm>
          <a:custGeom>
            <a:avLst/>
            <a:gdLst>
              <a:gd name="connsiteX0" fmla="*/ 0 w 114101"/>
              <a:gd name="connsiteY0" fmla="*/ 680605 h 680605"/>
              <a:gd name="connsiteX1" fmla="*/ 114101 w 114101"/>
              <a:gd name="connsiteY1" fmla="*/ 680605 h 680605"/>
              <a:gd name="connsiteX2" fmla="*/ 114101 w 114101"/>
              <a:gd name="connsiteY2" fmla="*/ 0 h 680605"/>
              <a:gd name="connsiteX3" fmla="*/ 0 w 114101"/>
              <a:gd name="connsiteY3" fmla="*/ 0 h 68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101" h="680605">
                <a:moveTo>
                  <a:pt x="0" y="680605"/>
                </a:moveTo>
                <a:lnTo>
                  <a:pt x="114101" y="680605"/>
                </a:lnTo>
                <a:lnTo>
                  <a:pt x="1141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8C00"/>
          </a:solidFill>
          <a:ln w="8079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4" name="Freeform: Shape 523">
            <a:extLst>
              <a:ext uri="{FF2B5EF4-FFF2-40B4-BE49-F238E27FC236}">
                <a16:creationId xmlns:a16="http://schemas.microsoft.com/office/drawing/2014/main" id="{5CBC8589-B7EA-47EA-8128-BFF8F6A10BC6}"/>
              </a:ext>
            </a:extLst>
          </p:cNvPr>
          <p:cNvSpPr/>
          <p:nvPr/>
        </p:nvSpPr>
        <p:spPr>
          <a:xfrm>
            <a:off x="6347709" y="3434423"/>
            <a:ext cx="114109" cy="8083"/>
          </a:xfrm>
          <a:custGeom>
            <a:avLst/>
            <a:gdLst>
              <a:gd name="connsiteX0" fmla="*/ 0 w 114109"/>
              <a:gd name="connsiteY0" fmla="*/ 0 h 8083"/>
              <a:gd name="connsiteX1" fmla="*/ 114110 w 114109"/>
              <a:gd name="connsiteY1" fmla="*/ 0 h 8083"/>
              <a:gd name="connsiteX2" fmla="*/ 114110 w 114109"/>
              <a:gd name="connsiteY2" fmla="*/ 0 h 8083"/>
              <a:gd name="connsiteX3" fmla="*/ 0 w 114109"/>
              <a:gd name="connsiteY3" fmla="*/ 0 h 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109" h="8083">
                <a:moveTo>
                  <a:pt x="0" y="0"/>
                </a:moveTo>
                <a:lnTo>
                  <a:pt x="114110" y="0"/>
                </a:lnTo>
                <a:lnTo>
                  <a:pt x="1141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8C00"/>
          </a:solidFill>
          <a:ln w="8079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5" name="Freeform: Shape 524">
            <a:extLst>
              <a:ext uri="{FF2B5EF4-FFF2-40B4-BE49-F238E27FC236}">
                <a16:creationId xmlns:a16="http://schemas.microsoft.com/office/drawing/2014/main" id="{A1FCC1F2-1354-40A2-B56C-411087EECB05}"/>
              </a:ext>
            </a:extLst>
          </p:cNvPr>
          <p:cNvSpPr/>
          <p:nvPr/>
        </p:nvSpPr>
        <p:spPr>
          <a:xfrm>
            <a:off x="6632971" y="3434423"/>
            <a:ext cx="114109" cy="8083"/>
          </a:xfrm>
          <a:custGeom>
            <a:avLst/>
            <a:gdLst>
              <a:gd name="connsiteX0" fmla="*/ 0 w 114109"/>
              <a:gd name="connsiteY0" fmla="*/ 0 h 8083"/>
              <a:gd name="connsiteX1" fmla="*/ 114110 w 114109"/>
              <a:gd name="connsiteY1" fmla="*/ 0 h 8083"/>
              <a:gd name="connsiteX2" fmla="*/ 114110 w 114109"/>
              <a:gd name="connsiteY2" fmla="*/ 0 h 8083"/>
              <a:gd name="connsiteX3" fmla="*/ 0 w 114109"/>
              <a:gd name="connsiteY3" fmla="*/ 0 h 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109" h="8083">
                <a:moveTo>
                  <a:pt x="0" y="0"/>
                </a:moveTo>
                <a:lnTo>
                  <a:pt x="114110" y="0"/>
                </a:lnTo>
                <a:lnTo>
                  <a:pt x="1141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8C00"/>
          </a:solidFill>
          <a:ln w="8079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6" name="Freeform: Shape 525">
            <a:extLst>
              <a:ext uri="{FF2B5EF4-FFF2-40B4-BE49-F238E27FC236}">
                <a16:creationId xmlns:a16="http://schemas.microsoft.com/office/drawing/2014/main" id="{8AF802D9-E9E6-46FC-B16C-3932DBD8D525}"/>
              </a:ext>
            </a:extLst>
          </p:cNvPr>
          <p:cNvSpPr/>
          <p:nvPr/>
        </p:nvSpPr>
        <p:spPr>
          <a:xfrm>
            <a:off x="6918241" y="3434423"/>
            <a:ext cx="114101" cy="8083"/>
          </a:xfrm>
          <a:custGeom>
            <a:avLst/>
            <a:gdLst>
              <a:gd name="connsiteX0" fmla="*/ 0 w 114101"/>
              <a:gd name="connsiteY0" fmla="*/ 0 h 8083"/>
              <a:gd name="connsiteX1" fmla="*/ 114102 w 114101"/>
              <a:gd name="connsiteY1" fmla="*/ 0 h 8083"/>
              <a:gd name="connsiteX2" fmla="*/ 114102 w 114101"/>
              <a:gd name="connsiteY2" fmla="*/ 0 h 8083"/>
              <a:gd name="connsiteX3" fmla="*/ 0 w 114101"/>
              <a:gd name="connsiteY3" fmla="*/ 0 h 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101" h="8083">
                <a:moveTo>
                  <a:pt x="0" y="0"/>
                </a:moveTo>
                <a:lnTo>
                  <a:pt x="114102" y="0"/>
                </a:lnTo>
                <a:lnTo>
                  <a:pt x="11410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8C00"/>
          </a:solidFill>
          <a:ln w="8079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27" name="Graphic 6">
            <a:extLst>
              <a:ext uri="{FF2B5EF4-FFF2-40B4-BE49-F238E27FC236}">
                <a16:creationId xmlns:a16="http://schemas.microsoft.com/office/drawing/2014/main" id="{7644FEA3-0DAE-4FB8-BBE4-0F9E52B8A7B3}"/>
              </a:ext>
            </a:extLst>
          </p:cNvPr>
          <p:cNvGrpSpPr/>
          <p:nvPr/>
        </p:nvGrpSpPr>
        <p:grpSpPr>
          <a:xfrm>
            <a:off x="4037046" y="3434423"/>
            <a:ext cx="2945683" cy="144190"/>
            <a:chOff x="4037046" y="3434423"/>
            <a:chExt cx="2945683" cy="144190"/>
          </a:xfrm>
          <a:solidFill>
            <a:srgbClr val="000000"/>
          </a:solidFill>
        </p:grpSpPr>
        <p:grpSp>
          <p:nvGrpSpPr>
            <p:cNvPr id="528" name="Graphic 6">
              <a:extLst>
                <a:ext uri="{FF2B5EF4-FFF2-40B4-BE49-F238E27FC236}">
                  <a16:creationId xmlns:a16="http://schemas.microsoft.com/office/drawing/2014/main" id="{47D1B2B7-4DB3-4E47-BF8B-93512D899872}"/>
                </a:ext>
              </a:extLst>
            </p:cNvPr>
            <p:cNvGrpSpPr/>
            <p:nvPr/>
          </p:nvGrpSpPr>
          <p:grpSpPr>
            <a:xfrm>
              <a:off x="4037046" y="3434423"/>
              <a:ext cx="57032" cy="144190"/>
              <a:chOff x="4037046" y="3434423"/>
              <a:chExt cx="57032" cy="144190"/>
            </a:xfrm>
            <a:solidFill>
              <a:srgbClr val="000000"/>
            </a:solidFill>
          </p:grpSpPr>
          <p:sp>
            <p:nvSpPr>
              <p:cNvPr id="529" name="Freeform: Shape 528">
                <a:extLst>
                  <a:ext uri="{FF2B5EF4-FFF2-40B4-BE49-F238E27FC236}">
                    <a16:creationId xmlns:a16="http://schemas.microsoft.com/office/drawing/2014/main" id="{0437E2F4-1B12-46DB-99FC-87B90582D7CF}"/>
                  </a:ext>
                </a:extLst>
              </p:cNvPr>
              <p:cNvSpPr/>
              <p:nvPr/>
            </p:nvSpPr>
            <p:spPr>
              <a:xfrm>
                <a:off x="4065589" y="3434423"/>
                <a:ext cx="8084" cy="28293"/>
              </a:xfrm>
              <a:custGeom>
                <a:avLst/>
                <a:gdLst>
                  <a:gd name="connsiteX0" fmla="*/ 75 w 8084"/>
                  <a:gd name="connsiteY0" fmla="*/ 310 h 28293"/>
                  <a:gd name="connsiteX1" fmla="*/ 75 w 8084"/>
                  <a:gd name="connsiteY1" fmla="*/ 28603 h 28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84" h="28293">
                    <a:moveTo>
                      <a:pt x="75" y="310"/>
                    </a:moveTo>
                    <a:lnTo>
                      <a:pt x="75" y="28603"/>
                    </a:lnTo>
                  </a:path>
                </a:pathLst>
              </a:custGeom>
              <a:solidFill>
                <a:srgbClr val="000000"/>
              </a:solidFill>
              <a:ln w="6463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0" name="Freeform: Shape 529">
                <a:extLst>
                  <a:ext uri="{FF2B5EF4-FFF2-40B4-BE49-F238E27FC236}">
                    <a16:creationId xmlns:a16="http://schemas.microsoft.com/office/drawing/2014/main" id="{73FD2DD8-6636-4C6E-96AA-2377D62BC837}"/>
                  </a:ext>
                </a:extLst>
              </p:cNvPr>
              <p:cNvSpPr/>
              <p:nvPr/>
            </p:nvSpPr>
            <p:spPr>
              <a:xfrm flipV="1">
                <a:off x="4037046" y="3493009"/>
                <a:ext cx="57032" cy="85604"/>
              </a:xfrm>
              <a:custGeom>
                <a:avLst/>
                <a:gdLst>
                  <a:gd name="connsiteX0" fmla="*/ 28551 w 57032"/>
                  <a:gd name="connsiteY0" fmla="*/ 77049 h 85604"/>
                  <a:gd name="connsiteX1" fmla="*/ 15588 w 57032"/>
                  <a:gd name="connsiteY1" fmla="*/ 68561 h 85604"/>
                  <a:gd name="connsiteX2" fmla="*/ 11255 w 57032"/>
                  <a:gd name="connsiteY2" fmla="*/ 43062 h 85604"/>
                  <a:gd name="connsiteX3" fmla="*/ 15588 w 57032"/>
                  <a:gd name="connsiteY3" fmla="*/ 17616 h 85604"/>
                  <a:gd name="connsiteX4" fmla="*/ 28551 w 57032"/>
                  <a:gd name="connsiteY4" fmla="*/ 9128 h 85604"/>
                  <a:gd name="connsiteX5" fmla="*/ 41566 w 57032"/>
                  <a:gd name="connsiteY5" fmla="*/ 17616 h 85604"/>
                  <a:gd name="connsiteX6" fmla="*/ 45917 w 57032"/>
                  <a:gd name="connsiteY6" fmla="*/ 43062 h 85604"/>
                  <a:gd name="connsiteX7" fmla="*/ 41566 w 57032"/>
                  <a:gd name="connsiteY7" fmla="*/ 68561 h 85604"/>
                  <a:gd name="connsiteX8" fmla="*/ 28551 w 57032"/>
                  <a:gd name="connsiteY8" fmla="*/ 77049 h 85604"/>
                  <a:gd name="connsiteX9" fmla="*/ 28551 w 57032"/>
                  <a:gd name="connsiteY9" fmla="*/ 85891 h 85604"/>
                  <a:gd name="connsiteX10" fmla="*/ 49754 w 57032"/>
                  <a:gd name="connsiteY10" fmla="*/ 74909 h 85604"/>
                  <a:gd name="connsiteX11" fmla="*/ 57076 w 57032"/>
                  <a:gd name="connsiteY11" fmla="*/ 43062 h 85604"/>
                  <a:gd name="connsiteX12" fmla="*/ 49754 w 57032"/>
                  <a:gd name="connsiteY12" fmla="*/ 11250 h 85604"/>
                  <a:gd name="connsiteX13" fmla="*/ 28551 w 57032"/>
                  <a:gd name="connsiteY13" fmla="*/ 286 h 85604"/>
                  <a:gd name="connsiteX14" fmla="*/ 7365 w 57032"/>
                  <a:gd name="connsiteY14" fmla="*/ 11250 h 85604"/>
                  <a:gd name="connsiteX15" fmla="*/ 43 w 57032"/>
                  <a:gd name="connsiteY15" fmla="*/ 43062 h 85604"/>
                  <a:gd name="connsiteX16" fmla="*/ 7365 w 57032"/>
                  <a:gd name="connsiteY16" fmla="*/ 74909 h 85604"/>
                  <a:gd name="connsiteX17" fmla="*/ 28551 w 57032"/>
                  <a:gd name="connsiteY17" fmla="*/ 85891 h 85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032" h="85604">
                    <a:moveTo>
                      <a:pt x="28551" y="77049"/>
                    </a:moveTo>
                    <a:cubicBezTo>
                      <a:pt x="22809" y="77049"/>
                      <a:pt x="18488" y="74220"/>
                      <a:pt x="15588" y="68561"/>
                    </a:cubicBezTo>
                    <a:cubicBezTo>
                      <a:pt x="12699" y="62914"/>
                      <a:pt x="11255" y="54414"/>
                      <a:pt x="11255" y="43062"/>
                    </a:cubicBezTo>
                    <a:cubicBezTo>
                      <a:pt x="11255" y="31756"/>
                      <a:pt x="12699" y="23274"/>
                      <a:pt x="15588" y="17616"/>
                    </a:cubicBezTo>
                    <a:cubicBezTo>
                      <a:pt x="18488" y="11957"/>
                      <a:pt x="22809" y="9128"/>
                      <a:pt x="28551" y="9128"/>
                    </a:cubicBezTo>
                    <a:cubicBezTo>
                      <a:pt x="34339" y="9128"/>
                      <a:pt x="38678" y="11957"/>
                      <a:pt x="41566" y="17616"/>
                    </a:cubicBezTo>
                    <a:cubicBezTo>
                      <a:pt x="44467" y="23274"/>
                      <a:pt x="45917" y="31756"/>
                      <a:pt x="45917" y="43062"/>
                    </a:cubicBezTo>
                    <a:cubicBezTo>
                      <a:pt x="45917" y="54414"/>
                      <a:pt x="44467" y="62914"/>
                      <a:pt x="41566" y="68561"/>
                    </a:cubicBezTo>
                    <a:cubicBezTo>
                      <a:pt x="38678" y="74220"/>
                      <a:pt x="34339" y="77049"/>
                      <a:pt x="28551" y="77049"/>
                    </a:cubicBezTo>
                    <a:close/>
                    <a:moveTo>
                      <a:pt x="28551" y="85891"/>
                    </a:moveTo>
                    <a:cubicBezTo>
                      <a:pt x="37805" y="85891"/>
                      <a:pt x="44873" y="82230"/>
                      <a:pt x="49754" y="74909"/>
                    </a:cubicBezTo>
                    <a:cubicBezTo>
                      <a:pt x="54635" y="67600"/>
                      <a:pt x="57076" y="56984"/>
                      <a:pt x="57076" y="43062"/>
                    </a:cubicBezTo>
                    <a:cubicBezTo>
                      <a:pt x="57076" y="29175"/>
                      <a:pt x="54635" y="18570"/>
                      <a:pt x="49754" y="11250"/>
                    </a:cubicBezTo>
                    <a:cubicBezTo>
                      <a:pt x="44873" y="3940"/>
                      <a:pt x="37805" y="286"/>
                      <a:pt x="28551" y="286"/>
                    </a:cubicBezTo>
                    <a:cubicBezTo>
                      <a:pt x="19308" y="286"/>
                      <a:pt x="12246" y="3940"/>
                      <a:pt x="7365" y="11250"/>
                    </a:cubicBezTo>
                    <a:cubicBezTo>
                      <a:pt x="2484" y="18570"/>
                      <a:pt x="43" y="29175"/>
                      <a:pt x="43" y="43062"/>
                    </a:cubicBezTo>
                    <a:cubicBezTo>
                      <a:pt x="43" y="56984"/>
                      <a:pt x="2484" y="67600"/>
                      <a:pt x="7365" y="74909"/>
                    </a:cubicBezTo>
                    <a:cubicBezTo>
                      <a:pt x="12246" y="82230"/>
                      <a:pt x="19308" y="85891"/>
                      <a:pt x="28551" y="858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3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31" name="Graphic 6">
              <a:extLst>
                <a:ext uri="{FF2B5EF4-FFF2-40B4-BE49-F238E27FC236}">
                  <a16:creationId xmlns:a16="http://schemas.microsoft.com/office/drawing/2014/main" id="{D8C2C7E8-F495-4CA2-BE95-164E203DD109}"/>
                </a:ext>
              </a:extLst>
            </p:cNvPr>
            <p:cNvGrpSpPr/>
            <p:nvPr/>
          </p:nvGrpSpPr>
          <p:grpSpPr>
            <a:xfrm>
              <a:off x="4327283" y="3434423"/>
              <a:ext cx="49127" cy="142581"/>
              <a:chOff x="4327283" y="3434423"/>
              <a:chExt cx="49127" cy="142581"/>
            </a:xfrm>
            <a:solidFill>
              <a:srgbClr val="000000"/>
            </a:solidFill>
          </p:grpSpPr>
          <p:sp>
            <p:nvSpPr>
              <p:cNvPr id="532" name="Freeform: Shape 531">
                <a:extLst>
                  <a:ext uri="{FF2B5EF4-FFF2-40B4-BE49-F238E27FC236}">
                    <a16:creationId xmlns:a16="http://schemas.microsoft.com/office/drawing/2014/main" id="{839B26B2-E033-4ED1-BEC6-711D06E745AC}"/>
                  </a:ext>
                </a:extLst>
              </p:cNvPr>
              <p:cNvSpPr/>
              <p:nvPr/>
            </p:nvSpPr>
            <p:spPr>
              <a:xfrm>
                <a:off x="4350858" y="3434423"/>
                <a:ext cx="8084" cy="28293"/>
              </a:xfrm>
              <a:custGeom>
                <a:avLst/>
                <a:gdLst>
                  <a:gd name="connsiteX0" fmla="*/ 110 w 8084"/>
                  <a:gd name="connsiteY0" fmla="*/ 310 h 28293"/>
                  <a:gd name="connsiteX1" fmla="*/ 110 w 8084"/>
                  <a:gd name="connsiteY1" fmla="*/ 28603 h 28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84" h="28293">
                    <a:moveTo>
                      <a:pt x="110" y="310"/>
                    </a:moveTo>
                    <a:lnTo>
                      <a:pt x="110" y="28603"/>
                    </a:lnTo>
                  </a:path>
                </a:pathLst>
              </a:custGeom>
              <a:solidFill>
                <a:srgbClr val="000000"/>
              </a:solidFill>
              <a:ln w="6463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3" name="Freeform: Shape 532">
                <a:extLst>
                  <a:ext uri="{FF2B5EF4-FFF2-40B4-BE49-F238E27FC236}">
                    <a16:creationId xmlns:a16="http://schemas.microsoft.com/office/drawing/2014/main" id="{A99F787C-6C94-4241-88E3-46A8928F32DA}"/>
                  </a:ext>
                </a:extLst>
              </p:cNvPr>
              <p:cNvSpPr/>
              <p:nvPr/>
            </p:nvSpPr>
            <p:spPr>
              <a:xfrm flipV="1">
                <a:off x="4327283" y="3494494"/>
                <a:ext cx="49127" cy="82510"/>
              </a:xfrm>
              <a:custGeom>
                <a:avLst/>
                <a:gdLst>
                  <a:gd name="connsiteX0" fmla="*/ 1687 w 49127"/>
                  <a:gd name="connsiteY0" fmla="*/ 9676 h 82510"/>
                  <a:gd name="connsiteX1" fmla="*/ 19920 w 49127"/>
                  <a:gd name="connsiteY1" fmla="*/ 9676 h 82510"/>
                  <a:gd name="connsiteX2" fmla="*/ 19920 w 49127"/>
                  <a:gd name="connsiteY2" fmla="*/ 72628 h 82510"/>
                  <a:gd name="connsiteX3" fmla="*/ 78 w 49127"/>
                  <a:gd name="connsiteY3" fmla="*/ 68649 h 82510"/>
                  <a:gd name="connsiteX4" fmla="*/ 78 w 49127"/>
                  <a:gd name="connsiteY4" fmla="*/ 78817 h 82510"/>
                  <a:gd name="connsiteX5" fmla="*/ 19814 w 49127"/>
                  <a:gd name="connsiteY5" fmla="*/ 82796 h 82510"/>
                  <a:gd name="connsiteX6" fmla="*/ 30972 w 49127"/>
                  <a:gd name="connsiteY6" fmla="*/ 82796 h 82510"/>
                  <a:gd name="connsiteX7" fmla="*/ 30972 w 49127"/>
                  <a:gd name="connsiteY7" fmla="*/ 9676 h 82510"/>
                  <a:gd name="connsiteX8" fmla="*/ 49205 w 49127"/>
                  <a:gd name="connsiteY8" fmla="*/ 9676 h 82510"/>
                  <a:gd name="connsiteX9" fmla="*/ 49205 w 49127"/>
                  <a:gd name="connsiteY9" fmla="*/ 286 h 82510"/>
                  <a:gd name="connsiteX10" fmla="*/ 1687 w 49127"/>
                  <a:gd name="connsiteY10" fmla="*/ 286 h 82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127" h="82510">
                    <a:moveTo>
                      <a:pt x="1687" y="9676"/>
                    </a:moveTo>
                    <a:lnTo>
                      <a:pt x="19920" y="9676"/>
                    </a:lnTo>
                    <a:lnTo>
                      <a:pt x="19920" y="72628"/>
                    </a:lnTo>
                    <a:lnTo>
                      <a:pt x="78" y="68649"/>
                    </a:lnTo>
                    <a:lnTo>
                      <a:pt x="78" y="78817"/>
                    </a:lnTo>
                    <a:lnTo>
                      <a:pt x="19814" y="82796"/>
                    </a:lnTo>
                    <a:lnTo>
                      <a:pt x="30972" y="82796"/>
                    </a:lnTo>
                    <a:lnTo>
                      <a:pt x="30972" y="9676"/>
                    </a:lnTo>
                    <a:lnTo>
                      <a:pt x="49205" y="9676"/>
                    </a:lnTo>
                    <a:lnTo>
                      <a:pt x="49205" y="286"/>
                    </a:lnTo>
                    <a:lnTo>
                      <a:pt x="1687" y="286"/>
                    </a:lnTo>
                    <a:close/>
                  </a:path>
                </a:pathLst>
              </a:custGeom>
              <a:solidFill>
                <a:srgbClr val="000000"/>
              </a:solidFill>
              <a:ln w="113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34" name="Graphic 6">
              <a:extLst>
                <a:ext uri="{FF2B5EF4-FFF2-40B4-BE49-F238E27FC236}">
                  <a16:creationId xmlns:a16="http://schemas.microsoft.com/office/drawing/2014/main" id="{C250A0A5-D2F5-45C1-9158-A7FD21290D90}"/>
                </a:ext>
              </a:extLst>
            </p:cNvPr>
            <p:cNvGrpSpPr/>
            <p:nvPr/>
          </p:nvGrpSpPr>
          <p:grpSpPr>
            <a:xfrm>
              <a:off x="4608406" y="3434423"/>
              <a:ext cx="52381" cy="142581"/>
              <a:chOff x="4608406" y="3434423"/>
              <a:chExt cx="52381" cy="142581"/>
            </a:xfrm>
            <a:solidFill>
              <a:srgbClr val="000000"/>
            </a:solidFill>
          </p:grpSpPr>
          <p:sp>
            <p:nvSpPr>
              <p:cNvPr id="535" name="Freeform: Shape 534">
                <a:extLst>
                  <a:ext uri="{FF2B5EF4-FFF2-40B4-BE49-F238E27FC236}">
                    <a16:creationId xmlns:a16="http://schemas.microsoft.com/office/drawing/2014/main" id="{00681BDB-9DC4-44B5-AE55-70088B2BE50E}"/>
                  </a:ext>
                </a:extLst>
              </p:cNvPr>
              <p:cNvSpPr/>
              <p:nvPr/>
            </p:nvSpPr>
            <p:spPr>
              <a:xfrm>
                <a:off x="4636120" y="3434423"/>
                <a:ext cx="8084" cy="28293"/>
              </a:xfrm>
              <a:custGeom>
                <a:avLst/>
                <a:gdLst>
                  <a:gd name="connsiteX0" fmla="*/ 146 w 8084"/>
                  <a:gd name="connsiteY0" fmla="*/ 310 h 28293"/>
                  <a:gd name="connsiteX1" fmla="*/ 146 w 8084"/>
                  <a:gd name="connsiteY1" fmla="*/ 28603 h 28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84" h="28293">
                    <a:moveTo>
                      <a:pt x="146" y="310"/>
                    </a:moveTo>
                    <a:lnTo>
                      <a:pt x="146" y="28603"/>
                    </a:lnTo>
                  </a:path>
                </a:pathLst>
              </a:custGeom>
              <a:solidFill>
                <a:srgbClr val="000000"/>
              </a:solidFill>
              <a:ln w="6463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6" name="Freeform: Shape 535">
                <a:extLst>
                  <a:ext uri="{FF2B5EF4-FFF2-40B4-BE49-F238E27FC236}">
                    <a16:creationId xmlns:a16="http://schemas.microsoft.com/office/drawing/2014/main" id="{E53CD5EE-5AB2-4C53-A9C4-B9037EC40D02}"/>
                  </a:ext>
                </a:extLst>
              </p:cNvPr>
              <p:cNvSpPr/>
              <p:nvPr/>
            </p:nvSpPr>
            <p:spPr>
              <a:xfrm flipV="1">
                <a:off x="4608406" y="3493009"/>
                <a:ext cx="52381" cy="83995"/>
              </a:xfrm>
              <a:custGeom>
                <a:avLst/>
                <a:gdLst>
                  <a:gd name="connsiteX0" fmla="*/ 13538 w 52381"/>
                  <a:gd name="connsiteY0" fmla="*/ 9675 h 83995"/>
                  <a:gd name="connsiteX1" fmla="*/ 52496 w 52381"/>
                  <a:gd name="connsiteY1" fmla="*/ 9675 h 83995"/>
                  <a:gd name="connsiteX2" fmla="*/ 52496 w 52381"/>
                  <a:gd name="connsiteY2" fmla="*/ 285 h 83995"/>
                  <a:gd name="connsiteX3" fmla="*/ 115 w 52381"/>
                  <a:gd name="connsiteY3" fmla="*/ 285 h 83995"/>
                  <a:gd name="connsiteX4" fmla="*/ 115 w 52381"/>
                  <a:gd name="connsiteY4" fmla="*/ 9675 h 83995"/>
                  <a:gd name="connsiteX5" fmla="*/ 17428 w 52381"/>
                  <a:gd name="connsiteY5" fmla="*/ 27323 h 83995"/>
                  <a:gd name="connsiteX6" fmla="*/ 31222 w 52381"/>
                  <a:gd name="connsiteY6" fmla="*/ 41629 h 83995"/>
                  <a:gd name="connsiteX7" fmla="*/ 38702 w 52381"/>
                  <a:gd name="connsiteY7" fmla="*/ 51814 h 83995"/>
                  <a:gd name="connsiteX8" fmla="*/ 40842 w 52381"/>
                  <a:gd name="connsiteY8" fmla="*/ 60019 h 83995"/>
                  <a:gd name="connsiteX9" fmla="*/ 36227 w 52381"/>
                  <a:gd name="connsiteY9" fmla="*/ 70735 h 83995"/>
                  <a:gd name="connsiteX10" fmla="*/ 24201 w 52381"/>
                  <a:gd name="connsiteY10" fmla="*/ 74891 h 83995"/>
                  <a:gd name="connsiteX11" fmla="*/ 13113 w 52381"/>
                  <a:gd name="connsiteY11" fmla="*/ 73069 h 83995"/>
                  <a:gd name="connsiteX12" fmla="*/ 663 w 52381"/>
                  <a:gd name="connsiteY12" fmla="*/ 67535 h 83995"/>
                  <a:gd name="connsiteX13" fmla="*/ 663 w 52381"/>
                  <a:gd name="connsiteY13" fmla="*/ 78816 h 83995"/>
                  <a:gd name="connsiteX14" fmla="*/ 13255 w 52381"/>
                  <a:gd name="connsiteY14" fmla="*/ 82901 h 83995"/>
                  <a:gd name="connsiteX15" fmla="*/ 23989 w 52381"/>
                  <a:gd name="connsiteY15" fmla="*/ 84281 h 83995"/>
                  <a:gd name="connsiteX16" fmla="*/ 44432 w 52381"/>
                  <a:gd name="connsiteY16" fmla="*/ 77862 h 83995"/>
                  <a:gd name="connsiteX17" fmla="*/ 52054 w 52381"/>
                  <a:gd name="connsiteY17" fmla="*/ 60744 h 83995"/>
                  <a:gd name="connsiteX18" fmla="*/ 50144 w 52381"/>
                  <a:gd name="connsiteY18" fmla="*/ 51089 h 83995"/>
                  <a:gd name="connsiteX19" fmla="*/ 43212 w 52381"/>
                  <a:gd name="connsiteY19" fmla="*/ 40355 h 83995"/>
                  <a:gd name="connsiteX20" fmla="*/ 34423 w 52381"/>
                  <a:gd name="connsiteY20" fmla="*/ 31089 h 83995"/>
                  <a:gd name="connsiteX21" fmla="*/ 13538 w 52381"/>
                  <a:gd name="connsiteY21" fmla="*/ 9675 h 83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2381" h="83995">
                    <a:moveTo>
                      <a:pt x="13538" y="9675"/>
                    </a:moveTo>
                    <a:lnTo>
                      <a:pt x="52496" y="9675"/>
                    </a:lnTo>
                    <a:lnTo>
                      <a:pt x="52496" y="285"/>
                    </a:lnTo>
                    <a:lnTo>
                      <a:pt x="115" y="285"/>
                    </a:lnTo>
                    <a:lnTo>
                      <a:pt x="115" y="9675"/>
                    </a:lnTo>
                    <a:cubicBezTo>
                      <a:pt x="4348" y="14060"/>
                      <a:pt x="10119" y="19943"/>
                      <a:pt x="17428" y="27323"/>
                    </a:cubicBezTo>
                    <a:cubicBezTo>
                      <a:pt x="24749" y="34714"/>
                      <a:pt x="29347" y="39483"/>
                      <a:pt x="31222" y="41629"/>
                    </a:cubicBezTo>
                    <a:cubicBezTo>
                      <a:pt x="34794" y="45637"/>
                      <a:pt x="37288" y="49032"/>
                      <a:pt x="38702" y="51814"/>
                    </a:cubicBezTo>
                    <a:cubicBezTo>
                      <a:pt x="40129" y="54596"/>
                      <a:pt x="40842" y="57331"/>
                      <a:pt x="40842" y="60019"/>
                    </a:cubicBezTo>
                    <a:cubicBezTo>
                      <a:pt x="40842" y="64405"/>
                      <a:pt x="39304" y="67977"/>
                      <a:pt x="36227" y="70735"/>
                    </a:cubicBezTo>
                    <a:cubicBezTo>
                      <a:pt x="33149" y="73506"/>
                      <a:pt x="29141" y="74891"/>
                      <a:pt x="24201" y="74891"/>
                    </a:cubicBezTo>
                    <a:cubicBezTo>
                      <a:pt x="20700" y="74891"/>
                      <a:pt x="17004" y="74284"/>
                      <a:pt x="13113" y="73069"/>
                    </a:cubicBezTo>
                    <a:cubicBezTo>
                      <a:pt x="9234" y="71855"/>
                      <a:pt x="5084" y="70010"/>
                      <a:pt x="663" y="67535"/>
                    </a:cubicBezTo>
                    <a:lnTo>
                      <a:pt x="663" y="78816"/>
                    </a:lnTo>
                    <a:cubicBezTo>
                      <a:pt x="5155" y="80620"/>
                      <a:pt x="9352" y="81982"/>
                      <a:pt x="13255" y="82901"/>
                    </a:cubicBezTo>
                    <a:cubicBezTo>
                      <a:pt x="17169" y="83821"/>
                      <a:pt x="20747" y="84281"/>
                      <a:pt x="23989" y="84281"/>
                    </a:cubicBezTo>
                    <a:cubicBezTo>
                      <a:pt x="32536" y="84281"/>
                      <a:pt x="39351" y="82141"/>
                      <a:pt x="44432" y="77862"/>
                    </a:cubicBezTo>
                    <a:cubicBezTo>
                      <a:pt x="49514" y="73594"/>
                      <a:pt x="52054" y="67888"/>
                      <a:pt x="52054" y="60744"/>
                    </a:cubicBezTo>
                    <a:cubicBezTo>
                      <a:pt x="52054" y="57349"/>
                      <a:pt x="51417" y="54131"/>
                      <a:pt x="50144" y="51089"/>
                    </a:cubicBezTo>
                    <a:cubicBezTo>
                      <a:pt x="48883" y="48059"/>
                      <a:pt x="46572" y="44482"/>
                      <a:pt x="43212" y="40355"/>
                    </a:cubicBezTo>
                    <a:cubicBezTo>
                      <a:pt x="42292" y="39283"/>
                      <a:pt x="39363" y="36194"/>
                      <a:pt x="34423" y="31089"/>
                    </a:cubicBezTo>
                    <a:cubicBezTo>
                      <a:pt x="29495" y="25985"/>
                      <a:pt x="22533" y="18847"/>
                      <a:pt x="13538" y="967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3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37" name="Graphic 6">
              <a:extLst>
                <a:ext uri="{FF2B5EF4-FFF2-40B4-BE49-F238E27FC236}">
                  <a16:creationId xmlns:a16="http://schemas.microsoft.com/office/drawing/2014/main" id="{17E103C2-3CD6-4D7D-BACB-649C49193231}"/>
                </a:ext>
              </a:extLst>
            </p:cNvPr>
            <p:cNvGrpSpPr/>
            <p:nvPr/>
          </p:nvGrpSpPr>
          <p:grpSpPr>
            <a:xfrm>
              <a:off x="4894013" y="3434423"/>
              <a:ext cx="54308" cy="144190"/>
              <a:chOff x="4894013" y="3434423"/>
              <a:chExt cx="54308" cy="144190"/>
            </a:xfrm>
            <a:solidFill>
              <a:srgbClr val="000000"/>
            </a:solidFill>
          </p:grpSpPr>
          <p:sp>
            <p:nvSpPr>
              <p:cNvPr id="538" name="Freeform: Shape 537">
                <a:extLst>
                  <a:ext uri="{FF2B5EF4-FFF2-40B4-BE49-F238E27FC236}">
                    <a16:creationId xmlns:a16="http://schemas.microsoft.com/office/drawing/2014/main" id="{4F40827D-1E16-4E05-9699-B1BC189A423A}"/>
                  </a:ext>
                </a:extLst>
              </p:cNvPr>
              <p:cNvSpPr/>
              <p:nvPr/>
            </p:nvSpPr>
            <p:spPr>
              <a:xfrm>
                <a:off x="4921382" y="3434423"/>
                <a:ext cx="8084" cy="28293"/>
              </a:xfrm>
              <a:custGeom>
                <a:avLst/>
                <a:gdLst>
                  <a:gd name="connsiteX0" fmla="*/ 181 w 8084"/>
                  <a:gd name="connsiteY0" fmla="*/ 310 h 28293"/>
                  <a:gd name="connsiteX1" fmla="*/ 181 w 8084"/>
                  <a:gd name="connsiteY1" fmla="*/ 28603 h 28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84" h="28293">
                    <a:moveTo>
                      <a:pt x="181" y="310"/>
                    </a:moveTo>
                    <a:lnTo>
                      <a:pt x="181" y="28603"/>
                    </a:lnTo>
                  </a:path>
                </a:pathLst>
              </a:custGeom>
              <a:solidFill>
                <a:srgbClr val="000000"/>
              </a:solidFill>
              <a:ln w="6463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9" name="Freeform: Shape 538">
                <a:extLst>
                  <a:ext uri="{FF2B5EF4-FFF2-40B4-BE49-F238E27FC236}">
                    <a16:creationId xmlns:a16="http://schemas.microsoft.com/office/drawing/2014/main" id="{3778AACE-C7DB-4C0E-ABA7-5FBBB1F6FC19}"/>
                  </a:ext>
                </a:extLst>
              </p:cNvPr>
              <p:cNvSpPr/>
              <p:nvPr/>
            </p:nvSpPr>
            <p:spPr>
              <a:xfrm flipV="1">
                <a:off x="4894013" y="3493009"/>
                <a:ext cx="54308" cy="85604"/>
              </a:xfrm>
              <a:custGeom>
                <a:avLst/>
                <a:gdLst>
                  <a:gd name="connsiteX0" fmla="*/ 37446 w 54308"/>
                  <a:gd name="connsiteY0" fmla="*/ 46386 h 85604"/>
                  <a:gd name="connsiteX1" fmla="*/ 49949 w 54308"/>
                  <a:gd name="connsiteY1" fmla="*/ 39242 h 85604"/>
                  <a:gd name="connsiteX2" fmla="*/ 54458 w 54308"/>
                  <a:gd name="connsiteY2" fmla="*/ 25874 h 85604"/>
                  <a:gd name="connsiteX3" fmla="*/ 46058 w 54308"/>
                  <a:gd name="connsiteY3" fmla="*/ 6970 h 85604"/>
                  <a:gd name="connsiteX4" fmla="*/ 22184 w 54308"/>
                  <a:gd name="connsiteY4" fmla="*/ 286 h 85604"/>
                  <a:gd name="connsiteX5" fmla="*/ 11503 w 54308"/>
                  <a:gd name="connsiteY5" fmla="*/ 1312 h 85604"/>
                  <a:gd name="connsiteX6" fmla="*/ 149 w 54308"/>
                  <a:gd name="connsiteY6" fmla="*/ 4388 h 85604"/>
                  <a:gd name="connsiteX7" fmla="*/ 149 w 54308"/>
                  <a:gd name="connsiteY7" fmla="*/ 15158 h 85604"/>
                  <a:gd name="connsiteX8" fmla="*/ 10300 w 54308"/>
                  <a:gd name="connsiteY8" fmla="*/ 11073 h 85604"/>
                  <a:gd name="connsiteX9" fmla="*/ 21866 w 54308"/>
                  <a:gd name="connsiteY9" fmla="*/ 9693 h 85604"/>
                  <a:gd name="connsiteX10" fmla="*/ 37852 w 54308"/>
                  <a:gd name="connsiteY10" fmla="*/ 13831 h 85604"/>
                  <a:gd name="connsiteX11" fmla="*/ 43352 w 54308"/>
                  <a:gd name="connsiteY11" fmla="*/ 25874 h 85604"/>
                  <a:gd name="connsiteX12" fmla="*/ 38241 w 54308"/>
                  <a:gd name="connsiteY12" fmla="*/ 37279 h 85604"/>
                  <a:gd name="connsiteX13" fmla="*/ 24023 w 54308"/>
                  <a:gd name="connsiteY13" fmla="*/ 41399 h 85604"/>
                  <a:gd name="connsiteX14" fmla="*/ 14403 w 54308"/>
                  <a:gd name="connsiteY14" fmla="*/ 41399 h 85604"/>
                  <a:gd name="connsiteX15" fmla="*/ 14403 w 54308"/>
                  <a:gd name="connsiteY15" fmla="*/ 50577 h 85604"/>
                  <a:gd name="connsiteX16" fmla="*/ 24465 w 54308"/>
                  <a:gd name="connsiteY16" fmla="*/ 50577 h 85604"/>
                  <a:gd name="connsiteX17" fmla="*/ 37057 w 54308"/>
                  <a:gd name="connsiteY17" fmla="*/ 53866 h 85604"/>
                  <a:gd name="connsiteX18" fmla="*/ 41425 w 54308"/>
                  <a:gd name="connsiteY18" fmla="*/ 63344 h 85604"/>
                  <a:gd name="connsiteX19" fmla="*/ 36915 w 54308"/>
                  <a:gd name="connsiteY19" fmla="*/ 73088 h 85604"/>
                  <a:gd name="connsiteX20" fmla="*/ 24023 w 54308"/>
                  <a:gd name="connsiteY20" fmla="*/ 76501 h 85604"/>
                  <a:gd name="connsiteX21" fmla="*/ 14173 w 54308"/>
                  <a:gd name="connsiteY21" fmla="*/ 75493 h 85604"/>
                  <a:gd name="connsiteX22" fmla="*/ 2625 w 54308"/>
                  <a:gd name="connsiteY22" fmla="*/ 72416 h 85604"/>
                  <a:gd name="connsiteX23" fmla="*/ 2625 w 54308"/>
                  <a:gd name="connsiteY23" fmla="*/ 82354 h 85604"/>
                  <a:gd name="connsiteX24" fmla="*/ 14545 w 54308"/>
                  <a:gd name="connsiteY24" fmla="*/ 85006 h 85604"/>
                  <a:gd name="connsiteX25" fmla="*/ 25014 w 54308"/>
                  <a:gd name="connsiteY25" fmla="*/ 85891 h 85604"/>
                  <a:gd name="connsiteX26" fmla="*/ 45121 w 54308"/>
                  <a:gd name="connsiteY26" fmla="*/ 80108 h 85604"/>
                  <a:gd name="connsiteX27" fmla="*/ 52530 w 54308"/>
                  <a:gd name="connsiteY27" fmla="*/ 64512 h 85604"/>
                  <a:gd name="connsiteX28" fmla="*/ 48605 w 54308"/>
                  <a:gd name="connsiteY28" fmla="*/ 52929 h 85604"/>
                  <a:gd name="connsiteX29" fmla="*/ 37446 w 54308"/>
                  <a:gd name="connsiteY29" fmla="*/ 46386 h 85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4308" h="85604">
                    <a:moveTo>
                      <a:pt x="37446" y="46386"/>
                    </a:moveTo>
                    <a:cubicBezTo>
                      <a:pt x="42786" y="45243"/>
                      <a:pt x="46954" y="42861"/>
                      <a:pt x="49949" y="39242"/>
                    </a:cubicBezTo>
                    <a:cubicBezTo>
                      <a:pt x="52955" y="35635"/>
                      <a:pt x="54458" y="31179"/>
                      <a:pt x="54458" y="25874"/>
                    </a:cubicBezTo>
                    <a:cubicBezTo>
                      <a:pt x="54458" y="17739"/>
                      <a:pt x="51658" y="11438"/>
                      <a:pt x="46058" y="6970"/>
                    </a:cubicBezTo>
                    <a:cubicBezTo>
                      <a:pt x="40458" y="2514"/>
                      <a:pt x="32500" y="286"/>
                      <a:pt x="22184" y="286"/>
                    </a:cubicBezTo>
                    <a:cubicBezTo>
                      <a:pt x="18730" y="286"/>
                      <a:pt x="15169" y="628"/>
                      <a:pt x="11503" y="1312"/>
                    </a:cubicBezTo>
                    <a:cubicBezTo>
                      <a:pt x="7836" y="1995"/>
                      <a:pt x="4052" y="3021"/>
                      <a:pt x="149" y="4388"/>
                    </a:cubicBezTo>
                    <a:lnTo>
                      <a:pt x="149" y="15158"/>
                    </a:lnTo>
                    <a:cubicBezTo>
                      <a:pt x="3238" y="13354"/>
                      <a:pt x="6622" y="11992"/>
                      <a:pt x="10300" y="11073"/>
                    </a:cubicBezTo>
                    <a:cubicBezTo>
                      <a:pt x="13990" y="10153"/>
                      <a:pt x="17846" y="9693"/>
                      <a:pt x="21866" y="9693"/>
                    </a:cubicBezTo>
                    <a:cubicBezTo>
                      <a:pt x="28857" y="9693"/>
                      <a:pt x="34186" y="11073"/>
                      <a:pt x="37852" y="13831"/>
                    </a:cubicBezTo>
                    <a:cubicBezTo>
                      <a:pt x="41519" y="16590"/>
                      <a:pt x="43352" y="20604"/>
                      <a:pt x="43352" y="25874"/>
                    </a:cubicBezTo>
                    <a:cubicBezTo>
                      <a:pt x="43352" y="30742"/>
                      <a:pt x="41649" y="34544"/>
                      <a:pt x="38241" y="37279"/>
                    </a:cubicBezTo>
                    <a:cubicBezTo>
                      <a:pt x="34834" y="40026"/>
                      <a:pt x="30095" y="41399"/>
                      <a:pt x="24023" y="41399"/>
                    </a:cubicBezTo>
                    <a:lnTo>
                      <a:pt x="14403" y="41399"/>
                    </a:lnTo>
                    <a:lnTo>
                      <a:pt x="14403" y="50577"/>
                    </a:lnTo>
                    <a:lnTo>
                      <a:pt x="24465" y="50577"/>
                    </a:lnTo>
                    <a:cubicBezTo>
                      <a:pt x="29948" y="50577"/>
                      <a:pt x="34145" y="51674"/>
                      <a:pt x="37057" y="53866"/>
                    </a:cubicBezTo>
                    <a:cubicBezTo>
                      <a:pt x="39969" y="56059"/>
                      <a:pt x="41425" y="59218"/>
                      <a:pt x="41425" y="63344"/>
                    </a:cubicBezTo>
                    <a:cubicBezTo>
                      <a:pt x="41425" y="67577"/>
                      <a:pt x="39922" y="70824"/>
                      <a:pt x="36915" y="73088"/>
                    </a:cubicBezTo>
                    <a:cubicBezTo>
                      <a:pt x="33921" y="75363"/>
                      <a:pt x="29623" y="76501"/>
                      <a:pt x="24023" y="76501"/>
                    </a:cubicBezTo>
                    <a:cubicBezTo>
                      <a:pt x="20958" y="76501"/>
                      <a:pt x="17675" y="76165"/>
                      <a:pt x="14173" y="75493"/>
                    </a:cubicBezTo>
                    <a:cubicBezTo>
                      <a:pt x="10672" y="74833"/>
                      <a:pt x="6822" y="73807"/>
                      <a:pt x="2625" y="72416"/>
                    </a:cubicBezTo>
                    <a:lnTo>
                      <a:pt x="2625" y="82354"/>
                    </a:lnTo>
                    <a:cubicBezTo>
                      <a:pt x="6869" y="83533"/>
                      <a:pt x="10843" y="84417"/>
                      <a:pt x="14545" y="85006"/>
                    </a:cubicBezTo>
                    <a:cubicBezTo>
                      <a:pt x="18246" y="85596"/>
                      <a:pt x="21736" y="85891"/>
                      <a:pt x="25014" y="85891"/>
                    </a:cubicBezTo>
                    <a:cubicBezTo>
                      <a:pt x="33490" y="85891"/>
                      <a:pt x="40193" y="83963"/>
                      <a:pt x="45121" y="80108"/>
                    </a:cubicBezTo>
                    <a:cubicBezTo>
                      <a:pt x="50061" y="76265"/>
                      <a:pt x="52530" y="71066"/>
                      <a:pt x="52530" y="64512"/>
                    </a:cubicBezTo>
                    <a:cubicBezTo>
                      <a:pt x="52530" y="59938"/>
                      <a:pt x="51222" y="56077"/>
                      <a:pt x="48605" y="52929"/>
                    </a:cubicBezTo>
                    <a:cubicBezTo>
                      <a:pt x="45987" y="49781"/>
                      <a:pt x="42268" y="47600"/>
                      <a:pt x="37446" y="4638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3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40" name="Graphic 6">
              <a:extLst>
                <a:ext uri="{FF2B5EF4-FFF2-40B4-BE49-F238E27FC236}">
                  <a16:creationId xmlns:a16="http://schemas.microsoft.com/office/drawing/2014/main" id="{F6E62632-95F3-480D-BF43-8FA30432847C}"/>
                </a:ext>
              </a:extLst>
            </p:cNvPr>
            <p:cNvGrpSpPr/>
            <p:nvPr/>
          </p:nvGrpSpPr>
          <p:grpSpPr>
            <a:xfrm>
              <a:off x="5176180" y="3434423"/>
              <a:ext cx="60126" cy="142581"/>
              <a:chOff x="5176180" y="3434423"/>
              <a:chExt cx="60126" cy="142581"/>
            </a:xfrm>
            <a:solidFill>
              <a:srgbClr val="000000"/>
            </a:solidFill>
          </p:grpSpPr>
          <p:sp>
            <p:nvSpPr>
              <p:cNvPr id="541" name="Freeform: Shape 540">
                <a:extLst>
                  <a:ext uri="{FF2B5EF4-FFF2-40B4-BE49-F238E27FC236}">
                    <a16:creationId xmlns:a16="http://schemas.microsoft.com/office/drawing/2014/main" id="{5F87A1C0-DA16-45D7-9E6A-B5B29472BD9F}"/>
                  </a:ext>
                </a:extLst>
              </p:cNvPr>
              <p:cNvSpPr/>
              <p:nvPr/>
            </p:nvSpPr>
            <p:spPr>
              <a:xfrm>
                <a:off x="5206652" y="3434423"/>
                <a:ext cx="8084" cy="28293"/>
              </a:xfrm>
              <a:custGeom>
                <a:avLst/>
                <a:gdLst>
                  <a:gd name="connsiteX0" fmla="*/ 216 w 8084"/>
                  <a:gd name="connsiteY0" fmla="*/ 310 h 28293"/>
                  <a:gd name="connsiteX1" fmla="*/ 216 w 8084"/>
                  <a:gd name="connsiteY1" fmla="*/ 28603 h 28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84" h="28293">
                    <a:moveTo>
                      <a:pt x="216" y="310"/>
                    </a:moveTo>
                    <a:lnTo>
                      <a:pt x="216" y="28603"/>
                    </a:lnTo>
                  </a:path>
                </a:pathLst>
              </a:custGeom>
              <a:solidFill>
                <a:srgbClr val="000000"/>
              </a:solidFill>
              <a:ln w="6463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2" name="Freeform: Shape 541">
                <a:extLst>
                  <a:ext uri="{FF2B5EF4-FFF2-40B4-BE49-F238E27FC236}">
                    <a16:creationId xmlns:a16="http://schemas.microsoft.com/office/drawing/2014/main" id="{41103865-44CD-4D6A-8ADA-1ACE192A37B6}"/>
                  </a:ext>
                </a:extLst>
              </p:cNvPr>
              <p:cNvSpPr/>
              <p:nvPr/>
            </p:nvSpPr>
            <p:spPr>
              <a:xfrm flipV="1">
                <a:off x="5176180" y="3494494"/>
                <a:ext cx="60126" cy="82510"/>
              </a:xfrm>
              <a:custGeom>
                <a:avLst/>
                <a:gdLst>
                  <a:gd name="connsiteX0" fmla="*/ 37428 w 60126"/>
                  <a:gd name="connsiteY0" fmla="*/ 73070 h 82510"/>
                  <a:gd name="connsiteX1" fmla="*/ 9239 w 60126"/>
                  <a:gd name="connsiteY1" fmla="*/ 29021 h 82510"/>
                  <a:gd name="connsiteX2" fmla="*/ 37428 w 60126"/>
                  <a:gd name="connsiteY2" fmla="*/ 29021 h 82510"/>
                  <a:gd name="connsiteX3" fmla="*/ 34492 w 60126"/>
                  <a:gd name="connsiteY3" fmla="*/ 82796 h 82510"/>
                  <a:gd name="connsiteX4" fmla="*/ 48534 w 60126"/>
                  <a:gd name="connsiteY4" fmla="*/ 82796 h 82510"/>
                  <a:gd name="connsiteX5" fmla="*/ 48534 w 60126"/>
                  <a:gd name="connsiteY5" fmla="*/ 29021 h 82510"/>
                  <a:gd name="connsiteX6" fmla="*/ 60312 w 60126"/>
                  <a:gd name="connsiteY6" fmla="*/ 29021 h 82510"/>
                  <a:gd name="connsiteX7" fmla="*/ 60312 w 60126"/>
                  <a:gd name="connsiteY7" fmla="*/ 19737 h 82510"/>
                  <a:gd name="connsiteX8" fmla="*/ 48534 w 60126"/>
                  <a:gd name="connsiteY8" fmla="*/ 19737 h 82510"/>
                  <a:gd name="connsiteX9" fmla="*/ 48534 w 60126"/>
                  <a:gd name="connsiteY9" fmla="*/ 286 h 82510"/>
                  <a:gd name="connsiteX10" fmla="*/ 37428 w 60126"/>
                  <a:gd name="connsiteY10" fmla="*/ 286 h 82510"/>
                  <a:gd name="connsiteX11" fmla="*/ 37428 w 60126"/>
                  <a:gd name="connsiteY11" fmla="*/ 19737 h 82510"/>
                  <a:gd name="connsiteX12" fmla="*/ 185 w 60126"/>
                  <a:gd name="connsiteY12" fmla="*/ 19737 h 82510"/>
                  <a:gd name="connsiteX13" fmla="*/ 185 w 60126"/>
                  <a:gd name="connsiteY13" fmla="*/ 30507 h 82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126" h="82510">
                    <a:moveTo>
                      <a:pt x="37428" y="73070"/>
                    </a:moveTo>
                    <a:lnTo>
                      <a:pt x="9239" y="29021"/>
                    </a:lnTo>
                    <a:lnTo>
                      <a:pt x="37428" y="29021"/>
                    </a:lnTo>
                    <a:close/>
                    <a:moveTo>
                      <a:pt x="34492" y="82796"/>
                    </a:moveTo>
                    <a:lnTo>
                      <a:pt x="48534" y="82796"/>
                    </a:lnTo>
                    <a:lnTo>
                      <a:pt x="48534" y="29021"/>
                    </a:lnTo>
                    <a:lnTo>
                      <a:pt x="60312" y="29021"/>
                    </a:lnTo>
                    <a:lnTo>
                      <a:pt x="60312" y="19737"/>
                    </a:lnTo>
                    <a:lnTo>
                      <a:pt x="48534" y="19737"/>
                    </a:lnTo>
                    <a:lnTo>
                      <a:pt x="48534" y="286"/>
                    </a:lnTo>
                    <a:lnTo>
                      <a:pt x="37428" y="286"/>
                    </a:lnTo>
                    <a:lnTo>
                      <a:pt x="37428" y="19737"/>
                    </a:lnTo>
                    <a:lnTo>
                      <a:pt x="185" y="19737"/>
                    </a:lnTo>
                    <a:lnTo>
                      <a:pt x="185" y="30507"/>
                    </a:lnTo>
                    <a:close/>
                  </a:path>
                </a:pathLst>
              </a:custGeom>
              <a:solidFill>
                <a:srgbClr val="000000"/>
              </a:solidFill>
              <a:ln w="113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43" name="Graphic 6">
              <a:extLst>
                <a:ext uri="{FF2B5EF4-FFF2-40B4-BE49-F238E27FC236}">
                  <a16:creationId xmlns:a16="http://schemas.microsoft.com/office/drawing/2014/main" id="{72713896-2B5E-48E1-877A-3707BE2635A8}"/>
                </a:ext>
              </a:extLst>
            </p:cNvPr>
            <p:cNvGrpSpPr/>
            <p:nvPr/>
          </p:nvGrpSpPr>
          <p:grpSpPr>
            <a:xfrm>
              <a:off x="5464643" y="3434423"/>
              <a:ext cx="53389" cy="144190"/>
              <a:chOff x="5464643" y="3434423"/>
              <a:chExt cx="53389" cy="144190"/>
            </a:xfrm>
            <a:solidFill>
              <a:srgbClr val="000000"/>
            </a:solidFill>
          </p:grpSpPr>
          <p:sp>
            <p:nvSpPr>
              <p:cNvPr id="544" name="Freeform: Shape 543">
                <a:extLst>
                  <a:ext uri="{FF2B5EF4-FFF2-40B4-BE49-F238E27FC236}">
                    <a16:creationId xmlns:a16="http://schemas.microsoft.com/office/drawing/2014/main" id="{C1646584-E9A0-44C6-8946-4D6AFE320BCD}"/>
                  </a:ext>
                </a:extLst>
              </p:cNvPr>
              <p:cNvSpPr/>
              <p:nvPr/>
            </p:nvSpPr>
            <p:spPr>
              <a:xfrm>
                <a:off x="5491914" y="3434423"/>
                <a:ext cx="8084" cy="28293"/>
              </a:xfrm>
              <a:custGeom>
                <a:avLst/>
                <a:gdLst>
                  <a:gd name="connsiteX0" fmla="*/ 252 w 8084"/>
                  <a:gd name="connsiteY0" fmla="*/ 310 h 28293"/>
                  <a:gd name="connsiteX1" fmla="*/ 252 w 8084"/>
                  <a:gd name="connsiteY1" fmla="*/ 28603 h 28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84" h="28293">
                    <a:moveTo>
                      <a:pt x="252" y="310"/>
                    </a:moveTo>
                    <a:lnTo>
                      <a:pt x="252" y="28603"/>
                    </a:lnTo>
                  </a:path>
                </a:pathLst>
              </a:custGeom>
              <a:solidFill>
                <a:srgbClr val="000000"/>
              </a:solidFill>
              <a:ln w="6463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5" name="Freeform: Shape 544">
                <a:extLst>
                  <a:ext uri="{FF2B5EF4-FFF2-40B4-BE49-F238E27FC236}">
                    <a16:creationId xmlns:a16="http://schemas.microsoft.com/office/drawing/2014/main" id="{6B6DAB99-8811-47EA-8269-061F5BE228FB}"/>
                  </a:ext>
                </a:extLst>
              </p:cNvPr>
              <p:cNvSpPr/>
              <p:nvPr/>
            </p:nvSpPr>
            <p:spPr>
              <a:xfrm flipV="1">
                <a:off x="5464643" y="3494494"/>
                <a:ext cx="53389" cy="84119"/>
              </a:xfrm>
              <a:custGeom>
                <a:avLst/>
                <a:gdLst>
                  <a:gd name="connsiteX0" fmla="*/ 3704 w 53389"/>
                  <a:gd name="connsiteY0" fmla="*/ 84406 h 84119"/>
                  <a:gd name="connsiteX1" fmla="*/ 47526 w 53389"/>
                  <a:gd name="connsiteY1" fmla="*/ 84406 h 84119"/>
                  <a:gd name="connsiteX2" fmla="*/ 47526 w 53389"/>
                  <a:gd name="connsiteY2" fmla="*/ 74999 h 84119"/>
                  <a:gd name="connsiteX3" fmla="*/ 13926 w 53389"/>
                  <a:gd name="connsiteY3" fmla="*/ 74999 h 84119"/>
                  <a:gd name="connsiteX4" fmla="*/ 13926 w 53389"/>
                  <a:gd name="connsiteY4" fmla="*/ 54787 h 84119"/>
                  <a:gd name="connsiteX5" fmla="*/ 18771 w 53389"/>
                  <a:gd name="connsiteY5" fmla="*/ 56024 h 84119"/>
                  <a:gd name="connsiteX6" fmla="*/ 23652 w 53389"/>
                  <a:gd name="connsiteY6" fmla="*/ 56431 h 84119"/>
                  <a:gd name="connsiteX7" fmla="*/ 45528 w 53389"/>
                  <a:gd name="connsiteY7" fmla="*/ 48863 h 84119"/>
                  <a:gd name="connsiteX8" fmla="*/ 53609 w 53389"/>
                  <a:gd name="connsiteY8" fmla="*/ 28368 h 84119"/>
                  <a:gd name="connsiteX9" fmla="*/ 45315 w 53389"/>
                  <a:gd name="connsiteY9" fmla="*/ 7661 h 84119"/>
                  <a:gd name="connsiteX10" fmla="*/ 21937 w 53389"/>
                  <a:gd name="connsiteY10" fmla="*/ 287 h 84119"/>
                  <a:gd name="connsiteX11" fmla="*/ 11344 w 53389"/>
                  <a:gd name="connsiteY11" fmla="*/ 1171 h 84119"/>
                  <a:gd name="connsiteX12" fmla="*/ 220 w 53389"/>
                  <a:gd name="connsiteY12" fmla="*/ 3823 h 84119"/>
                  <a:gd name="connsiteX13" fmla="*/ 220 w 53389"/>
                  <a:gd name="connsiteY13" fmla="*/ 15052 h 84119"/>
                  <a:gd name="connsiteX14" fmla="*/ 10495 w 53389"/>
                  <a:gd name="connsiteY14" fmla="*/ 11020 h 84119"/>
                  <a:gd name="connsiteX15" fmla="*/ 21707 w 53389"/>
                  <a:gd name="connsiteY15" fmla="*/ 9694 h 84119"/>
                  <a:gd name="connsiteX16" fmla="*/ 36845 w 53389"/>
                  <a:gd name="connsiteY16" fmla="*/ 14716 h 84119"/>
                  <a:gd name="connsiteX17" fmla="*/ 42433 w 53389"/>
                  <a:gd name="connsiteY17" fmla="*/ 28368 h 84119"/>
                  <a:gd name="connsiteX18" fmla="*/ 36845 w 53389"/>
                  <a:gd name="connsiteY18" fmla="*/ 42002 h 84119"/>
                  <a:gd name="connsiteX19" fmla="*/ 21707 w 53389"/>
                  <a:gd name="connsiteY19" fmla="*/ 47041 h 84119"/>
                  <a:gd name="connsiteX20" fmla="*/ 12776 w 53389"/>
                  <a:gd name="connsiteY20" fmla="*/ 46051 h 84119"/>
                  <a:gd name="connsiteX21" fmla="*/ 3704 w 53389"/>
                  <a:gd name="connsiteY21" fmla="*/ 42956 h 84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3389" h="84119">
                    <a:moveTo>
                      <a:pt x="3704" y="84406"/>
                    </a:moveTo>
                    <a:lnTo>
                      <a:pt x="47526" y="84406"/>
                    </a:lnTo>
                    <a:lnTo>
                      <a:pt x="47526" y="74999"/>
                    </a:lnTo>
                    <a:lnTo>
                      <a:pt x="13926" y="74999"/>
                    </a:lnTo>
                    <a:lnTo>
                      <a:pt x="13926" y="54787"/>
                    </a:lnTo>
                    <a:cubicBezTo>
                      <a:pt x="15541" y="55341"/>
                      <a:pt x="17156" y="55753"/>
                      <a:pt x="18771" y="56024"/>
                    </a:cubicBezTo>
                    <a:cubicBezTo>
                      <a:pt x="20398" y="56295"/>
                      <a:pt x="22025" y="56431"/>
                      <a:pt x="23652" y="56431"/>
                    </a:cubicBezTo>
                    <a:cubicBezTo>
                      <a:pt x="32860" y="56431"/>
                      <a:pt x="40152" y="53908"/>
                      <a:pt x="45528" y="48863"/>
                    </a:cubicBezTo>
                    <a:cubicBezTo>
                      <a:pt x="50915" y="43817"/>
                      <a:pt x="53609" y="36985"/>
                      <a:pt x="53609" y="28368"/>
                    </a:cubicBezTo>
                    <a:cubicBezTo>
                      <a:pt x="53609" y="19491"/>
                      <a:pt x="50845" y="12588"/>
                      <a:pt x="45315" y="7661"/>
                    </a:cubicBezTo>
                    <a:cubicBezTo>
                      <a:pt x="39786" y="2745"/>
                      <a:pt x="31993" y="287"/>
                      <a:pt x="21937" y="287"/>
                    </a:cubicBezTo>
                    <a:cubicBezTo>
                      <a:pt x="18471" y="287"/>
                      <a:pt x="14940" y="581"/>
                      <a:pt x="11344" y="1171"/>
                    </a:cubicBezTo>
                    <a:cubicBezTo>
                      <a:pt x="7760" y="1760"/>
                      <a:pt x="4052" y="2644"/>
                      <a:pt x="220" y="3823"/>
                    </a:cubicBezTo>
                    <a:lnTo>
                      <a:pt x="220" y="15052"/>
                    </a:lnTo>
                    <a:cubicBezTo>
                      <a:pt x="3533" y="13248"/>
                      <a:pt x="6958" y="11905"/>
                      <a:pt x="10495" y="11020"/>
                    </a:cubicBezTo>
                    <a:cubicBezTo>
                      <a:pt x="14032" y="10136"/>
                      <a:pt x="17769" y="9694"/>
                      <a:pt x="21707" y="9694"/>
                    </a:cubicBezTo>
                    <a:cubicBezTo>
                      <a:pt x="28085" y="9694"/>
                      <a:pt x="33131" y="11368"/>
                      <a:pt x="36845" y="14716"/>
                    </a:cubicBezTo>
                    <a:cubicBezTo>
                      <a:pt x="40570" y="18064"/>
                      <a:pt x="42433" y="22615"/>
                      <a:pt x="42433" y="28368"/>
                    </a:cubicBezTo>
                    <a:cubicBezTo>
                      <a:pt x="42433" y="34109"/>
                      <a:pt x="40570" y="38654"/>
                      <a:pt x="36845" y="42002"/>
                    </a:cubicBezTo>
                    <a:cubicBezTo>
                      <a:pt x="33131" y="45361"/>
                      <a:pt x="28085" y="47041"/>
                      <a:pt x="21707" y="47041"/>
                    </a:cubicBezTo>
                    <a:cubicBezTo>
                      <a:pt x="18724" y="47041"/>
                      <a:pt x="15747" y="46711"/>
                      <a:pt x="12776" y="46051"/>
                    </a:cubicBezTo>
                    <a:cubicBezTo>
                      <a:pt x="9817" y="45391"/>
                      <a:pt x="6793" y="44359"/>
                      <a:pt x="3704" y="4295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3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46" name="Graphic 6">
              <a:extLst>
                <a:ext uri="{FF2B5EF4-FFF2-40B4-BE49-F238E27FC236}">
                  <a16:creationId xmlns:a16="http://schemas.microsoft.com/office/drawing/2014/main" id="{C723362F-1AA7-4073-BFD2-D38467B89263}"/>
                </a:ext>
              </a:extLst>
            </p:cNvPr>
            <p:cNvGrpSpPr/>
            <p:nvPr/>
          </p:nvGrpSpPr>
          <p:grpSpPr>
            <a:xfrm>
              <a:off x="5749082" y="3434423"/>
              <a:ext cx="56979" cy="144190"/>
              <a:chOff x="5749082" y="3434423"/>
              <a:chExt cx="56979" cy="144190"/>
            </a:xfrm>
            <a:solidFill>
              <a:srgbClr val="000000"/>
            </a:solidFill>
          </p:grpSpPr>
          <p:sp>
            <p:nvSpPr>
              <p:cNvPr id="547" name="Freeform: Shape 546">
                <a:extLst>
                  <a:ext uri="{FF2B5EF4-FFF2-40B4-BE49-F238E27FC236}">
                    <a16:creationId xmlns:a16="http://schemas.microsoft.com/office/drawing/2014/main" id="{51921F19-D205-41B2-9E0D-E4834DD7EAA9}"/>
                  </a:ext>
                </a:extLst>
              </p:cNvPr>
              <p:cNvSpPr/>
              <p:nvPr/>
            </p:nvSpPr>
            <p:spPr>
              <a:xfrm>
                <a:off x="5777176" y="3434423"/>
                <a:ext cx="8084" cy="28293"/>
              </a:xfrm>
              <a:custGeom>
                <a:avLst/>
                <a:gdLst>
                  <a:gd name="connsiteX0" fmla="*/ 287 w 8084"/>
                  <a:gd name="connsiteY0" fmla="*/ 310 h 28293"/>
                  <a:gd name="connsiteX1" fmla="*/ 287 w 8084"/>
                  <a:gd name="connsiteY1" fmla="*/ 28603 h 28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84" h="28293">
                    <a:moveTo>
                      <a:pt x="287" y="310"/>
                    </a:moveTo>
                    <a:lnTo>
                      <a:pt x="287" y="28603"/>
                    </a:lnTo>
                  </a:path>
                </a:pathLst>
              </a:custGeom>
              <a:solidFill>
                <a:srgbClr val="000000"/>
              </a:solidFill>
              <a:ln w="6463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8" name="Freeform: Shape 547">
                <a:extLst>
                  <a:ext uri="{FF2B5EF4-FFF2-40B4-BE49-F238E27FC236}">
                    <a16:creationId xmlns:a16="http://schemas.microsoft.com/office/drawing/2014/main" id="{C9686333-64F9-45A7-BCC1-8E9D6ADD0EFA}"/>
                  </a:ext>
                </a:extLst>
              </p:cNvPr>
              <p:cNvSpPr/>
              <p:nvPr/>
            </p:nvSpPr>
            <p:spPr>
              <a:xfrm flipV="1">
                <a:off x="5749082" y="3493009"/>
                <a:ext cx="56979" cy="85604"/>
              </a:xfrm>
              <a:custGeom>
                <a:avLst/>
                <a:gdLst>
                  <a:gd name="connsiteX0" fmla="*/ 29717 w 56979"/>
                  <a:gd name="connsiteY0" fmla="*/ 47589 h 85604"/>
                  <a:gd name="connsiteX1" fmla="*/ 17798 w 56979"/>
                  <a:gd name="connsiteY1" fmla="*/ 42443 h 85604"/>
                  <a:gd name="connsiteX2" fmla="*/ 13412 w 56979"/>
                  <a:gd name="connsiteY2" fmla="*/ 28367 h 85604"/>
                  <a:gd name="connsiteX3" fmla="*/ 17798 w 56979"/>
                  <a:gd name="connsiteY3" fmla="*/ 14291 h 85604"/>
                  <a:gd name="connsiteX4" fmla="*/ 29717 w 56979"/>
                  <a:gd name="connsiteY4" fmla="*/ 9128 h 85604"/>
                  <a:gd name="connsiteX5" fmla="*/ 41618 w 56979"/>
                  <a:gd name="connsiteY5" fmla="*/ 14291 h 85604"/>
                  <a:gd name="connsiteX6" fmla="*/ 46004 w 56979"/>
                  <a:gd name="connsiteY6" fmla="*/ 28367 h 85604"/>
                  <a:gd name="connsiteX7" fmla="*/ 41618 w 56979"/>
                  <a:gd name="connsiteY7" fmla="*/ 42443 h 85604"/>
                  <a:gd name="connsiteX8" fmla="*/ 29717 w 56979"/>
                  <a:gd name="connsiteY8" fmla="*/ 47589 h 85604"/>
                  <a:gd name="connsiteX9" fmla="*/ 51876 w 56979"/>
                  <a:gd name="connsiteY9" fmla="*/ 82584 h 85604"/>
                  <a:gd name="connsiteX10" fmla="*/ 51876 w 56979"/>
                  <a:gd name="connsiteY10" fmla="*/ 72416 h 85604"/>
                  <a:gd name="connsiteX11" fmla="*/ 43387 w 56979"/>
                  <a:gd name="connsiteY11" fmla="*/ 75440 h 85604"/>
                  <a:gd name="connsiteX12" fmla="*/ 34899 w 56979"/>
                  <a:gd name="connsiteY12" fmla="*/ 76501 h 85604"/>
                  <a:gd name="connsiteX13" fmla="*/ 18010 w 56979"/>
                  <a:gd name="connsiteY13" fmla="*/ 69038 h 85604"/>
                  <a:gd name="connsiteX14" fmla="*/ 11361 w 56979"/>
                  <a:gd name="connsiteY14" fmla="*/ 46492 h 85604"/>
                  <a:gd name="connsiteX15" fmla="*/ 19531 w 56979"/>
                  <a:gd name="connsiteY15" fmla="*/ 53866 h 85604"/>
                  <a:gd name="connsiteX16" fmla="*/ 30371 w 56979"/>
                  <a:gd name="connsiteY16" fmla="*/ 56430 h 85604"/>
                  <a:gd name="connsiteX17" fmla="*/ 50019 w 56979"/>
                  <a:gd name="connsiteY17" fmla="*/ 48880 h 85604"/>
                  <a:gd name="connsiteX18" fmla="*/ 57234 w 56979"/>
                  <a:gd name="connsiteY18" fmla="*/ 28367 h 85604"/>
                  <a:gd name="connsiteX19" fmla="*/ 49718 w 56979"/>
                  <a:gd name="connsiteY19" fmla="*/ 7960 h 85604"/>
                  <a:gd name="connsiteX20" fmla="*/ 29717 w 56979"/>
                  <a:gd name="connsiteY20" fmla="*/ 286 h 85604"/>
                  <a:gd name="connsiteX21" fmla="*/ 7824 w 56979"/>
                  <a:gd name="connsiteY21" fmla="*/ 11250 h 85604"/>
                  <a:gd name="connsiteX22" fmla="*/ 255 w 56979"/>
                  <a:gd name="connsiteY22" fmla="*/ 43062 h 85604"/>
                  <a:gd name="connsiteX23" fmla="*/ 9539 w 56979"/>
                  <a:gd name="connsiteY23" fmla="*/ 74255 h 85604"/>
                  <a:gd name="connsiteX24" fmla="*/ 34456 w 56979"/>
                  <a:gd name="connsiteY24" fmla="*/ 85891 h 85604"/>
                  <a:gd name="connsiteX25" fmla="*/ 42945 w 56979"/>
                  <a:gd name="connsiteY25" fmla="*/ 85060 h 85604"/>
                  <a:gd name="connsiteX26" fmla="*/ 51876 w 56979"/>
                  <a:gd name="connsiteY26" fmla="*/ 82584 h 85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6979" h="85604">
                    <a:moveTo>
                      <a:pt x="29717" y="47589"/>
                    </a:moveTo>
                    <a:cubicBezTo>
                      <a:pt x="24706" y="47589"/>
                      <a:pt x="20733" y="45873"/>
                      <a:pt x="17798" y="42443"/>
                    </a:cubicBezTo>
                    <a:cubicBezTo>
                      <a:pt x="14874" y="39024"/>
                      <a:pt x="13412" y="34332"/>
                      <a:pt x="13412" y="28367"/>
                    </a:cubicBezTo>
                    <a:cubicBezTo>
                      <a:pt x="13412" y="22437"/>
                      <a:pt x="14874" y="17745"/>
                      <a:pt x="17798" y="14291"/>
                    </a:cubicBezTo>
                    <a:cubicBezTo>
                      <a:pt x="20733" y="10849"/>
                      <a:pt x="24706" y="9128"/>
                      <a:pt x="29717" y="9128"/>
                    </a:cubicBezTo>
                    <a:cubicBezTo>
                      <a:pt x="34728" y="9128"/>
                      <a:pt x="38695" y="10849"/>
                      <a:pt x="41618" y="14291"/>
                    </a:cubicBezTo>
                    <a:cubicBezTo>
                      <a:pt x="44542" y="17745"/>
                      <a:pt x="46004" y="22437"/>
                      <a:pt x="46004" y="28367"/>
                    </a:cubicBezTo>
                    <a:cubicBezTo>
                      <a:pt x="46004" y="34332"/>
                      <a:pt x="44542" y="39024"/>
                      <a:pt x="41618" y="42443"/>
                    </a:cubicBezTo>
                    <a:cubicBezTo>
                      <a:pt x="38695" y="45873"/>
                      <a:pt x="34728" y="47589"/>
                      <a:pt x="29717" y="47589"/>
                    </a:cubicBezTo>
                    <a:close/>
                    <a:moveTo>
                      <a:pt x="51876" y="82584"/>
                    </a:moveTo>
                    <a:lnTo>
                      <a:pt x="51876" y="72416"/>
                    </a:lnTo>
                    <a:cubicBezTo>
                      <a:pt x="49070" y="73736"/>
                      <a:pt x="46240" y="74744"/>
                      <a:pt x="43387" y="75440"/>
                    </a:cubicBezTo>
                    <a:cubicBezTo>
                      <a:pt x="40534" y="76147"/>
                      <a:pt x="37704" y="76501"/>
                      <a:pt x="34899" y="76501"/>
                    </a:cubicBezTo>
                    <a:cubicBezTo>
                      <a:pt x="27530" y="76501"/>
                      <a:pt x="21900" y="74013"/>
                      <a:pt x="18010" y="69038"/>
                    </a:cubicBezTo>
                    <a:cubicBezTo>
                      <a:pt x="14131" y="64064"/>
                      <a:pt x="11915" y="56548"/>
                      <a:pt x="11361" y="46492"/>
                    </a:cubicBezTo>
                    <a:cubicBezTo>
                      <a:pt x="13530" y="49699"/>
                      <a:pt x="16253" y="52157"/>
                      <a:pt x="19531" y="53866"/>
                    </a:cubicBezTo>
                    <a:cubicBezTo>
                      <a:pt x="22820" y="55576"/>
                      <a:pt x="26434" y="56430"/>
                      <a:pt x="30371" y="56430"/>
                    </a:cubicBezTo>
                    <a:cubicBezTo>
                      <a:pt x="38659" y="56430"/>
                      <a:pt x="45208" y="53913"/>
                      <a:pt x="50019" y="48880"/>
                    </a:cubicBezTo>
                    <a:cubicBezTo>
                      <a:pt x="54829" y="43857"/>
                      <a:pt x="57234" y="37020"/>
                      <a:pt x="57234" y="28367"/>
                    </a:cubicBezTo>
                    <a:cubicBezTo>
                      <a:pt x="57234" y="19891"/>
                      <a:pt x="54729" y="13089"/>
                      <a:pt x="49718" y="7960"/>
                    </a:cubicBezTo>
                    <a:cubicBezTo>
                      <a:pt x="44707" y="2844"/>
                      <a:pt x="38040" y="286"/>
                      <a:pt x="29717" y="286"/>
                    </a:cubicBezTo>
                    <a:cubicBezTo>
                      <a:pt x="20167" y="286"/>
                      <a:pt x="12870" y="3940"/>
                      <a:pt x="7824" y="11250"/>
                    </a:cubicBezTo>
                    <a:cubicBezTo>
                      <a:pt x="2778" y="18570"/>
                      <a:pt x="255" y="29175"/>
                      <a:pt x="255" y="43062"/>
                    </a:cubicBezTo>
                    <a:cubicBezTo>
                      <a:pt x="255" y="56100"/>
                      <a:pt x="3350" y="66498"/>
                      <a:pt x="9539" y="74255"/>
                    </a:cubicBezTo>
                    <a:cubicBezTo>
                      <a:pt x="15729" y="82012"/>
                      <a:pt x="24034" y="85891"/>
                      <a:pt x="34456" y="85891"/>
                    </a:cubicBezTo>
                    <a:cubicBezTo>
                      <a:pt x="37262" y="85891"/>
                      <a:pt x="40092" y="85614"/>
                      <a:pt x="42945" y="85060"/>
                    </a:cubicBezTo>
                    <a:cubicBezTo>
                      <a:pt x="45798" y="84505"/>
                      <a:pt x="48775" y="83680"/>
                      <a:pt x="51876" y="825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3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49" name="Graphic 6">
              <a:extLst>
                <a:ext uri="{FF2B5EF4-FFF2-40B4-BE49-F238E27FC236}">
                  <a16:creationId xmlns:a16="http://schemas.microsoft.com/office/drawing/2014/main" id="{1CE3806C-73B5-46EB-98C7-53CF5DCA9A49}"/>
                </a:ext>
              </a:extLst>
            </p:cNvPr>
            <p:cNvGrpSpPr/>
            <p:nvPr/>
          </p:nvGrpSpPr>
          <p:grpSpPr>
            <a:xfrm>
              <a:off x="6035724" y="3434423"/>
              <a:ext cx="53053" cy="142581"/>
              <a:chOff x="6035724" y="3434423"/>
              <a:chExt cx="53053" cy="142581"/>
            </a:xfrm>
            <a:solidFill>
              <a:srgbClr val="000000"/>
            </a:solidFill>
          </p:grpSpPr>
          <p:sp>
            <p:nvSpPr>
              <p:cNvPr id="550" name="Freeform: Shape 549">
                <a:extLst>
                  <a:ext uri="{FF2B5EF4-FFF2-40B4-BE49-F238E27FC236}">
                    <a16:creationId xmlns:a16="http://schemas.microsoft.com/office/drawing/2014/main" id="{10F5AB3C-89E7-476F-A360-047EF2EEAE88}"/>
                  </a:ext>
                </a:extLst>
              </p:cNvPr>
              <p:cNvSpPr/>
              <p:nvPr/>
            </p:nvSpPr>
            <p:spPr>
              <a:xfrm>
                <a:off x="6062447" y="3434423"/>
                <a:ext cx="8084" cy="28293"/>
              </a:xfrm>
              <a:custGeom>
                <a:avLst/>
                <a:gdLst>
                  <a:gd name="connsiteX0" fmla="*/ 322 w 8084"/>
                  <a:gd name="connsiteY0" fmla="*/ 310 h 28293"/>
                  <a:gd name="connsiteX1" fmla="*/ 322 w 8084"/>
                  <a:gd name="connsiteY1" fmla="*/ 28603 h 28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84" h="28293">
                    <a:moveTo>
                      <a:pt x="322" y="310"/>
                    </a:moveTo>
                    <a:lnTo>
                      <a:pt x="322" y="28603"/>
                    </a:lnTo>
                  </a:path>
                </a:pathLst>
              </a:custGeom>
              <a:solidFill>
                <a:srgbClr val="000000"/>
              </a:solidFill>
              <a:ln w="6463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1" name="Freeform: Shape 550">
                <a:extLst>
                  <a:ext uri="{FF2B5EF4-FFF2-40B4-BE49-F238E27FC236}">
                    <a16:creationId xmlns:a16="http://schemas.microsoft.com/office/drawing/2014/main" id="{8C453166-0715-4839-90C0-03FD66A2835E}"/>
                  </a:ext>
                </a:extLst>
              </p:cNvPr>
              <p:cNvSpPr/>
              <p:nvPr/>
            </p:nvSpPr>
            <p:spPr>
              <a:xfrm flipV="1">
                <a:off x="6035724" y="3494494"/>
                <a:ext cx="53053" cy="82510"/>
              </a:xfrm>
              <a:custGeom>
                <a:avLst/>
                <a:gdLst>
                  <a:gd name="connsiteX0" fmla="*/ 291 w 53053"/>
                  <a:gd name="connsiteY0" fmla="*/ 82796 h 82510"/>
                  <a:gd name="connsiteX1" fmla="*/ 53344 w 53053"/>
                  <a:gd name="connsiteY1" fmla="*/ 82796 h 82510"/>
                  <a:gd name="connsiteX2" fmla="*/ 53344 w 53053"/>
                  <a:gd name="connsiteY2" fmla="*/ 78039 h 82510"/>
                  <a:gd name="connsiteX3" fmla="*/ 23386 w 53053"/>
                  <a:gd name="connsiteY3" fmla="*/ 286 h 82510"/>
                  <a:gd name="connsiteX4" fmla="*/ 11732 w 53053"/>
                  <a:gd name="connsiteY4" fmla="*/ 286 h 82510"/>
                  <a:gd name="connsiteX5" fmla="*/ 39921 w 53053"/>
                  <a:gd name="connsiteY5" fmla="*/ 73389 h 82510"/>
                  <a:gd name="connsiteX6" fmla="*/ 291 w 53053"/>
                  <a:gd name="connsiteY6" fmla="*/ 73389 h 82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053" h="82510">
                    <a:moveTo>
                      <a:pt x="291" y="82796"/>
                    </a:moveTo>
                    <a:lnTo>
                      <a:pt x="53344" y="82796"/>
                    </a:lnTo>
                    <a:lnTo>
                      <a:pt x="53344" y="78039"/>
                    </a:lnTo>
                    <a:lnTo>
                      <a:pt x="23386" y="286"/>
                    </a:lnTo>
                    <a:lnTo>
                      <a:pt x="11732" y="286"/>
                    </a:lnTo>
                    <a:lnTo>
                      <a:pt x="39921" y="73389"/>
                    </a:lnTo>
                    <a:lnTo>
                      <a:pt x="291" y="73389"/>
                    </a:lnTo>
                    <a:close/>
                  </a:path>
                </a:pathLst>
              </a:custGeom>
              <a:solidFill>
                <a:srgbClr val="000000"/>
              </a:solidFill>
              <a:ln w="113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52" name="Graphic 6">
              <a:extLst>
                <a:ext uri="{FF2B5EF4-FFF2-40B4-BE49-F238E27FC236}">
                  <a16:creationId xmlns:a16="http://schemas.microsoft.com/office/drawing/2014/main" id="{829766A7-8E06-49B2-9E23-AB682105B145}"/>
                </a:ext>
              </a:extLst>
            </p:cNvPr>
            <p:cNvGrpSpPr/>
            <p:nvPr/>
          </p:nvGrpSpPr>
          <p:grpSpPr>
            <a:xfrm>
              <a:off x="6319376" y="3434423"/>
              <a:ext cx="56589" cy="144190"/>
              <a:chOff x="6319376" y="3434423"/>
              <a:chExt cx="56589" cy="144190"/>
            </a:xfrm>
            <a:solidFill>
              <a:srgbClr val="000000"/>
            </a:solidFill>
          </p:grpSpPr>
          <p:sp>
            <p:nvSpPr>
              <p:cNvPr id="553" name="Freeform: Shape 552">
                <a:extLst>
                  <a:ext uri="{FF2B5EF4-FFF2-40B4-BE49-F238E27FC236}">
                    <a16:creationId xmlns:a16="http://schemas.microsoft.com/office/drawing/2014/main" id="{F46B38ED-10EA-4EC2-A8E9-8A1739EF352F}"/>
                  </a:ext>
                </a:extLst>
              </p:cNvPr>
              <p:cNvSpPr/>
              <p:nvPr/>
            </p:nvSpPr>
            <p:spPr>
              <a:xfrm>
                <a:off x="6347709" y="3434423"/>
                <a:ext cx="8084" cy="28293"/>
              </a:xfrm>
              <a:custGeom>
                <a:avLst/>
                <a:gdLst>
                  <a:gd name="connsiteX0" fmla="*/ 357 w 8084"/>
                  <a:gd name="connsiteY0" fmla="*/ 310 h 28293"/>
                  <a:gd name="connsiteX1" fmla="*/ 357 w 8084"/>
                  <a:gd name="connsiteY1" fmla="*/ 28603 h 28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84" h="28293">
                    <a:moveTo>
                      <a:pt x="357" y="310"/>
                    </a:moveTo>
                    <a:lnTo>
                      <a:pt x="357" y="28603"/>
                    </a:lnTo>
                  </a:path>
                </a:pathLst>
              </a:custGeom>
              <a:solidFill>
                <a:srgbClr val="000000"/>
              </a:solidFill>
              <a:ln w="6463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4" name="Freeform: Shape 553">
                <a:extLst>
                  <a:ext uri="{FF2B5EF4-FFF2-40B4-BE49-F238E27FC236}">
                    <a16:creationId xmlns:a16="http://schemas.microsoft.com/office/drawing/2014/main" id="{EF79981B-4938-4634-A17A-723A0C633F8B}"/>
                  </a:ext>
                </a:extLst>
              </p:cNvPr>
              <p:cNvSpPr/>
              <p:nvPr/>
            </p:nvSpPr>
            <p:spPr>
              <a:xfrm flipV="1">
                <a:off x="6319376" y="3493009"/>
                <a:ext cx="56589" cy="85604"/>
              </a:xfrm>
              <a:custGeom>
                <a:avLst/>
                <a:gdLst>
                  <a:gd name="connsiteX0" fmla="*/ 28621 w 56589"/>
                  <a:gd name="connsiteY0" fmla="*/ 41081 h 85604"/>
                  <a:gd name="connsiteX1" fmla="*/ 16100 w 56589"/>
                  <a:gd name="connsiteY1" fmla="*/ 36820 h 85604"/>
                  <a:gd name="connsiteX2" fmla="*/ 11555 w 56589"/>
                  <a:gd name="connsiteY2" fmla="*/ 25113 h 85604"/>
                  <a:gd name="connsiteX3" fmla="*/ 16100 w 56589"/>
                  <a:gd name="connsiteY3" fmla="*/ 13389 h 85604"/>
                  <a:gd name="connsiteX4" fmla="*/ 28621 w 56589"/>
                  <a:gd name="connsiteY4" fmla="*/ 9128 h 85604"/>
                  <a:gd name="connsiteX5" fmla="*/ 41159 w 56589"/>
                  <a:gd name="connsiteY5" fmla="*/ 13407 h 85604"/>
                  <a:gd name="connsiteX6" fmla="*/ 45757 w 56589"/>
                  <a:gd name="connsiteY6" fmla="*/ 25113 h 85604"/>
                  <a:gd name="connsiteX7" fmla="*/ 41194 w 56589"/>
                  <a:gd name="connsiteY7" fmla="*/ 36820 h 85604"/>
                  <a:gd name="connsiteX8" fmla="*/ 28621 w 56589"/>
                  <a:gd name="connsiteY8" fmla="*/ 41081 h 85604"/>
                  <a:gd name="connsiteX9" fmla="*/ 17462 w 56589"/>
                  <a:gd name="connsiteY9" fmla="*/ 45820 h 85604"/>
                  <a:gd name="connsiteX10" fmla="*/ 6268 w 56589"/>
                  <a:gd name="connsiteY10" fmla="*/ 52505 h 85604"/>
                  <a:gd name="connsiteX11" fmla="*/ 2271 w 56589"/>
                  <a:gd name="connsiteY11" fmla="*/ 64512 h 85604"/>
                  <a:gd name="connsiteX12" fmla="*/ 9309 w 56589"/>
                  <a:gd name="connsiteY12" fmla="*/ 80144 h 85604"/>
                  <a:gd name="connsiteX13" fmla="*/ 28621 w 56589"/>
                  <a:gd name="connsiteY13" fmla="*/ 85891 h 85604"/>
                  <a:gd name="connsiteX14" fmla="*/ 47967 w 56589"/>
                  <a:gd name="connsiteY14" fmla="*/ 80144 h 85604"/>
                  <a:gd name="connsiteX15" fmla="*/ 54988 w 56589"/>
                  <a:gd name="connsiteY15" fmla="*/ 64512 h 85604"/>
                  <a:gd name="connsiteX16" fmla="*/ 50974 w 56589"/>
                  <a:gd name="connsiteY16" fmla="*/ 52505 h 85604"/>
                  <a:gd name="connsiteX17" fmla="*/ 39850 w 56589"/>
                  <a:gd name="connsiteY17" fmla="*/ 45820 h 85604"/>
                  <a:gd name="connsiteX18" fmla="*/ 52406 w 56589"/>
                  <a:gd name="connsiteY18" fmla="*/ 38464 h 85604"/>
                  <a:gd name="connsiteX19" fmla="*/ 56916 w 56589"/>
                  <a:gd name="connsiteY19" fmla="*/ 25113 h 85604"/>
                  <a:gd name="connsiteX20" fmla="*/ 49594 w 56589"/>
                  <a:gd name="connsiteY20" fmla="*/ 6687 h 85604"/>
                  <a:gd name="connsiteX21" fmla="*/ 28621 w 56589"/>
                  <a:gd name="connsiteY21" fmla="*/ 286 h 85604"/>
                  <a:gd name="connsiteX22" fmla="*/ 7647 w 56589"/>
                  <a:gd name="connsiteY22" fmla="*/ 6687 h 85604"/>
                  <a:gd name="connsiteX23" fmla="*/ 326 w 56589"/>
                  <a:gd name="connsiteY23" fmla="*/ 25113 h 85604"/>
                  <a:gd name="connsiteX24" fmla="*/ 4853 w 56589"/>
                  <a:gd name="connsiteY24" fmla="*/ 38464 h 85604"/>
                  <a:gd name="connsiteX25" fmla="*/ 17462 w 56589"/>
                  <a:gd name="connsiteY25" fmla="*/ 45820 h 85604"/>
                  <a:gd name="connsiteX26" fmla="*/ 13377 w 56589"/>
                  <a:gd name="connsiteY26" fmla="*/ 63451 h 85604"/>
                  <a:gd name="connsiteX27" fmla="*/ 17373 w 56589"/>
                  <a:gd name="connsiteY27" fmla="*/ 53460 h 85604"/>
                  <a:gd name="connsiteX28" fmla="*/ 28621 w 56589"/>
                  <a:gd name="connsiteY28" fmla="*/ 49870 h 85604"/>
                  <a:gd name="connsiteX29" fmla="*/ 39868 w 56589"/>
                  <a:gd name="connsiteY29" fmla="*/ 53460 h 85604"/>
                  <a:gd name="connsiteX30" fmla="*/ 43935 w 56589"/>
                  <a:gd name="connsiteY30" fmla="*/ 63451 h 85604"/>
                  <a:gd name="connsiteX31" fmla="*/ 39868 w 56589"/>
                  <a:gd name="connsiteY31" fmla="*/ 73459 h 85604"/>
                  <a:gd name="connsiteX32" fmla="*/ 28621 w 56589"/>
                  <a:gd name="connsiteY32" fmla="*/ 77049 h 85604"/>
                  <a:gd name="connsiteX33" fmla="*/ 17373 w 56589"/>
                  <a:gd name="connsiteY33" fmla="*/ 73459 h 85604"/>
                  <a:gd name="connsiteX34" fmla="*/ 13377 w 56589"/>
                  <a:gd name="connsiteY34" fmla="*/ 63451 h 85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6589" h="85604">
                    <a:moveTo>
                      <a:pt x="28621" y="41081"/>
                    </a:moveTo>
                    <a:cubicBezTo>
                      <a:pt x="23315" y="41081"/>
                      <a:pt x="19142" y="39661"/>
                      <a:pt x="16100" y="36820"/>
                    </a:cubicBezTo>
                    <a:cubicBezTo>
                      <a:pt x="13070" y="33979"/>
                      <a:pt x="11555" y="30076"/>
                      <a:pt x="11555" y="25113"/>
                    </a:cubicBezTo>
                    <a:cubicBezTo>
                      <a:pt x="11555" y="20138"/>
                      <a:pt x="13070" y="16230"/>
                      <a:pt x="16100" y="13389"/>
                    </a:cubicBezTo>
                    <a:cubicBezTo>
                      <a:pt x="19142" y="10548"/>
                      <a:pt x="23315" y="9128"/>
                      <a:pt x="28621" y="9128"/>
                    </a:cubicBezTo>
                    <a:cubicBezTo>
                      <a:pt x="33926" y="9128"/>
                      <a:pt x="38105" y="10554"/>
                      <a:pt x="41159" y="13407"/>
                    </a:cubicBezTo>
                    <a:cubicBezTo>
                      <a:pt x="44224" y="16272"/>
                      <a:pt x="45757" y="20174"/>
                      <a:pt x="45757" y="25113"/>
                    </a:cubicBezTo>
                    <a:cubicBezTo>
                      <a:pt x="45757" y="30076"/>
                      <a:pt x="44236" y="33979"/>
                      <a:pt x="41194" y="36820"/>
                    </a:cubicBezTo>
                    <a:cubicBezTo>
                      <a:pt x="38164" y="39661"/>
                      <a:pt x="33973" y="41081"/>
                      <a:pt x="28621" y="41081"/>
                    </a:cubicBezTo>
                    <a:close/>
                    <a:moveTo>
                      <a:pt x="17462" y="45820"/>
                    </a:moveTo>
                    <a:cubicBezTo>
                      <a:pt x="12675" y="46999"/>
                      <a:pt x="8944" y="49227"/>
                      <a:pt x="6268" y="52505"/>
                    </a:cubicBezTo>
                    <a:cubicBezTo>
                      <a:pt x="3603" y="55794"/>
                      <a:pt x="2271" y="59796"/>
                      <a:pt x="2271" y="64512"/>
                    </a:cubicBezTo>
                    <a:cubicBezTo>
                      <a:pt x="2271" y="71101"/>
                      <a:pt x="4617" y="76312"/>
                      <a:pt x="9309" y="80144"/>
                    </a:cubicBezTo>
                    <a:cubicBezTo>
                      <a:pt x="14013" y="83975"/>
                      <a:pt x="20450" y="85891"/>
                      <a:pt x="28621" y="85891"/>
                    </a:cubicBezTo>
                    <a:cubicBezTo>
                      <a:pt x="36838" y="85891"/>
                      <a:pt x="43287" y="83975"/>
                      <a:pt x="47967" y="80144"/>
                    </a:cubicBezTo>
                    <a:cubicBezTo>
                      <a:pt x="52648" y="76312"/>
                      <a:pt x="54988" y="71101"/>
                      <a:pt x="54988" y="64512"/>
                    </a:cubicBezTo>
                    <a:cubicBezTo>
                      <a:pt x="54988" y="59796"/>
                      <a:pt x="53650" y="55794"/>
                      <a:pt x="50974" y="52505"/>
                    </a:cubicBezTo>
                    <a:cubicBezTo>
                      <a:pt x="48309" y="49227"/>
                      <a:pt x="44601" y="46999"/>
                      <a:pt x="39850" y="45820"/>
                    </a:cubicBezTo>
                    <a:cubicBezTo>
                      <a:pt x="45226" y="44571"/>
                      <a:pt x="49412" y="42119"/>
                      <a:pt x="52406" y="38464"/>
                    </a:cubicBezTo>
                    <a:cubicBezTo>
                      <a:pt x="55412" y="34821"/>
                      <a:pt x="56916" y="30371"/>
                      <a:pt x="56916" y="25113"/>
                    </a:cubicBezTo>
                    <a:cubicBezTo>
                      <a:pt x="56916" y="17109"/>
                      <a:pt x="54475" y="10967"/>
                      <a:pt x="49594" y="6687"/>
                    </a:cubicBezTo>
                    <a:cubicBezTo>
                      <a:pt x="44713" y="2420"/>
                      <a:pt x="37722" y="286"/>
                      <a:pt x="28621" y="286"/>
                    </a:cubicBezTo>
                    <a:cubicBezTo>
                      <a:pt x="19531" y="286"/>
                      <a:pt x="12540" y="2420"/>
                      <a:pt x="7647" y="6687"/>
                    </a:cubicBezTo>
                    <a:cubicBezTo>
                      <a:pt x="2766" y="10967"/>
                      <a:pt x="326" y="17109"/>
                      <a:pt x="326" y="25113"/>
                    </a:cubicBezTo>
                    <a:cubicBezTo>
                      <a:pt x="326" y="30371"/>
                      <a:pt x="1835" y="34821"/>
                      <a:pt x="4853" y="38464"/>
                    </a:cubicBezTo>
                    <a:cubicBezTo>
                      <a:pt x="7883" y="42119"/>
                      <a:pt x="12086" y="44571"/>
                      <a:pt x="17462" y="45820"/>
                    </a:cubicBezTo>
                    <a:close/>
                    <a:moveTo>
                      <a:pt x="13377" y="63451"/>
                    </a:moveTo>
                    <a:cubicBezTo>
                      <a:pt x="13377" y="59183"/>
                      <a:pt x="14709" y="55853"/>
                      <a:pt x="17373" y="53460"/>
                    </a:cubicBezTo>
                    <a:cubicBezTo>
                      <a:pt x="20050" y="51066"/>
                      <a:pt x="23799" y="49870"/>
                      <a:pt x="28621" y="49870"/>
                    </a:cubicBezTo>
                    <a:cubicBezTo>
                      <a:pt x="33419" y="49870"/>
                      <a:pt x="37168" y="51066"/>
                      <a:pt x="39868" y="53460"/>
                    </a:cubicBezTo>
                    <a:cubicBezTo>
                      <a:pt x="42580" y="55853"/>
                      <a:pt x="43935" y="59183"/>
                      <a:pt x="43935" y="63451"/>
                    </a:cubicBezTo>
                    <a:cubicBezTo>
                      <a:pt x="43935" y="67730"/>
                      <a:pt x="42580" y="71066"/>
                      <a:pt x="39868" y="73459"/>
                    </a:cubicBezTo>
                    <a:cubicBezTo>
                      <a:pt x="37168" y="75852"/>
                      <a:pt x="33419" y="77049"/>
                      <a:pt x="28621" y="77049"/>
                    </a:cubicBezTo>
                    <a:cubicBezTo>
                      <a:pt x="23799" y="77049"/>
                      <a:pt x="20050" y="75852"/>
                      <a:pt x="17373" y="73459"/>
                    </a:cubicBezTo>
                    <a:cubicBezTo>
                      <a:pt x="14709" y="71066"/>
                      <a:pt x="13377" y="67730"/>
                      <a:pt x="13377" y="63451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3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55" name="Graphic 6">
              <a:extLst>
                <a:ext uri="{FF2B5EF4-FFF2-40B4-BE49-F238E27FC236}">
                  <a16:creationId xmlns:a16="http://schemas.microsoft.com/office/drawing/2014/main" id="{F506E966-2F9D-4A70-9791-43A84130B8BA}"/>
                </a:ext>
              </a:extLst>
            </p:cNvPr>
            <p:cNvGrpSpPr/>
            <p:nvPr/>
          </p:nvGrpSpPr>
          <p:grpSpPr>
            <a:xfrm>
              <a:off x="6604098" y="3434423"/>
              <a:ext cx="56926" cy="144190"/>
              <a:chOff x="6604098" y="3434423"/>
              <a:chExt cx="56926" cy="144190"/>
            </a:xfrm>
            <a:solidFill>
              <a:srgbClr val="000000"/>
            </a:solidFill>
          </p:grpSpPr>
          <p:sp>
            <p:nvSpPr>
              <p:cNvPr id="556" name="Freeform: Shape 555">
                <a:extLst>
                  <a:ext uri="{FF2B5EF4-FFF2-40B4-BE49-F238E27FC236}">
                    <a16:creationId xmlns:a16="http://schemas.microsoft.com/office/drawing/2014/main" id="{FEB647C5-6A82-43AC-A6D5-687517BA60B1}"/>
                  </a:ext>
                </a:extLst>
              </p:cNvPr>
              <p:cNvSpPr/>
              <p:nvPr/>
            </p:nvSpPr>
            <p:spPr>
              <a:xfrm>
                <a:off x="6632971" y="3434423"/>
                <a:ext cx="8084" cy="28293"/>
              </a:xfrm>
              <a:custGeom>
                <a:avLst/>
                <a:gdLst>
                  <a:gd name="connsiteX0" fmla="*/ 393 w 8084"/>
                  <a:gd name="connsiteY0" fmla="*/ 310 h 28293"/>
                  <a:gd name="connsiteX1" fmla="*/ 393 w 8084"/>
                  <a:gd name="connsiteY1" fmla="*/ 28603 h 28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84" h="28293">
                    <a:moveTo>
                      <a:pt x="393" y="310"/>
                    </a:moveTo>
                    <a:lnTo>
                      <a:pt x="393" y="28603"/>
                    </a:lnTo>
                  </a:path>
                </a:pathLst>
              </a:custGeom>
              <a:solidFill>
                <a:srgbClr val="000000"/>
              </a:solidFill>
              <a:ln w="6463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7" name="Freeform: Shape 556">
                <a:extLst>
                  <a:ext uri="{FF2B5EF4-FFF2-40B4-BE49-F238E27FC236}">
                    <a16:creationId xmlns:a16="http://schemas.microsoft.com/office/drawing/2014/main" id="{F16443F4-7606-46C0-91E6-23B369E9BCCF}"/>
                  </a:ext>
                </a:extLst>
              </p:cNvPr>
              <p:cNvSpPr/>
              <p:nvPr/>
            </p:nvSpPr>
            <p:spPr>
              <a:xfrm flipV="1">
                <a:off x="6604098" y="3493009"/>
                <a:ext cx="56926" cy="85604"/>
              </a:xfrm>
              <a:custGeom>
                <a:avLst/>
                <a:gdLst>
                  <a:gd name="connsiteX0" fmla="*/ 5667 w 56926"/>
                  <a:gd name="connsiteY0" fmla="*/ 3610 h 85604"/>
                  <a:gd name="connsiteX1" fmla="*/ 5667 w 56926"/>
                  <a:gd name="connsiteY1" fmla="*/ 13778 h 85604"/>
                  <a:gd name="connsiteX2" fmla="*/ 14173 w 56926"/>
                  <a:gd name="connsiteY2" fmla="*/ 10737 h 85604"/>
                  <a:gd name="connsiteX3" fmla="*/ 22644 w 56926"/>
                  <a:gd name="connsiteY3" fmla="*/ 9693 h 85604"/>
                  <a:gd name="connsiteX4" fmla="*/ 39514 w 56926"/>
                  <a:gd name="connsiteY4" fmla="*/ 17120 h 85604"/>
                  <a:gd name="connsiteX5" fmla="*/ 46181 w 56926"/>
                  <a:gd name="connsiteY5" fmla="*/ 39702 h 85604"/>
                  <a:gd name="connsiteX6" fmla="*/ 38047 w 56926"/>
                  <a:gd name="connsiteY6" fmla="*/ 32399 h 85604"/>
                  <a:gd name="connsiteX7" fmla="*/ 27171 w 56926"/>
                  <a:gd name="connsiteY7" fmla="*/ 29852 h 85604"/>
                  <a:gd name="connsiteX8" fmla="*/ 7577 w 56926"/>
                  <a:gd name="connsiteY8" fmla="*/ 37332 h 85604"/>
                  <a:gd name="connsiteX9" fmla="*/ 361 w 56926"/>
                  <a:gd name="connsiteY9" fmla="*/ 57827 h 85604"/>
                  <a:gd name="connsiteX10" fmla="*/ 7877 w 56926"/>
                  <a:gd name="connsiteY10" fmla="*/ 78198 h 85604"/>
                  <a:gd name="connsiteX11" fmla="*/ 27878 w 56926"/>
                  <a:gd name="connsiteY11" fmla="*/ 85891 h 85604"/>
                  <a:gd name="connsiteX12" fmla="*/ 49736 w 56926"/>
                  <a:gd name="connsiteY12" fmla="*/ 74909 h 85604"/>
                  <a:gd name="connsiteX13" fmla="*/ 57287 w 56926"/>
                  <a:gd name="connsiteY13" fmla="*/ 43062 h 85604"/>
                  <a:gd name="connsiteX14" fmla="*/ 48021 w 56926"/>
                  <a:gd name="connsiteY14" fmla="*/ 11922 h 85604"/>
                  <a:gd name="connsiteX15" fmla="*/ 23139 w 56926"/>
                  <a:gd name="connsiteY15" fmla="*/ 286 h 85604"/>
                  <a:gd name="connsiteX16" fmla="*/ 14615 w 56926"/>
                  <a:gd name="connsiteY16" fmla="*/ 1117 h 85604"/>
                  <a:gd name="connsiteX17" fmla="*/ 5667 w 56926"/>
                  <a:gd name="connsiteY17" fmla="*/ 3610 h 85604"/>
                  <a:gd name="connsiteX18" fmla="*/ 27878 w 56926"/>
                  <a:gd name="connsiteY18" fmla="*/ 38588 h 85604"/>
                  <a:gd name="connsiteX19" fmla="*/ 39780 w 56926"/>
                  <a:gd name="connsiteY19" fmla="*/ 43716 h 85604"/>
                  <a:gd name="connsiteX20" fmla="*/ 44183 w 56926"/>
                  <a:gd name="connsiteY20" fmla="*/ 57827 h 85604"/>
                  <a:gd name="connsiteX21" fmla="*/ 39780 w 56926"/>
                  <a:gd name="connsiteY21" fmla="*/ 71886 h 85604"/>
                  <a:gd name="connsiteX22" fmla="*/ 27878 w 56926"/>
                  <a:gd name="connsiteY22" fmla="*/ 77049 h 85604"/>
                  <a:gd name="connsiteX23" fmla="*/ 15977 w 56926"/>
                  <a:gd name="connsiteY23" fmla="*/ 71886 h 85604"/>
                  <a:gd name="connsiteX24" fmla="*/ 11591 w 56926"/>
                  <a:gd name="connsiteY24" fmla="*/ 57827 h 85604"/>
                  <a:gd name="connsiteX25" fmla="*/ 15977 w 56926"/>
                  <a:gd name="connsiteY25" fmla="*/ 43716 h 85604"/>
                  <a:gd name="connsiteX26" fmla="*/ 27878 w 56926"/>
                  <a:gd name="connsiteY26" fmla="*/ 38588 h 85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6926" h="85604">
                    <a:moveTo>
                      <a:pt x="5667" y="3610"/>
                    </a:moveTo>
                    <a:lnTo>
                      <a:pt x="5667" y="13778"/>
                    </a:lnTo>
                    <a:cubicBezTo>
                      <a:pt x="8472" y="12446"/>
                      <a:pt x="11308" y="11432"/>
                      <a:pt x="14173" y="10737"/>
                    </a:cubicBezTo>
                    <a:cubicBezTo>
                      <a:pt x="17049" y="10041"/>
                      <a:pt x="19873" y="9693"/>
                      <a:pt x="22644" y="9693"/>
                    </a:cubicBezTo>
                    <a:cubicBezTo>
                      <a:pt x="30012" y="9693"/>
                      <a:pt x="35636" y="12169"/>
                      <a:pt x="39514" y="17120"/>
                    </a:cubicBezTo>
                    <a:cubicBezTo>
                      <a:pt x="43405" y="22072"/>
                      <a:pt x="45627" y="29599"/>
                      <a:pt x="46181" y="39702"/>
                    </a:cubicBezTo>
                    <a:cubicBezTo>
                      <a:pt x="44048" y="36531"/>
                      <a:pt x="41336" y="34096"/>
                      <a:pt x="38047" y="32399"/>
                    </a:cubicBezTo>
                    <a:cubicBezTo>
                      <a:pt x="34769" y="30701"/>
                      <a:pt x="31144" y="29852"/>
                      <a:pt x="27171" y="29852"/>
                    </a:cubicBezTo>
                    <a:cubicBezTo>
                      <a:pt x="18918" y="29852"/>
                      <a:pt x="12387" y="32346"/>
                      <a:pt x="7577" y="37332"/>
                    </a:cubicBezTo>
                    <a:cubicBezTo>
                      <a:pt x="2766" y="42331"/>
                      <a:pt x="361" y="49162"/>
                      <a:pt x="361" y="57827"/>
                    </a:cubicBezTo>
                    <a:cubicBezTo>
                      <a:pt x="361" y="66292"/>
                      <a:pt x="2867" y="73082"/>
                      <a:pt x="7877" y="78198"/>
                    </a:cubicBezTo>
                    <a:cubicBezTo>
                      <a:pt x="12888" y="83327"/>
                      <a:pt x="19555" y="85891"/>
                      <a:pt x="27878" y="85891"/>
                    </a:cubicBezTo>
                    <a:cubicBezTo>
                      <a:pt x="37428" y="85891"/>
                      <a:pt x="44714" y="82230"/>
                      <a:pt x="49736" y="74909"/>
                    </a:cubicBezTo>
                    <a:cubicBezTo>
                      <a:pt x="54770" y="67600"/>
                      <a:pt x="57287" y="56984"/>
                      <a:pt x="57287" y="43062"/>
                    </a:cubicBezTo>
                    <a:cubicBezTo>
                      <a:pt x="57287" y="30059"/>
                      <a:pt x="54198" y="19679"/>
                      <a:pt x="48021" y="11922"/>
                    </a:cubicBezTo>
                    <a:cubicBezTo>
                      <a:pt x="41855" y="4164"/>
                      <a:pt x="33561" y="286"/>
                      <a:pt x="23139" y="286"/>
                    </a:cubicBezTo>
                    <a:cubicBezTo>
                      <a:pt x="20333" y="286"/>
                      <a:pt x="17492" y="563"/>
                      <a:pt x="14615" y="1117"/>
                    </a:cubicBezTo>
                    <a:cubicBezTo>
                      <a:pt x="11750" y="1671"/>
                      <a:pt x="8767" y="2502"/>
                      <a:pt x="5667" y="3610"/>
                    </a:cubicBezTo>
                    <a:close/>
                    <a:moveTo>
                      <a:pt x="27878" y="38588"/>
                    </a:moveTo>
                    <a:cubicBezTo>
                      <a:pt x="32889" y="38588"/>
                      <a:pt x="36856" y="40297"/>
                      <a:pt x="39780" y="43716"/>
                    </a:cubicBezTo>
                    <a:cubicBezTo>
                      <a:pt x="42715" y="47147"/>
                      <a:pt x="44183" y="51850"/>
                      <a:pt x="44183" y="57827"/>
                    </a:cubicBezTo>
                    <a:cubicBezTo>
                      <a:pt x="44183" y="63757"/>
                      <a:pt x="42715" y="68443"/>
                      <a:pt x="39780" y="71886"/>
                    </a:cubicBezTo>
                    <a:cubicBezTo>
                      <a:pt x="36856" y="75328"/>
                      <a:pt x="32889" y="77049"/>
                      <a:pt x="27878" y="77049"/>
                    </a:cubicBezTo>
                    <a:cubicBezTo>
                      <a:pt x="22868" y="77049"/>
                      <a:pt x="18900" y="75328"/>
                      <a:pt x="15977" y="71886"/>
                    </a:cubicBezTo>
                    <a:cubicBezTo>
                      <a:pt x="13053" y="68443"/>
                      <a:pt x="11591" y="63757"/>
                      <a:pt x="11591" y="57827"/>
                    </a:cubicBezTo>
                    <a:cubicBezTo>
                      <a:pt x="11591" y="51850"/>
                      <a:pt x="13053" y="47147"/>
                      <a:pt x="15977" y="43716"/>
                    </a:cubicBezTo>
                    <a:cubicBezTo>
                      <a:pt x="18900" y="40297"/>
                      <a:pt x="22868" y="38588"/>
                      <a:pt x="27878" y="385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3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58" name="Graphic 6">
              <a:extLst>
                <a:ext uri="{FF2B5EF4-FFF2-40B4-BE49-F238E27FC236}">
                  <a16:creationId xmlns:a16="http://schemas.microsoft.com/office/drawing/2014/main" id="{3FF04EF6-A170-4283-A87D-1EF3BFA7615F}"/>
                </a:ext>
              </a:extLst>
            </p:cNvPr>
            <p:cNvGrpSpPr/>
            <p:nvPr/>
          </p:nvGrpSpPr>
          <p:grpSpPr>
            <a:xfrm>
              <a:off x="6858658" y="3434423"/>
              <a:ext cx="124071" cy="144190"/>
              <a:chOff x="6858658" y="3434423"/>
              <a:chExt cx="124071" cy="144190"/>
            </a:xfrm>
            <a:solidFill>
              <a:srgbClr val="000000"/>
            </a:solidFill>
          </p:grpSpPr>
          <p:sp>
            <p:nvSpPr>
              <p:cNvPr id="559" name="Freeform: Shape 558">
                <a:extLst>
                  <a:ext uri="{FF2B5EF4-FFF2-40B4-BE49-F238E27FC236}">
                    <a16:creationId xmlns:a16="http://schemas.microsoft.com/office/drawing/2014/main" id="{B8431D2D-4A1F-4A81-83EA-867CD5D92BE7}"/>
                  </a:ext>
                </a:extLst>
              </p:cNvPr>
              <p:cNvSpPr/>
              <p:nvPr/>
            </p:nvSpPr>
            <p:spPr>
              <a:xfrm>
                <a:off x="6918241" y="3434423"/>
                <a:ext cx="8084" cy="28293"/>
              </a:xfrm>
              <a:custGeom>
                <a:avLst/>
                <a:gdLst>
                  <a:gd name="connsiteX0" fmla="*/ 428 w 8084"/>
                  <a:gd name="connsiteY0" fmla="*/ 310 h 28293"/>
                  <a:gd name="connsiteX1" fmla="*/ 428 w 8084"/>
                  <a:gd name="connsiteY1" fmla="*/ 28603 h 28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84" h="28293">
                    <a:moveTo>
                      <a:pt x="428" y="310"/>
                    </a:moveTo>
                    <a:lnTo>
                      <a:pt x="428" y="28603"/>
                    </a:lnTo>
                  </a:path>
                </a:pathLst>
              </a:custGeom>
              <a:solidFill>
                <a:srgbClr val="000000"/>
              </a:solidFill>
              <a:ln w="6463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60" name="Graphic 6">
                <a:extLst>
                  <a:ext uri="{FF2B5EF4-FFF2-40B4-BE49-F238E27FC236}">
                    <a16:creationId xmlns:a16="http://schemas.microsoft.com/office/drawing/2014/main" id="{5CA594B1-42A5-4AC6-BA81-3C781D985D14}"/>
                  </a:ext>
                </a:extLst>
              </p:cNvPr>
              <p:cNvGrpSpPr/>
              <p:nvPr/>
            </p:nvGrpSpPr>
            <p:grpSpPr>
              <a:xfrm>
                <a:off x="6858658" y="3493009"/>
                <a:ext cx="124071" cy="85604"/>
                <a:chOff x="6858658" y="3493009"/>
                <a:chExt cx="124071" cy="85604"/>
              </a:xfrm>
              <a:solidFill>
                <a:srgbClr val="000000"/>
              </a:solidFill>
            </p:grpSpPr>
            <p:sp>
              <p:nvSpPr>
                <p:cNvPr id="561" name="Freeform: Shape 560">
                  <a:extLst>
                    <a:ext uri="{FF2B5EF4-FFF2-40B4-BE49-F238E27FC236}">
                      <a16:creationId xmlns:a16="http://schemas.microsoft.com/office/drawing/2014/main" id="{0B5D8C94-7A59-424A-ACC1-7EA8DDEF8225}"/>
                    </a:ext>
                  </a:extLst>
                </p:cNvPr>
                <p:cNvSpPr/>
                <p:nvPr/>
              </p:nvSpPr>
              <p:spPr>
                <a:xfrm flipV="1">
                  <a:off x="6858658" y="3494494"/>
                  <a:ext cx="49127" cy="82510"/>
                </a:xfrm>
                <a:custGeom>
                  <a:avLst/>
                  <a:gdLst>
                    <a:gd name="connsiteX0" fmla="*/ 2000 w 49127"/>
                    <a:gd name="connsiteY0" fmla="*/ 9676 h 82510"/>
                    <a:gd name="connsiteX1" fmla="*/ 20233 w 49127"/>
                    <a:gd name="connsiteY1" fmla="*/ 9676 h 82510"/>
                    <a:gd name="connsiteX2" fmla="*/ 20233 w 49127"/>
                    <a:gd name="connsiteY2" fmla="*/ 72628 h 82510"/>
                    <a:gd name="connsiteX3" fmla="*/ 391 w 49127"/>
                    <a:gd name="connsiteY3" fmla="*/ 68649 h 82510"/>
                    <a:gd name="connsiteX4" fmla="*/ 391 w 49127"/>
                    <a:gd name="connsiteY4" fmla="*/ 78817 h 82510"/>
                    <a:gd name="connsiteX5" fmla="*/ 20127 w 49127"/>
                    <a:gd name="connsiteY5" fmla="*/ 82796 h 82510"/>
                    <a:gd name="connsiteX6" fmla="*/ 31286 w 49127"/>
                    <a:gd name="connsiteY6" fmla="*/ 82796 h 82510"/>
                    <a:gd name="connsiteX7" fmla="*/ 31286 w 49127"/>
                    <a:gd name="connsiteY7" fmla="*/ 9676 h 82510"/>
                    <a:gd name="connsiteX8" fmla="*/ 49518 w 49127"/>
                    <a:gd name="connsiteY8" fmla="*/ 9676 h 82510"/>
                    <a:gd name="connsiteX9" fmla="*/ 49518 w 49127"/>
                    <a:gd name="connsiteY9" fmla="*/ 286 h 82510"/>
                    <a:gd name="connsiteX10" fmla="*/ 2000 w 49127"/>
                    <a:gd name="connsiteY10" fmla="*/ 286 h 82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127" h="82510">
                      <a:moveTo>
                        <a:pt x="2000" y="9676"/>
                      </a:moveTo>
                      <a:lnTo>
                        <a:pt x="20233" y="9676"/>
                      </a:lnTo>
                      <a:lnTo>
                        <a:pt x="20233" y="72628"/>
                      </a:lnTo>
                      <a:lnTo>
                        <a:pt x="391" y="68649"/>
                      </a:lnTo>
                      <a:lnTo>
                        <a:pt x="391" y="78817"/>
                      </a:lnTo>
                      <a:lnTo>
                        <a:pt x="20127" y="82796"/>
                      </a:lnTo>
                      <a:lnTo>
                        <a:pt x="31286" y="82796"/>
                      </a:lnTo>
                      <a:lnTo>
                        <a:pt x="31286" y="9676"/>
                      </a:lnTo>
                      <a:lnTo>
                        <a:pt x="49518" y="9676"/>
                      </a:lnTo>
                      <a:lnTo>
                        <a:pt x="49518" y="286"/>
                      </a:lnTo>
                      <a:lnTo>
                        <a:pt x="2000" y="2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3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2" name="Freeform: Shape 561">
                  <a:extLst>
                    <a:ext uri="{FF2B5EF4-FFF2-40B4-BE49-F238E27FC236}">
                      <a16:creationId xmlns:a16="http://schemas.microsoft.com/office/drawing/2014/main" id="{5818E956-C94F-4590-BA81-15F0AB93B9FB}"/>
                    </a:ext>
                  </a:extLst>
                </p:cNvPr>
                <p:cNvSpPr/>
                <p:nvPr/>
              </p:nvSpPr>
              <p:spPr>
                <a:xfrm flipV="1">
                  <a:off x="6925698" y="3493009"/>
                  <a:ext cx="57032" cy="85604"/>
                </a:xfrm>
                <a:custGeom>
                  <a:avLst/>
                  <a:gdLst>
                    <a:gd name="connsiteX0" fmla="*/ 28908 w 57032"/>
                    <a:gd name="connsiteY0" fmla="*/ 77049 h 85604"/>
                    <a:gd name="connsiteX1" fmla="*/ 15945 w 57032"/>
                    <a:gd name="connsiteY1" fmla="*/ 68561 h 85604"/>
                    <a:gd name="connsiteX2" fmla="*/ 11613 w 57032"/>
                    <a:gd name="connsiteY2" fmla="*/ 43062 h 85604"/>
                    <a:gd name="connsiteX3" fmla="*/ 15945 w 57032"/>
                    <a:gd name="connsiteY3" fmla="*/ 17616 h 85604"/>
                    <a:gd name="connsiteX4" fmla="*/ 28908 w 57032"/>
                    <a:gd name="connsiteY4" fmla="*/ 9128 h 85604"/>
                    <a:gd name="connsiteX5" fmla="*/ 41924 w 57032"/>
                    <a:gd name="connsiteY5" fmla="*/ 17616 h 85604"/>
                    <a:gd name="connsiteX6" fmla="*/ 46274 w 57032"/>
                    <a:gd name="connsiteY6" fmla="*/ 43062 h 85604"/>
                    <a:gd name="connsiteX7" fmla="*/ 41924 w 57032"/>
                    <a:gd name="connsiteY7" fmla="*/ 68561 h 85604"/>
                    <a:gd name="connsiteX8" fmla="*/ 28908 w 57032"/>
                    <a:gd name="connsiteY8" fmla="*/ 77049 h 85604"/>
                    <a:gd name="connsiteX9" fmla="*/ 28908 w 57032"/>
                    <a:gd name="connsiteY9" fmla="*/ 85891 h 85604"/>
                    <a:gd name="connsiteX10" fmla="*/ 50111 w 57032"/>
                    <a:gd name="connsiteY10" fmla="*/ 74909 h 85604"/>
                    <a:gd name="connsiteX11" fmla="*/ 57433 w 57032"/>
                    <a:gd name="connsiteY11" fmla="*/ 43062 h 85604"/>
                    <a:gd name="connsiteX12" fmla="*/ 50111 w 57032"/>
                    <a:gd name="connsiteY12" fmla="*/ 11250 h 85604"/>
                    <a:gd name="connsiteX13" fmla="*/ 28908 w 57032"/>
                    <a:gd name="connsiteY13" fmla="*/ 286 h 85604"/>
                    <a:gd name="connsiteX14" fmla="*/ 7722 w 57032"/>
                    <a:gd name="connsiteY14" fmla="*/ 11250 h 85604"/>
                    <a:gd name="connsiteX15" fmla="*/ 401 w 57032"/>
                    <a:gd name="connsiteY15" fmla="*/ 43062 h 85604"/>
                    <a:gd name="connsiteX16" fmla="*/ 7722 w 57032"/>
                    <a:gd name="connsiteY16" fmla="*/ 74909 h 85604"/>
                    <a:gd name="connsiteX17" fmla="*/ 28908 w 57032"/>
                    <a:gd name="connsiteY17" fmla="*/ 85891 h 85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7032" h="85604">
                      <a:moveTo>
                        <a:pt x="28908" y="77049"/>
                      </a:moveTo>
                      <a:cubicBezTo>
                        <a:pt x="23166" y="77049"/>
                        <a:pt x="18845" y="74220"/>
                        <a:pt x="15945" y="68561"/>
                      </a:cubicBezTo>
                      <a:cubicBezTo>
                        <a:pt x="13057" y="62914"/>
                        <a:pt x="11613" y="54414"/>
                        <a:pt x="11613" y="43062"/>
                      </a:cubicBezTo>
                      <a:cubicBezTo>
                        <a:pt x="11613" y="31756"/>
                        <a:pt x="13057" y="23274"/>
                        <a:pt x="15945" y="17616"/>
                      </a:cubicBezTo>
                      <a:cubicBezTo>
                        <a:pt x="18845" y="11957"/>
                        <a:pt x="23166" y="9128"/>
                        <a:pt x="28908" y="9128"/>
                      </a:cubicBezTo>
                      <a:cubicBezTo>
                        <a:pt x="34697" y="9128"/>
                        <a:pt x="39035" y="11957"/>
                        <a:pt x="41924" y="17616"/>
                      </a:cubicBezTo>
                      <a:cubicBezTo>
                        <a:pt x="44824" y="23274"/>
                        <a:pt x="46274" y="31756"/>
                        <a:pt x="46274" y="43062"/>
                      </a:cubicBezTo>
                      <a:cubicBezTo>
                        <a:pt x="46274" y="54414"/>
                        <a:pt x="44824" y="62914"/>
                        <a:pt x="41924" y="68561"/>
                      </a:cubicBezTo>
                      <a:cubicBezTo>
                        <a:pt x="39035" y="74220"/>
                        <a:pt x="34697" y="77049"/>
                        <a:pt x="28908" y="77049"/>
                      </a:cubicBezTo>
                      <a:close/>
                      <a:moveTo>
                        <a:pt x="28908" y="85891"/>
                      </a:moveTo>
                      <a:cubicBezTo>
                        <a:pt x="38163" y="85891"/>
                        <a:pt x="45231" y="82230"/>
                        <a:pt x="50111" y="74909"/>
                      </a:cubicBezTo>
                      <a:cubicBezTo>
                        <a:pt x="54992" y="67600"/>
                        <a:pt x="57433" y="56984"/>
                        <a:pt x="57433" y="43062"/>
                      </a:cubicBezTo>
                      <a:cubicBezTo>
                        <a:pt x="57433" y="29175"/>
                        <a:pt x="54992" y="18570"/>
                        <a:pt x="50111" y="11250"/>
                      </a:cubicBezTo>
                      <a:cubicBezTo>
                        <a:pt x="45231" y="3940"/>
                        <a:pt x="38163" y="286"/>
                        <a:pt x="28908" y="286"/>
                      </a:cubicBezTo>
                      <a:cubicBezTo>
                        <a:pt x="19665" y="286"/>
                        <a:pt x="12603" y="3940"/>
                        <a:pt x="7722" y="11250"/>
                      </a:cubicBezTo>
                      <a:cubicBezTo>
                        <a:pt x="2841" y="18570"/>
                        <a:pt x="401" y="29175"/>
                        <a:pt x="401" y="43062"/>
                      </a:cubicBezTo>
                      <a:cubicBezTo>
                        <a:pt x="401" y="56984"/>
                        <a:pt x="2841" y="67600"/>
                        <a:pt x="7722" y="74909"/>
                      </a:cubicBezTo>
                      <a:cubicBezTo>
                        <a:pt x="12603" y="82230"/>
                        <a:pt x="19665" y="85891"/>
                        <a:pt x="28908" y="8589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13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64" name="Graphic 6">
            <a:extLst>
              <a:ext uri="{FF2B5EF4-FFF2-40B4-BE49-F238E27FC236}">
                <a16:creationId xmlns:a16="http://schemas.microsoft.com/office/drawing/2014/main" id="{E871EBFE-A88A-4CEA-8B4E-67372B48ABE8}"/>
              </a:ext>
            </a:extLst>
          </p:cNvPr>
          <p:cNvGrpSpPr/>
          <p:nvPr/>
        </p:nvGrpSpPr>
        <p:grpSpPr>
          <a:xfrm>
            <a:off x="3801819" y="3393425"/>
            <a:ext cx="121137" cy="85604"/>
            <a:chOff x="3801819" y="3393425"/>
            <a:chExt cx="121137" cy="85604"/>
          </a:xfrm>
          <a:solidFill>
            <a:srgbClr val="000000"/>
          </a:solidFill>
        </p:grpSpPr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F9282528-33A2-446E-91AA-122A3468CA5E}"/>
                </a:ext>
              </a:extLst>
            </p:cNvPr>
            <p:cNvSpPr/>
            <p:nvPr/>
          </p:nvSpPr>
          <p:spPr>
            <a:xfrm>
              <a:off x="3894661" y="3434423"/>
              <a:ext cx="28295" cy="8083"/>
            </a:xfrm>
            <a:custGeom>
              <a:avLst/>
              <a:gdLst>
                <a:gd name="connsiteX0" fmla="*/ 28353 w 28295"/>
                <a:gd name="connsiteY0" fmla="*/ 310 h 8083"/>
                <a:gd name="connsiteX1" fmla="*/ 58 w 28295"/>
                <a:gd name="connsiteY1" fmla="*/ 310 h 8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295" h="8083">
                  <a:moveTo>
                    <a:pt x="28353" y="310"/>
                  </a:moveTo>
                  <a:lnTo>
                    <a:pt x="58" y="310"/>
                  </a:lnTo>
                </a:path>
              </a:pathLst>
            </a:custGeom>
            <a:solidFill>
              <a:srgbClr val="000000"/>
            </a:solidFill>
            <a:ln w="646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F946255B-C160-4C7E-9CE5-75B79091FEFD}"/>
                </a:ext>
              </a:extLst>
            </p:cNvPr>
            <p:cNvSpPr/>
            <p:nvPr/>
          </p:nvSpPr>
          <p:spPr>
            <a:xfrm flipV="1">
              <a:off x="3801819" y="3393425"/>
              <a:ext cx="57032" cy="85604"/>
            </a:xfrm>
            <a:custGeom>
              <a:avLst/>
              <a:gdLst>
                <a:gd name="connsiteX0" fmla="*/ 28521 w 57032"/>
                <a:gd name="connsiteY0" fmla="*/ 77037 h 85604"/>
                <a:gd name="connsiteX1" fmla="*/ 15559 w 57032"/>
                <a:gd name="connsiteY1" fmla="*/ 68549 h 85604"/>
                <a:gd name="connsiteX2" fmla="*/ 11226 w 57032"/>
                <a:gd name="connsiteY2" fmla="*/ 43049 h 85604"/>
                <a:gd name="connsiteX3" fmla="*/ 15559 w 57032"/>
                <a:gd name="connsiteY3" fmla="*/ 17603 h 85604"/>
                <a:gd name="connsiteX4" fmla="*/ 28521 w 57032"/>
                <a:gd name="connsiteY4" fmla="*/ 9115 h 85604"/>
                <a:gd name="connsiteX5" fmla="*/ 41537 w 57032"/>
                <a:gd name="connsiteY5" fmla="*/ 17603 h 85604"/>
                <a:gd name="connsiteX6" fmla="*/ 45888 w 57032"/>
                <a:gd name="connsiteY6" fmla="*/ 43049 h 85604"/>
                <a:gd name="connsiteX7" fmla="*/ 41537 w 57032"/>
                <a:gd name="connsiteY7" fmla="*/ 68549 h 85604"/>
                <a:gd name="connsiteX8" fmla="*/ 28521 w 57032"/>
                <a:gd name="connsiteY8" fmla="*/ 77037 h 85604"/>
                <a:gd name="connsiteX9" fmla="*/ 28521 w 57032"/>
                <a:gd name="connsiteY9" fmla="*/ 85878 h 85604"/>
                <a:gd name="connsiteX10" fmla="*/ 49725 w 57032"/>
                <a:gd name="connsiteY10" fmla="*/ 74897 h 85604"/>
                <a:gd name="connsiteX11" fmla="*/ 57046 w 57032"/>
                <a:gd name="connsiteY11" fmla="*/ 43049 h 85604"/>
                <a:gd name="connsiteX12" fmla="*/ 49725 w 57032"/>
                <a:gd name="connsiteY12" fmla="*/ 11237 h 85604"/>
                <a:gd name="connsiteX13" fmla="*/ 28521 w 57032"/>
                <a:gd name="connsiteY13" fmla="*/ 274 h 85604"/>
                <a:gd name="connsiteX14" fmla="*/ 7336 w 57032"/>
                <a:gd name="connsiteY14" fmla="*/ 11237 h 85604"/>
                <a:gd name="connsiteX15" fmla="*/ 14 w 57032"/>
                <a:gd name="connsiteY15" fmla="*/ 43049 h 85604"/>
                <a:gd name="connsiteX16" fmla="*/ 7336 w 57032"/>
                <a:gd name="connsiteY16" fmla="*/ 74897 h 85604"/>
                <a:gd name="connsiteX17" fmla="*/ 28521 w 57032"/>
                <a:gd name="connsiteY17" fmla="*/ 85878 h 8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032" h="85604">
                  <a:moveTo>
                    <a:pt x="28521" y="77037"/>
                  </a:moveTo>
                  <a:cubicBezTo>
                    <a:pt x="22780" y="77037"/>
                    <a:pt x="18459" y="74207"/>
                    <a:pt x="15559" y="68549"/>
                  </a:cubicBezTo>
                  <a:cubicBezTo>
                    <a:pt x="12670" y="62902"/>
                    <a:pt x="11226" y="54402"/>
                    <a:pt x="11226" y="43049"/>
                  </a:cubicBezTo>
                  <a:cubicBezTo>
                    <a:pt x="11226" y="31744"/>
                    <a:pt x="12670" y="23262"/>
                    <a:pt x="15559" y="17603"/>
                  </a:cubicBezTo>
                  <a:cubicBezTo>
                    <a:pt x="18459" y="11945"/>
                    <a:pt x="22780" y="9115"/>
                    <a:pt x="28521" y="9115"/>
                  </a:cubicBezTo>
                  <a:cubicBezTo>
                    <a:pt x="34310" y="9115"/>
                    <a:pt x="38649" y="11945"/>
                    <a:pt x="41537" y="17603"/>
                  </a:cubicBezTo>
                  <a:cubicBezTo>
                    <a:pt x="44437" y="23262"/>
                    <a:pt x="45888" y="31744"/>
                    <a:pt x="45888" y="43049"/>
                  </a:cubicBezTo>
                  <a:cubicBezTo>
                    <a:pt x="45888" y="54402"/>
                    <a:pt x="44437" y="62902"/>
                    <a:pt x="41537" y="68549"/>
                  </a:cubicBezTo>
                  <a:cubicBezTo>
                    <a:pt x="38649" y="74207"/>
                    <a:pt x="34310" y="77037"/>
                    <a:pt x="28521" y="77037"/>
                  </a:cubicBezTo>
                  <a:close/>
                  <a:moveTo>
                    <a:pt x="28521" y="85878"/>
                  </a:moveTo>
                  <a:cubicBezTo>
                    <a:pt x="37776" y="85878"/>
                    <a:pt x="44844" y="82218"/>
                    <a:pt x="49725" y="74897"/>
                  </a:cubicBezTo>
                  <a:cubicBezTo>
                    <a:pt x="54606" y="67588"/>
                    <a:pt x="57046" y="56972"/>
                    <a:pt x="57046" y="43049"/>
                  </a:cubicBezTo>
                  <a:cubicBezTo>
                    <a:pt x="57046" y="29162"/>
                    <a:pt x="54606" y="18558"/>
                    <a:pt x="49725" y="11237"/>
                  </a:cubicBezTo>
                  <a:cubicBezTo>
                    <a:pt x="44844" y="3928"/>
                    <a:pt x="37776" y="274"/>
                    <a:pt x="28521" y="274"/>
                  </a:cubicBezTo>
                  <a:cubicBezTo>
                    <a:pt x="19278" y="274"/>
                    <a:pt x="12217" y="3928"/>
                    <a:pt x="7336" y="11237"/>
                  </a:cubicBezTo>
                  <a:cubicBezTo>
                    <a:pt x="2455" y="18558"/>
                    <a:pt x="14" y="29162"/>
                    <a:pt x="14" y="43049"/>
                  </a:cubicBezTo>
                  <a:cubicBezTo>
                    <a:pt x="14" y="56972"/>
                    <a:pt x="2455" y="67588"/>
                    <a:pt x="7336" y="74897"/>
                  </a:cubicBezTo>
                  <a:cubicBezTo>
                    <a:pt x="12217" y="82218"/>
                    <a:pt x="19278" y="85878"/>
                    <a:pt x="28521" y="85878"/>
                  </a:cubicBezTo>
                  <a:close/>
                </a:path>
              </a:pathLst>
            </a:custGeom>
            <a:solidFill>
              <a:srgbClr val="000000"/>
            </a:solidFill>
            <a:ln w="113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67" name="Graphic 6">
            <a:extLst>
              <a:ext uri="{FF2B5EF4-FFF2-40B4-BE49-F238E27FC236}">
                <a16:creationId xmlns:a16="http://schemas.microsoft.com/office/drawing/2014/main" id="{6DEC4556-C68E-4F2C-9E8E-D53E905CFF25}"/>
              </a:ext>
            </a:extLst>
          </p:cNvPr>
          <p:cNvGrpSpPr/>
          <p:nvPr/>
        </p:nvGrpSpPr>
        <p:grpSpPr>
          <a:xfrm>
            <a:off x="3802650" y="2939682"/>
            <a:ext cx="120306" cy="83995"/>
            <a:chOff x="3802650" y="2939682"/>
            <a:chExt cx="120306" cy="83995"/>
          </a:xfrm>
          <a:solidFill>
            <a:srgbClr val="000000"/>
          </a:solidFill>
        </p:grpSpPr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E8F3FEE-FB38-47B4-8342-126F7A91DFC0}"/>
                </a:ext>
              </a:extLst>
            </p:cNvPr>
            <p:cNvSpPr/>
            <p:nvPr/>
          </p:nvSpPr>
          <p:spPr>
            <a:xfrm>
              <a:off x="3894661" y="2980680"/>
              <a:ext cx="28295" cy="8083"/>
            </a:xfrm>
            <a:custGeom>
              <a:avLst/>
              <a:gdLst>
                <a:gd name="connsiteX0" fmla="*/ 28353 w 28295"/>
                <a:gd name="connsiteY0" fmla="*/ 254 h 8083"/>
                <a:gd name="connsiteX1" fmla="*/ 58 w 28295"/>
                <a:gd name="connsiteY1" fmla="*/ 254 h 8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295" h="8083">
                  <a:moveTo>
                    <a:pt x="28353" y="254"/>
                  </a:moveTo>
                  <a:lnTo>
                    <a:pt x="58" y="254"/>
                  </a:lnTo>
                </a:path>
              </a:pathLst>
            </a:custGeom>
            <a:solidFill>
              <a:srgbClr val="000000"/>
            </a:solidFill>
            <a:ln w="646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0DD37BC6-8665-47BE-8CB6-292D8C19C257}"/>
                </a:ext>
              </a:extLst>
            </p:cNvPr>
            <p:cNvSpPr/>
            <p:nvPr/>
          </p:nvSpPr>
          <p:spPr>
            <a:xfrm flipV="1">
              <a:off x="3802650" y="2939682"/>
              <a:ext cx="52381" cy="83995"/>
            </a:xfrm>
            <a:custGeom>
              <a:avLst/>
              <a:gdLst>
                <a:gd name="connsiteX0" fmla="*/ 13438 w 52381"/>
                <a:gd name="connsiteY0" fmla="*/ 9607 h 83995"/>
                <a:gd name="connsiteX1" fmla="*/ 52397 w 52381"/>
                <a:gd name="connsiteY1" fmla="*/ 9607 h 83995"/>
                <a:gd name="connsiteX2" fmla="*/ 52397 w 52381"/>
                <a:gd name="connsiteY2" fmla="*/ 217 h 83995"/>
                <a:gd name="connsiteX3" fmla="*/ 15 w 52381"/>
                <a:gd name="connsiteY3" fmla="*/ 217 h 83995"/>
                <a:gd name="connsiteX4" fmla="*/ 15 w 52381"/>
                <a:gd name="connsiteY4" fmla="*/ 9607 h 83995"/>
                <a:gd name="connsiteX5" fmla="*/ 17328 w 52381"/>
                <a:gd name="connsiteY5" fmla="*/ 27254 h 83995"/>
                <a:gd name="connsiteX6" fmla="*/ 31122 w 52381"/>
                <a:gd name="connsiteY6" fmla="*/ 41560 h 83995"/>
                <a:gd name="connsiteX7" fmla="*/ 38603 w 52381"/>
                <a:gd name="connsiteY7" fmla="*/ 51746 h 83995"/>
                <a:gd name="connsiteX8" fmla="*/ 40743 w 52381"/>
                <a:gd name="connsiteY8" fmla="*/ 59951 h 83995"/>
                <a:gd name="connsiteX9" fmla="*/ 36127 w 52381"/>
                <a:gd name="connsiteY9" fmla="*/ 70667 h 83995"/>
                <a:gd name="connsiteX10" fmla="*/ 24102 w 52381"/>
                <a:gd name="connsiteY10" fmla="*/ 74822 h 83995"/>
                <a:gd name="connsiteX11" fmla="*/ 13013 w 52381"/>
                <a:gd name="connsiteY11" fmla="*/ 73001 h 83995"/>
                <a:gd name="connsiteX12" fmla="*/ 564 w 52381"/>
                <a:gd name="connsiteY12" fmla="*/ 67466 h 83995"/>
                <a:gd name="connsiteX13" fmla="*/ 564 w 52381"/>
                <a:gd name="connsiteY13" fmla="*/ 78748 h 83995"/>
                <a:gd name="connsiteX14" fmla="*/ 13155 w 52381"/>
                <a:gd name="connsiteY14" fmla="*/ 82833 h 83995"/>
                <a:gd name="connsiteX15" fmla="*/ 23889 w 52381"/>
                <a:gd name="connsiteY15" fmla="*/ 84212 h 83995"/>
                <a:gd name="connsiteX16" fmla="*/ 44333 w 52381"/>
                <a:gd name="connsiteY16" fmla="*/ 77793 h 83995"/>
                <a:gd name="connsiteX17" fmla="*/ 51954 w 52381"/>
                <a:gd name="connsiteY17" fmla="*/ 60676 h 83995"/>
                <a:gd name="connsiteX18" fmla="*/ 50044 w 52381"/>
                <a:gd name="connsiteY18" fmla="*/ 51021 h 83995"/>
                <a:gd name="connsiteX19" fmla="*/ 43112 w 52381"/>
                <a:gd name="connsiteY19" fmla="*/ 40287 h 83995"/>
                <a:gd name="connsiteX20" fmla="*/ 34323 w 52381"/>
                <a:gd name="connsiteY20" fmla="*/ 31021 h 83995"/>
                <a:gd name="connsiteX21" fmla="*/ 13438 w 52381"/>
                <a:gd name="connsiteY21" fmla="*/ 9607 h 83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381" h="83995">
                  <a:moveTo>
                    <a:pt x="13438" y="9607"/>
                  </a:moveTo>
                  <a:lnTo>
                    <a:pt x="52397" y="9607"/>
                  </a:lnTo>
                  <a:lnTo>
                    <a:pt x="52397" y="217"/>
                  </a:lnTo>
                  <a:lnTo>
                    <a:pt x="15" y="217"/>
                  </a:lnTo>
                  <a:lnTo>
                    <a:pt x="15" y="9607"/>
                  </a:lnTo>
                  <a:cubicBezTo>
                    <a:pt x="4248" y="13992"/>
                    <a:pt x="10019" y="19875"/>
                    <a:pt x="17328" y="27254"/>
                  </a:cubicBezTo>
                  <a:cubicBezTo>
                    <a:pt x="24650" y="34646"/>
                    <a:pt x="29248" y="39415"/>
                    <a:pt x="31122" y="41560"/>
                  </a:cubicBezTo>
                  <a:cubicBezTo>
                    <a:pt x="34695" y="45568"/>
                    <a:pt x="37188" y="48964"/>
                    <a:pt x="38603" y="51746"/>
                  </a:cubicBezTo>
                  <a:cubicBezTo>
                    <a:pt x="40029" y="54528"/>
                    <a:pt x="40743" y="57263"/>
                    <a:pt x="40743" y="59951"/>
                  </a:cubicBezTo>
                  <a:cubicBezTo>
                    <a:pt x="40743" y="64336"/>
                    <a:pt x="39204" y="67908"/>
                    <a:pt x="36127" y="70667"/>
                  </a:cubicBezTo>
                  <a:cubicBezTo>
                    <a:pt x="33050" y="73437"/>
                    <a:pt x="29041" y="74822"/>
                    <a:pt x="24102" y="74822"/>
                  </a:cubicBezTo>
                  <a:cubicBezTo>
                    <a:pt x="20600" y="74822"/>
                    <a:pt x="16904" y="74215"/>
                    <a:pt x="13013" y="73001"/>
                  </a:cubicBezTo>
                  <a:cubicBezTo>
                    <a:pt x="9135" y="71787"/>
                    <a:pt x="4985" y="69942"/>
                    <a:pt x="564" y="67466"/>
                  </a:cubicBezTo>
                  <a:lnTo>
                    <a:pt x="564" y="78748"/>
                  </a:lnTo>
                  <a:cubicBezTo>
                    <a:pt x="5055" y="80552"/>
                    <a:pt x="9253" y="81913"/>
                    <a:pt x="13155" y="82833"/>
                  </a:cubicBezTo>
                  <a:cubicBezTo>
                    <a:pt x="17069" y="83752"/>
                    <a:pt x="20647" y="84212"/>
                    <a:pt x="23889" y="84212"/>
                  </a:cubicBezTo>
                  <a:cubicBezTo>
                    <a:pt x="32437" y="84212"/>
                    <a:pt x="39251" y="82072"/>
                    <a:pt x="44333" y="77793"/>
                  </a:cubicBezTo>
                  <a:cubicBezTo>
                    <a:pt x="49414" y="73526"/>
                    <a:pt x="51954" y="67820"/>
                    <a:pt x="51954" y="60676"/>
                  </a:cubicBezTo>
                  <a:cubicBezTo>
                    <a:pt x="51954" y="57281"/>
                    <a:pt x="51318" y="54062"/>
                    <a:pt x="50044" y="51021"/>
                  </a:cubicBezTo>
                  <a:cubicBezTo>
                    <a:pt x="48783" y="47991"/>
                    <a:pt x="46472" y="44413"/>
                    <a:pt x="43112" y="40287"/>
                  </a:cubicBezTo>
                  <a:cubicBezTo>
                    <a:pt x="42193" y="39214"/>
                    <a:pt x="39263" y="36126"/>
                    <a:pt x="34323" y="31021"/>
                  </a:cubicBezTo>
                  <a:cubicBezTo>
                    <a:pt x="29395" y="25916"/>
                    <a:pt x="22433" y="18778"/>
                    <a:pt x="13438" y="9607"/>
                  </a:cubicBezTo>
                  <a:close/>
                </a:path>
              </a:pathLst>
            </a:custGeom>
            <a:solidFill>
              <a:srgbClr val="000000"/>
            </a:solidFill>
            <a:ln w="113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70" name="Graphic 6">
            <a:extLst>
              <a:ext uri="{FF2B5EF4-FFF2-40B4-BE49-F238E27FC236}">
                <a16:creationId xmlns:a16="http://schemas.microsoft.com/office/drawing/2014/main" id="{586CA250-35CA-4A7B-BF54-3E06241AC84B}"/>
              </a:ext>
            </a:extLst>
          </p:cNvPr>
          <p:cNvGrpSpPr/>
          <p:nvPr/>
        </p:nvGrpSpPr>
        <p:grpSpPr>
          <a:xfrm>
            <a:off x="3799891" y="2487434"/>
            <a:ext cx="123065" cy="82510"/>
            <a:chOff x="3799891" y="2487434"/>
            <a:chExt cx="123065" cy="82510"/>
          </a:xfrm>
          <a:solidFill>
            <a:srgbClr val="000000"/>
          </a:solidFill>
        </p:grpSpPr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E39464F2-0053-4727-8F14-0D1608448A24}"/>
                </a:ext>
              </a:extLst>
            </p:cNvPr>
            <p:cNvSpPr/>
            <p:nvPr/>
          </p:nvSpPr>
          <p:spPr>
            <a:xfrm>
              <a:off x="3894661" y="2526946"/>
              <a:ext cx="28295" cy="8083"/>
            </a:xfrm>
            <a:custGeom>
              <a:avLst/>
              <a:gdLst>
                <a:gd name="connsiteX0" fmla="*/ 28353 w 28295"/>
                <a:gd name="connsiteY0" fmla="*/ 198 h 8083"/>
                <a:gd name="connsiteX1" fmla="*/ 58 w 28295"/>
                <a:gd name="connsiteY1" fmla="*/ 198 h 8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295" h="8083">
                  <a:moveTo>
                    <a:pt x="28353" y="198"/>
                  </a:moveTo>
                  <a:lnTo>
                    <a:pt x="58" y="198"/>
                  </a:lnTo>
                </a:path>
              </a:pathLst>
            </a:custGeom>
            <a:solidFill>
              <a:srgbClr val="000000"/>
            </a:solidFill>
            <a:ln w="646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11EB04F1-4614-4097-AA4B-E4F6F8D46E3B}"/>
                </a:ext>
              </a:extLst>
            </p:cNvPr>
            <p:cNvSpPr/>
            <p:nvPr/>
          </p:nvSpPr>
          <p:spPr>
            <a:xfrm flipV="1">
              <a:off x="3799891" y="2487434"/>
              <a:ext cx="60126" cy="82510"/>
            </a:xfrm>
            <a:custGeom>
              <a:avLst/>
              <a:gdLst>
                <a:gd name="connsiteX0" fmla="*/ 37258 w 60126"/>
                <a:gd name="connsiteY0" fmla="*/ 72946 h 82510"/>
                <a:gd name="connsiteX1" fmla="*/ 9069 w 60126"/>
                <a:gd name="connsiteY1" fmla="*/ 28897 h 82510"/>
                <a:gd name="connsiteX2" fmla="*/ 37258 w 60126"/>
                <a:gd name="connsiteY2" fmla="*/ 28897 h 82510"/>
                <a:gd name="connsiteX3" fmla="*/ 34322 w 60126"/>
                <a:gd name="connsiteY3" fmla="*/ 82671 h 82510"/>
                <a:gd name="connsiteX4" fmla="*/ 48364 w 60126"/>
                <a:gd name="connsiteY4" fmla="*/ 82671 h 82510"/>
                <a:gd name="connsiteX5" fmla="*/ 48364 w 60126"/>
                <a:gd name="connsiteY5" fmla="*/ 28897 h 82510"/>
                <a:gd name="connsiteX6" fmla="*/ 60141 w 60126"/>
                <a:gd name="connsiteY6" fmla="*/ 28897 h 82510"/>
                <a:gd name="connsiteX7" fmla="*/ 60141 w 60126"/>
                <a:gd name="connsiteY7" fmla="*/ 19613 h 82510"/>
                <a:gd name="connsiteX8" fmla="*/ 48364 w 60126"/>
                <a:gd name="connsiteY8" fmla="*/ 19613 h 82510"/>
                <a:gd name="connsiteX9" fmla="*/ 48364 w 60126"/>
                <a:gd name="connsiteY9" fmla="*/ 161 h 82510"/>
                <a:gd name="connsiteX10" fmla="*/ 37258 w 60126"/>
                <a:gd name="connsiteY10" fmla="*/ 161 h 82510"/>
                <a:gd name="connsiteX11" fmla="*/ 37258 w 60126"/>
                <a:gd name="connsiteY11" fmla="*/ 19613 h 82510"/>
                <a:gd name="connsiteX12" fmla="*/ 15 w 60126"/>
                <a:gd name="connsiteY12" fmla="*/ 19613 h 82510"/>
                <a:gd name="connsiteX13" fmla="*/ 15 w 60126"/>
                <a:gd name="connsiteY13" fmla="*/ 30382 h 82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126" h="82510">
                  <a:moveTo>
                    <a:pt x="37258" y="72946"/>
                  </a:moveTo>
                  <a:lnTo>
                    <a:pt x="9069" y="28897"/>
                  </a:lnTo>
                  <a:lnTo>
                    <a:pt x="37258" y="28897"/>
                  </a:lnTo>
                  <a:close/>
                  <a:moveTo>
                    <a:pt x="34322" y="82671"/>
                  </a:moveTo>
                  <a:lnTo>
                    <a:pt x="48364" y="82671"/>
                  </a:lnTo>
                  <a:lnTo>
                    <a:pt x="48364" y="28897"/>
                  </a:lnTo>
                  <a:lnTo>
                    <a:pt x="60141" y="28897"/>
                  </a:lnTo>
                  <a:lnTo>
                    <a:pt x="60141" y="19613"/>
                  </a:lnTo>
                  <a:lnTo>
                    <a:pt x="48364" y="19613"/>
                  </a:lnTo>
                  <a:lnTo>
                    <a:pt x="48364" y="161"/>
                  </a:lnTo>
                  <a:lnTo>
                    <a:pt x="37258" y="161"/>
                  </a:lnTo>
                  <a:lnTo>
                    <a:pt x="37258" y="19613"/>
                  </a:lnTo>
                  <a:lnTo>
                    <a:pt x="15" y="19613"/>
                  </a:lnTo>
                  <a:lnTo>
                    <a:pt x="15" y="30382"/>
                  </a:lnTo>
                  <a:close/>
                </a:path>
              </a:pathLst>
            </a:custGeom>
            <a:solidFill>
              <a:srgbClr val="000000"/>
            </a:solidFill>
            <a:ln w="113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73" name="Graphic 6">
            <a:extLst>
              <a:ext uri="{FF2B5EF4-FFF2-40B4-BE49-F238E27FC236}">
                <a16:creationId xmlns:a16="http://schemas.microsoft.com/office/drawing/2014/main" id="{ABEA9C94-1629-4B8E-BDCC-C4EC6E5EF600}"/>
              </a:ext>
            </a:extLst>
          </p:cNvPr>
          <p:cNvGrpSpPr/>
          <p:nvPr/>
        </p:nvGrpSpPr>
        <p:grpSpPr>
          <a:xfrm>
            <a:off x="3802261" y="2032206"/>
            <a:ext cx="120695" cy="85604"/>
            <a:chOff x="3802261" y="2032206"/>
            <a:chExt cx="120695" cy="85604"/>
          </a:xfrm>
          <a:solidFill>
            <a:srgbClr val="000000"/>
          </a:solidFill>
        </p:grpSpPr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2630B067-D8A6-4FFE-9896-F4DF77709B8B}"/>
                </a:ext>
              </a:extLst>
            </p:cNvPr>
            <p:cNvSpPr/>
            <p:nvPr/>
          </p:nvSpPr>
          <p:spPr>
            <a:xfrm>
              <a:off x="3894661" y="2073204"/>
              <a:ext cx="28295" cy="8083"/>
            </a:xfrm>
            <a:custGeom>
              <a:avLst/>
              <a:gdLst>
                <a:gd name="connsiteX0" fmla="*/ 28353 w 28295"/>
                <a:gd name="connsiteY0" fmla="*/ 141 h 8083"/>
                <a:gd name="connsiteX1" fmla="*/ 58 w 28295"/>
                <a:gd name="connsiteY1" fmla="*/ 141 h 8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295" h="8083">
                  <a:moveTo>
                    <a:pt x="28353" y="141"/>
                  </a:moveTo>
                  <a:lnTo>
                    <a:pt x="58" y="141"/>
                  </a:lnTo>
                </a:path>
              </a:pathLst>
            </a:custGeom>
            <a:solidFill>
              <a:srgbClr val="000000"/>
            </a:solidFill>
            <a:ln w="646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54DB13FE-F0A7-4220-9F1A-EFD13D11866F}"/>
                </a:ext>
              </a:extLst>
            </p:cNvPr>
            <p:cNvSpPr/>
            <p:nvPr/>
          </p:nvSpPr>
          <p:spPr>
            <a:xfrm flipV="1">
              <a:off x="3802261" y="2032206"/>
              <a:ext cx="56979" cy="85604"/>
            </a:xfrm>
            <a:custGeom>
              <a:avLst/>
              <a:gdLst>
                <a:gd name="connsiteX0" fmla="*/ 29476 w 56979"/>
                <a:gd name="connsiteY0" fmla="*/ 47408 h 85604"/>
                <a:gd name="connsiteX1" fmla="*/ 17557 w 56979"/>
                <a:gd name="connsiteY1" fmla="*/ 42262 h 85604"/>
                <a:gd name="connsiteX2" fmla="*/ 13171 w 56979"/>
                <a:gd name="connsiteY2" fmla="*/ 28186 h 85604"/>
                <a:gd name="connsiteX3" fmla="*/ 17557 w 56979"/>
                <a:gd name="connsiteY3" fmla="*/ 14110 h 85604"/>
                <a:gd name="connsiteX4" fmla="*/ 29476 w 56979"/>
                <a:gd name="connsiteY4" fmla="*/ 8947 h 85604"/>
                <a:gd name="connsiteX5" fmla="*/ 41378 w 56979"/>
                <a:gd name="connsiteY5" fmla="*/ 14110 h 85604"/>
                <a:gd name="connsiteX6" fmla="*/ 45763 w 56979"/>
                <a:gd name="connsiteY6" fmla="*/ 28186 h 85604"/>
                <a:gd name="connsiteX7" fmla="*/ 41378 w 56979"/>
                <a:gd name="connsiteY7" fmla="*/ 42262 h 85604"/>
                <a:gd name="connsiteX8" fmla="*/ 29476 w 56979"/>
                <a:gd name="connsiteY8" fmla="*/ 47408 h 85604"/>
                <a:gd name="connsiteX9" fmla="*/ 51635 w 56979"/>
                <a:gd name="connsiteY9" fmla="*/ 82403 h 85604"/>
                <a:gd name="connsiteX10" fmla="*/ 51635 w 56979"/>
                <a:gd name="connsiteY10" fmla="*/ 72235 h 85604"/>
                <a:gd name="connsiteX11" fmla="*/ 43146 w 56979"/>
                <a:gd name="connsiteY11" fmla="*/ 75259 h 85604"/>
                <a:gd name="connsiteX12" fmla="*/ 34658 w 56979"/>
                <a:gd name="connsiteY12" fmla="*/ 76320 h 85604"/>
                <a:gd name="connsiteX13" fmla="*/ 17769 w 56979"/>
                <a:gd name="connsiteY13" fmla="*/ 68858 h 85604"/>
                <a:gd name="connsiteX14" fmla="*/ 11120 w 56979"/>
                <a:gd name="connsiteY14" fmla="*/ 46312 h 85604"/>
                <a:gd name="connsiteX15" fmla="*/ 19290 w 56979"/>
                <a:gd name="connsiteY15" fmla="*/ 53686 h 85604"/>
                <a:gd name="connsiteX16" fmla="*/ 30131 w 56979"/>
                <a:gd name="connsiteY16" fmla="*/ 56250 h 85604"/>
                <a:gd name="connsiteX17" fmla="*/ 49778 w 56979"/>
                <a:gd name="connsiteY17" fmla="*/ 48699 h 85604"/>
                <a:gd name="connsiteX18" fmla="*/ 56993 w 56979"/>
                <a:gd name="connsiteY18" fmla="*/ 28186 h 85604"/>
                <a:gd name="connsiteX19" fmla="*/ 49477 w 56979"/>
                <a:gd name="connsiteY19" fmla="*/ 7780 h 85604"/>
                <a:gd name="connsiteX20" fmla="*/ 29476 w 56979"/>
                <a:gd name="connsiteY20" fmla="*/ 105 h 85604"/>
                <a:gd name="connsiteX21" fmla="*/ 7583 w 56979"/>
                <a:gd name="connsiteY21" fmla="*/ 11069 h 85604"/>
                <a:gd name="connsiteX22" fmla="*/ 14 w 56979"/>
                <a:gd name="connsiteY22" fmla="*/ 42881 h 85604"/>
                <a:gd name="connsiteX23" fmla="*/ 9298 w 56979"/>
                <a:gd name="connsiteY23" fmla="*/ 74074 h 85604"/>
                <a:gd name="connsiteX24" fmla="*/ 34216 w 56979"/>
                <a:gd name="connsiteY24" fmla="*/ 85710 h 85604"/>
                <a:gd name="connsiteX25" fmla="*/ 42704 w 56979"/>
                <a:gd name="connsiteY25" fmla="*/ 84879 h 85604"/>
                <a:gd name="connsiteX26" fmla="*/ 51635 w 56979"/>
                <a:gd name="connsiteY26" fmla="*/ 82403 h 8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6979" h="85604">
                  <a:moveTo>
                    <a:pt x="29476" y="47408"/>
                  </a:moveTo>
                  <a:cubicBezTo>
                    <a:pt x="24466" y="47408"/>
                    <a:pt x="20492" y="45693"/>
                    <a:pt x="17557" y="42262"/>
                  </a:cubicBezTo>
                  <a:cubicBezTo>
                    <a:pt x="14633" y="38843"/>
                    <a:pt x="13171" y="34151"/>
                    <a:pt x="13171" y="28186"/>
                  </a:cubicBezTo>
                  <a:cubicBezTo>
                    <a:pt x="13171" y="22256"/>
                    <a:pt x="14633" y="17565"/>
                    <a:pt x="17557" y="14110"/>
                  </a:cubicBezTo>
                  <a:cubicBezTo>
                    <a:pt x="20492" y="10668"/>
                    <a:pt x="24466" y="8947"/>
                    <a:pt x="29476" y="8947"/>
                  </a:cubicBezTo>
                  <a:cubicBezTo>
                    <a:pt x="34487" y="8947"/>
                    <a:pt x="38454" y="10668"/>
                    <a:pt x="41378" y="14110"/>
                  </a:cubicBezTo>
                  <a:cubicBezTo>
                    <a:pt x="44302" y="17565"/>
                    <a:pt x="45763" y="22256"/>
                    <a:pt x="45763" y="28186"/>
                  </a:cubicBezTo>
                  <a:cubicBezTo>
                    <a:pt x="45763" y="34151"/>
                    <a:pt x="44302" y="38843"/>
                    <a:pt x="41378" y="42262"/>
                  </a:cubicBezTo>
                  <a:cubicBezTo>
                    <a:pt x="38454" y="45693"/>
                    <a:pt x="34487" y="47408"/>
                    <a:pt x="29476" y="47408"/>
                  </a:cubicBezTo>
                  <a:close/>
                  <a:moveTo>
                    <a:pt x="51635" y="82403"/>
                  </a:moveTo>
                  <a:lnTo>
                    <a:pt x="51635" y="72235"/>
                  </a:lnTo>
                  <a:cubicBezTo>
                    <a:pt x="48829" y="73556"/>
                    <a:pt x="45999" y="74564"/>
                    <a:pt x="43146" y="75259"/>
                  </a:cubicBezTo>
                  <a:cubicBezTo>
                    <a:pt x="40293" y="75966"/>
                    <a:pt x="37464" y="76320"/>
                    <a:pt x="34658" y="76320"/>
                  </a:cubicBezTo>
                  <a:cubicBezTo>
                    <a:pt x="27289" y="76320"/>
                    <a:pt x="21660" y="73833"/>
                    <a:pt x="17769" y="68858"/>
                  </a:cubicBezTo>
                  <a:cubicBezTo>
                    <a:pt x="13890" y="63883"/>
                    <a:pt x="11674" y="56368"/>
                    <a:pt x="11120" y="46312"/>
                  </a:cubicBezTo>
                  <a:cubicBezTo>
                    <a:pt x="13289" y="49518"/>
                    <a:pt x="16012" y="51976"/>
                    <a:pt x="19290" y="53686"/>
                  </a:cubicBezTo>
                  <a:cubicBezTo>
                    <a:pt x="22579" y="55395"/>
                    <a:pt x="26193" y="56250"/>
                    <a:pt x="30131" y="56250"/>
                  </a:cubicBezTo>
                  <a:cubicBezTo>
                    <a:pt x="38419" y="56250"/>
                    <a:pt x="44968" y="53733"/>
                    <a:pt x="49778" y="48699"/>
                  </a:cubicBezTo>
                  <a:cubicBezTo>
                    <a:pt x="54588" y="43677"/>
                    <a:pt x="56993" y="36839"/>
                    <a:pt x="56993" y="28186"/>
                  </a:cubicBezTo>
                  <a:cubicBezTo>
                    <a:pt x="56993" y="19710"/>
                    <a:pt x="54488" y="12908"/>
                    <a:pt x="49477" y="7780"/>
                  </a:cubicBezTo>
                  <a:cubicBezTo>
                    <a:pt x="44467" y="2663"/>
                    <a:pt x="37800" y="105"/>
                    <a:pt x="29476" y="105"/>
                  </a:cubicBezTo>
                  <a:cubicBezTo>
                    <a:pt x="19927" y="105"/>
                    <a:pt x="12629" y="3760"/>
                    <a:pt x="7583" y="11069"/>
                  </a:cubicBezTo>
                  <a:cubicBezTo>
                    <a:pt x="2537" y="18390"/>
                    <a:pt x="14" y="28994"/>
                    <a:pt x="14" y="42881"/>
                  </a:cubicBezTo>
                  <a:cubicBezTo>
                    <a:pt x="14" y="55919"/>
                    <a:pt x="3109" y="66317"/>
                    <a:pt x="9298" y="74074"/>
                  </a:cubicBezTo>
                  <a:cubicBezTo>
                    <a:pt x="15488" y="81831"/>
                    <a:pt x="23794" y="85710"/>
                    <a:pt x="34216" y="85710"/>
                  </a:cubicBezTo>
                  <a:cubicBezTo>
                    <a:pt x="37021" y="85710"/>
                    <a:pt x="39851" y="85433"/>
                    <a:pt x="42704" y="84879"/>
                  </a:cubicBezTo>
                  <a:cubicBezTo>
                    <a:pt x="45557" y="84325"/>
                    <a:pt x="48534" y="83499"/>
                    <a:pt x="51635" y="82403"/>
                  </a:cubicBezTo>
                  <a:close/>
                </a:path>
              </a:pathLst>
            </a:custGeom>
            <a:solidFill>
              <a:srgbClr val="000000"/>
            </a:solidFill>
            <a:ln w="113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76" name="Graphic 6">
            <a:extLst>
              <a:ext uri="{FF2B5EF4-FFF2-40B4-BE49-F238E27FC236}">
                <a16:creationId xmlns:a16="http://schemas.microsoft.com/office/drawing/2014/main" id="{425787B5-297F-46E4-AA96-C9196530CB24}"/>
              </a:ext>
            </a:extLst>
          </p:cNvPr>
          <p:cNvGrpSpPr/>
          <p:nvPr/>
        </p:nvGrpSpPr>
        <p:grpSpPr>
          <a:xfrm>
            <a:off x="3802031" y="1578470"/>
            <a:ext cx="120925" cy="85604"/>
            <a:chOff x="3802031" y="1578470"/>
            <a:chExt cx="120925" cy="85604"/>
          </a:xfrm>
          <a:solidFill>
            <a:srgbClr val="000000"/>
          </a:solidFill>
        </p:grpSpPr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7E4BA610-9550-4F3F-9618-83EC6B99F49F}"/>
                </a:ext>
              </a:extLst>
            </p:cNvPr>
            <p:cNvSpPr/>
            <p:nvPr/>
          </p:nvSpPr>
          <p:spPr>
            <a:xfrm>
              <a:off x="3894661" y="1619468"/>
              <a:ext cx="28295" cy="8083"/>
            </a:xfrm>
            <a:custGeom>
              <a:avLst/>
              <a:gdLst>
                <a:gd name="connsiteX0" fmla="*/ 28353 w 28295"/>
                <a:gd name="connsiteY0" fmla="*/ 85 h 8083"/>
                <a:gd name="connsiteX1" fmla="*/ 58 w 28295"/>
                <a:gd name="connsiteY1" fmla="*/ 85 h 8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295" h="8083">
                  <a:moveTo>
                    <a:pt x="28353" y="85"/>
                  </a:moveTo>
                  <a:lnTo>
                    <a:pt x="58" y="85"/>
                  </a:lnTo>
                </a:path>
              </a:pathLst>
            </a:custGeom>
            <a:solidFill>
              <a:srgbClr val="000000"/>
            </a:solidFill>
            <a:ln w="646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30A2D048-DE84-47EF-9BCE-ED99A5201825}"/>
                </a:ext>
              </a:extLst>
            </p:cNvPr>
            <p:cNvSpPr/>
            <p:nvPr/>
          </p:nvSpPr>
          <p:spPr>
            <a:xfrm flipV="1">
              <a:off x="3802031" y="1578470"/>
              <a:ext cx="56589" cy="85604"/>
            </a:xfrm>
            <a:custGeom>
              <a:avLst/>
              <a:gdLst>
                <a:gd name="connsiteX0" fmla="*/ 28309 w 56589"/>
                <a:gd name="connsiteY0" fmla="*/ 40844 h 85604"/>
                <a:gd name="connsiteX1" fmla="*/ 15789 w 56589"/>
                <a:gd name="connsiteY1" fmla="*/ 36583 h 85604"/>
                <a:gd name="connsiteX2" fmla="*/ 11244 w 56589"/>
                <a:gd name="connsiteY2" fmla="*/ 24876 h 85604"/>
                <a:gd name="connsiteX3" fmla="*/ 15789 w 56589"/>
                <a:gd name="connsiteY3" fmla="*/ 13152 h 85604"/>
                <a:gd name="connsiteX4" fmla="*/ 28309 w 56589"/>
                <a:gd name="connsiteY4" fmla="*/ 8891 h 85604"/>
                <a:gd name="connsiteX5" fmla="*/ 40848 w 56589"/>
                <a:gd name="connsiteY5" fmla="*/ 13170 h 85604"/>
                <a:gd name="connsiteX6" fmla="*/ 45445 w 56589"/>
                <a:gd name="connsiteY6" fmla="*/ 24876 h 85604"/>
                <a:gd name="connsiteX7" fmla="*/ 40883 w 56589"/>
                <a:gd name="connsiteY7" fmla="*/ 36583 h 85604"/>
                <a:gd name="connsiteX8" fmla="*/ 28309 w 56589"/>
                <a:gd name="connsiteY8" fmla="*/ 40844 h 85604"/>
                <a:gd name="connsiteX9" fmla="*/ 17150 w 56589"/>
                <a:gd name="connsiteY9" fmla="*/ 45584 h 85604"/>
                <a:gd name="connsiteX10" fmla="*/ 5956 w 56589"/>
                <a:gd name="connsiteY10" fmla="*/ 52268 h 85604"/>
                <a:gd name="connsiteX11" fmla="*/ 1960 w 56589"/>
                <a:gd name="connsiteY11" fmla="*/ 64275 h 85604"/>
                <a:gd name="connsiteX12" fmla="*/ 8998 w 56589"/>
                <a:gd name="connsiteY12" fmla="*/ 79907 h 85604"/>
                <a:gd name="connsiteX13" fmla="*/ 28309 w 56589"/>
                <a:gd name="connsiteY13" fmla="*/ 85654 h 85604"/>
                <a:gd name="connsiteX14" fmla="*/ 47656 w 56589"/>
                <a:gd name="connsiteY14" fmla="*/ 79907 h 85604"/>
                <a:gd name="connsiteX15" fmla="*/ 54677 w 56589"/>
                <a:gd name="connsiteY15" fmla="*/ 64275 h 85604"/>
                <a:gd name="connsiteX16" fmla="*/ 50662 w 56589"/>
                <a:gd name="connsiteY16" fmla="*/ 52268 h 85604"/>
                <a:gd name="connsiteX17" fmla="*/ 39539 w 56589"/>
                <a:gd name="connsiteY17" fmla="*/ 45584 h 85604"/>
                <a:gd name="connsiteX18" fmla="*/ 52095 w 56589"/>
                <a:gd name="connsiteY18" fmla="*/ 38227 h 85604"/>
                <a:gd name="connsiteX19" fmla="*/ 56604 w 56589"/>
                <a:gd name="connsiteY19" fmla="*/ 24876 h 85604"/>
                <a:gd name="connsiteX20" fmla="*/ 49283 w 56589"/>
                <a:gd name="connsiteY20" fmla="*/ 6450 h 85604"/>
                <a:gd name="connsiteX21" fmla="*/ 28309 w 56589"/>
                <a:gd name="connsiteY21" fmla="*/ 49 h 85604"/>
                <a:gd name="connsiteX22" fmla="*/ 7336 w 56589"/>
                <a:gd name="connsiteY22" fmla="*/ 6450 h 85604"/>
                <a:gd name="connsiteX23" fmla="*/ 14 w 56589"/>
                <a:gd name="connsiteY23" fmla="*/ 24876 h 85604"/>
                <a:gd name="connsiteX24" fmla="*/ 4541 w 56589"/>
                <a:gd name="connsiteY24" fmla="*/ 38227 h 85604"/>
                <a:gd name="connsiteX25" fmla="*/ 17150 w 56589"/>
                <a:gd name="connsiteY25" fmla="*/ 45584 h 85604"/>
                <a:gd name="connsiteX26" fmla="*/ 13065 w 56589"/>
                <a:gd name="connsiteY26" fmla="*/ 63214 h 85604"/>
                <a:gd name="connsiteX27" fmla="*/ 17062 w 56589"/>
                <a:gd name="connsiteY27" fmla="*/ 53223 h 85604"/>
                <a:gd name="connsiteX28" fmla="*/ 28309 w 56589"/>
                <a:gd name="connsiteY28" fmla="*/ 49633 h 85604"/>
                <a:gd name="connsiteX29" fmla="*/ 39557 w 56589"/>
                <a:gd name="connsiteY29" fmla="*/ 53223 h 85604"/>
                <a:gd name="connsiteX30" fmla="*/ 43624 w 56589"/>
                <a:gd name="connsiteY30" fmla="*/ 63214 h 85604"/>
                <a:gd name="connsiteX31" fmla="*/ 39557 w 56589"/>
                <a:gd name="connsiteY31" fmla="*/ 73222 h 85604"/>
                <a:gd name="connsiteX32" fmla="*/ 28309 w 56589"/>
                <a:gd name="connsiteY32" fmla="*/ 76812 h 85604"/>
                <a:gd name="connsiteX33" fmla="*/ 17062 w 56589"/>
                <a:gd name="connsiteY33" fmla="*/ 73222 h 85604"/>
                <a:gd name="connsiteX34" fmla="*/ 13065 w 56589"/>
                <a:gd name="connsiteY34" fmla="*/ 63214 h 8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6589" h="85604">
                  <a:moveTo>
                    <a:pt x="28309" y="40844"/>
                  </a:moveTo>
                  <a:cubicBezTo>
                    <a:pt x="23004" y="40844"/>
                    <a:pt x="18830" y="39424"/>
                    <a:pt x="15789" y="36583"/>
                  </a:cubicBezTo>
                  <a:cubicBezTo>
                    <a:pt x="12759" y="33742"/>
                    <a:pt x="11244" y="29839"/>
                    <a:pt x="11244" y="24876"/>
                  </a:cubicBezTo>
                  <a:cubicBezTo>
                    <a:pt x="11244" y="19902"/>
                    <a:pt x="12759" y="15994"/>
                    <a:pt x="15789" y="13152"/>
                  </a:cubicBezTo>
                  <a:cubicBezTo>
                    <a:pt x="18830" y="10311"/>
                    <a:pt x="23004" y="8891"/>
                    <a:pt x="28309" y="8891"/>
                  </a:cubicBezTo>
                  <a:cubicBezTo>
                    <a:pt x="33615" y="8891"/>
                    <a:pt x="37794" y="10317"/>
                    <a:pt x="40848" y="13170"/>
                  </a:cubicBezTo>
                  <a:cubicBezTo>
                    <a:pt x="43913" y="16035"/>
                    <a:pt x="45445" y="19937"/>
                    <a:pt x="45445" y="24876"/>
                  </a:cubicBezTo>
                  <a:cubicBezTo>
                    <a:pt x="45445" y="29839"/>
                    <a:pt x="43925" y="33742"/>
                    <a:pt x="40883" y="36583"/>
                  </a:cubicBezTo>
                  <a:cubicBezTo>
                    <a:pt x="37853" y="39424"/>
                    <a:pt x="33662" y="40844"/>
                    <a:pt x="28309" y="40844"/>
                  </a:cubicBezTo>
                  <a:close/>
                  <a:moveTo>
                    <a:pt x="17150" y="45584"/>
                  </a:moveTo>
                  <a:cubicBezTo>
                    <a:pt x="12364" y="46762"/>
                    <a:pt x="8632" y="48990"/>
                    <a:pt x="5956" y="52268"/>
                  </a:cubicBezTo>
                  <a:cubicBezTo>
                    <a:pt x="3292" y="55557"/>
                    <a:pt x="1960" y="59559"/>
                    <a:pt x="1960" y="64275"/>
                  </a:cubicBezTo>
                  <a:cubicBezTo>
                    <a:pt x="1960" y="70865"/>
                    <a:pt x="4306" y="76075"/>
                    <a:pt x="8998" y="79907"/>
                  </a:cubicBezTo>
                  <a:cubicBezTo>
                    <a:pt x="13702" y="83738"/>
                    <a:pt x="20139" y="85654"/>
                    <a:pt x="28309" y="85654"/>
                  </a:cubicBezTo>
                  <a:cubicBezTo>
                    <a:pt x="36527" y="85654"/>
                    <a:pt x="42976" y="83738"/>
                    <a:pt x="47656" y="79907"/>
                  </a:cubicBezTo>
                  <a:cubicBezTo>
                    <a:pt x="52336" y="76075"/>
                    <a:pt x="54677" y="70865"/>
                    <a:pt x="54677" y="64275"/>
                  </a:cubicBezTo>
                  <a:cubicBezTo>
                    <a:pt x="54677" y="59559"/>
                    <a:pt x="53339" y="55557"/>
                    <a:pt x="50662" y="52268"/>
                  </a:cubicBezTo>
                  <a:cubicBezTo>
                    <a:pt x="47998" y="48990"/>
                    <a:pt x="44290" y="46762"/>
                    <a:pt x="39539" y="45584"/>
                  </a:cubicBezTo>
                  <a:cubicBezTo>
                    <a:pt x="44915" y="44334"/>
                    <a:pt x="49100" y="41882"/>
                    <a:pt x="52095" y="38227"/>
                  </a:cubicBezTo>
                  <a:cubicBezTo>
                    <a:pt x="55101" y="34585"/>
                    <a:pt x="56604" y="30134"/>
                    <a:pt x="56604" y="24876"/>
                  </a:cubicBezTo>
                  <a:cubicBezTo>
                    <a:pt x="56604" y="16872"/>
                    <a:pt x="54164" y="10730"/>
                    <a:pt x="49283" y="6450"/>
                  </a:cubicBezTo>
                  <a:cubicBezTo>
                    <a:pt x="44402" y="2183"/>
                    <a:pt x="37411" y="49"/>
                    <a:pt x="28309" y="49"/>
                  </a:cubicBezTo>
                  <a:cubicBezTo>
                    <a:pt x="19220" y="49"/>
                    <a:pt x="12228" y="2183"/>
                    <a:pt x="7336" y="6450"/>
                  </a:cubicBezTo>
                  <a:cubicBezTo>
                    <a:pt x="2455" y="10730"/>
                    <a:pt x="14" y="16872"/>
                    <a:pt x="14" y="24876"/>
                  </a:cubicBezTo>
                  <a:cubicBezTo>
                    <a:pt x="14" y="30134"/>
                    <a:pt x="1523" y="34585"/>
                    <a:pt x="4541" y="38227"/>
                  </a:cubicBezTo>
                  <a:cubicBezTo>
                    <a:pt x="7571" y="41882"/>
                    <a:pt x="11774" y="44334"/>
                    <a:pt x="17150" y="45584"/>
                  </a:cubicBezTo>
                  <a:close/>
                  <a:moveTo>
                    <a:pt x="13065" y="63214"/>
                  </a:moveTo>
                  <a:cubicBezTo>
                    <a:pt x="13065" y="58946"/>
                    <a:pt x="14398" y="55616"/>
                    <a:pt x="17062" y="53223"/>
                  </a:cubicBezTo>
                  <a:cubicBezTo>
                    <a:pt x="19738" y="50830"/>
                    <a:pt x="23487" y="49633"/>
                    <a:pt x="28309" y="49633"/>
                  </a:cubicBezTo>
                  <a:cubicBezTo>
                    <a:pt x="33108" y="49633"/>
                    <a:pt x="36857" y="50830"/>
                    <a:pt x="39557" y="53223"/>
                  </a:cubicBezTo>
                  <a:cubicBezTo>
                    <a:pt x="42268" y="55616"/>
                    <a:pt x="43624" y="58946"/>
                    <a:pt x="43624" y="63214"/>
                  </a:cubicBezTo>
                  <a:cubicBezTo>
                    <a:pt x="43624" y="67493"/>
                    <a:pt x="42268" y="70829"/>
                    <a:pt x="39557" y="73222"/>
                  </a:cubicBezTo>
                  <a:cubicBezTo>
                    <a:pt x="36857" y="75616"/>
                    <a:pt x="33108" y="76812"/>
                    <a:pt x="28309" y="76812"/>
                  </a:cubicBezTo>
                  <a:cubicBezTo>
                    <a:pt x="23487" y="76812"/>
                    <a:pt x="19738" y="75616"/>
                    <a:pt x="17062" y="73222"/>
                  </a:cubicBezTo>
                  <a:cubicBezTo>
                    <a:pt x="14398" y="70829"/>
                    <a:pt x="13065" y="67493"/>
                    <a:pt x="13065" y="63214"/>
                  </a:cubicBezTo>
                  <a:close/>
                </a:path>
              </a:pathLst>
            </a:custGeom>
            <a:solidFill>
              <a:srgbClr val="000000"/>
            </a:solidFill>
            <a:ln w="113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79" name="Graphic 6">
            <a:extLst>
              <a:ext uri="{FF2B5EF4-FFF2-40B4-BE49-F238E27FC236}">
                <a16:creationId xmlns:a16="http://schemas.microsoft.com/office/drawing/2014/main" id="{67D849D3-4DCF-4DB1-A696-06E8ED297E52}"/>
              </a:ext>
            </a:extLst>
          </p:cNvPr>
          <p:cNvGrpSpPr/>
          <p:nvPr/>
        </p:nvGrpSpPr>
        <p:grpSpPr>
          <a:xfrm>
            <a:off x="3734777" y="1124731"/>
            <a:ext cx="188179" cy="85604"/>
            <a:chOff x="3734777" y="1124731"/>
            <a:chExt cx="188179" cy="85604"/>
          </a:xfrm>
          <a:solidFill>
            <a:srgbClr val="000000"/>
          </a:solidFill>
        </p:grpSpPr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821469C6-23B9-4EC0-A793-8214AA3BB329}"/>
                </a:ext>
              </a:extLst>
            </p:cNvPr>
            <p:cNvSpPr/>
            <p:nvPr/>
          </p:nvSpPr>
          <p:spPr>
            <a:xfrm>
              <a:off x="3894661" y="1165730"/>
              <a:ext cx="28295" cy="8083"/>
            </a:xfrm>
            <a:custGeom>
              <a:avLst/>
              <a:gdLst>
                <a:gd name="connsiteX0" fmla="*/ 28353 w 28295"/>
                <a:gd name="connsiteY0" fmla="*/ 29 h 8083"/>
                <a:gd name="connsiteX1" fmla="*/ 58 w 28295"/>
                <a:gd name="connsiteY1" fmla="*/ 29 h 8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295" h="8083">
                  <a:moveTo>
                    <a:pt x="28353" y="29"/>
                  </a:moveTo>
                  <a:lnTo>
                    <a:pt x="58" y="29"/>
                  </a:lnTo>
                </a:path>
              </a:pathLst>
            </a:custGeom>
            <a:solidFill>
              <a:srgbClr val="000000"/>
            </a:solidFill>
            <a:ln w="646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81" name="Graphic 6">
              <a:extLst>
                <a:ext uri="{FF2B5EF4-FFF2-40B4-BE49-F238E27FC236}">
                  <a16:creationId xmlns:a16="http://schemas.microsoft.com/office/drawing/2014/main" id="{9EB3DD6B-D6CF-4F73-A7F2-E505BBAA9BD7}"/>
                </a:ext>
              </a:extLst>
            </p:cNvPr>
            <p:cNvGrpSpPr/>
            <p:nvPr/>
          </p:nvGrpSpPr>
          <p:grpSpPr>
            <a:xfrm>
              <a:off x="3734777" y="1124731"/>
              <a:ext cx="124071" cy="85604"/>
              <a:chOff x="3734777" y="1124731"/>
              <a:chExt cx="124071" cy="85604"/>
            </a:xfrm>
            <a:solidFill>
              <a:srgbClr val="000000"/>
            </a:solidFill>
          </p:grpSpPr>
          <p:sp>
            <p:nvSpPr>
              <p:cNvPr id="582" name="Freeform: Shape 581">
                <a:extLst>
                  <a:ext uri="{FF2B5EF4-FFF2-40B4-BE49-F238E27FC236}">
                    <a16:creationId xmlns:a16="http://schemas.microsoft.com/office/drawing/2014/main" id="{1F1380D3-86DA-485A-B3F6-8E3DF552F5FA}"/>
                  </a:ext>
                </a:extLst>
              </p:cNvPr>
              <p:cNvSpPr/>
              <p:nvPr/>
            </p:nvSpPr>
            <p:spPr>
              <a:xfrm flipV="1">
                <a:off x="3734777" y="1126217"/>
                <a:ext cx="49127" cy="82510"/>
              </a:xfrm>
              <a:custGeom>
                <a:avLst/>
                <a:gdLst>
                  <a:gd name="connsiteX0" fmla="*/ 1614 w 49127"/>
                  <a:gd name="connsiteY0" fmla="*/ 9383 h 82510"/>
                  <a:gd name="connsiteX1" fmla="*/ 19846 w 49127"/>
                  <a:gd name="connsiteY1" fmla="*/ 9383 h 82510"/>
                  <a:gd name="connsiteX2" fmla="*/ 19846 w 49127"/>
                  <a:gd name="connsiteY2" fmla="*/ 72335 h 82510"/>
                  <a:gd name="connsiteX3" fmla="*/ 5 w 49127"/>
                  <a:gd name="connsiteY3" fmla="*/ 68356 h 82510"/>
                  <a:gd name="connsiteX4" fmla="*/ 5 w 49127"/>
                  <a:gd name="connsiteY4" fmla="*/ 78524 h 82510"/>
                  <a:gd name="connsiteX5" fmla="*/ 19740 w 49127"/>
                  <a:gd name="connsiteY5" fmla="*/ 82503 h 82510"/>
                  <a:gd name="connsiteX6" fmla="*/ 30899 w 49127"/>
                  <a:gd name="connsiteY6" fmla="*/ 82503 h 82510"/>
                  <a:gd name="connsiteX7" fmla="*/ 30899 w 49127"/>
                  <a:gd name="connsiteY7" fmla="*/ 9383 h 82510"/>
                  <a:gd name="connsiteX8" fmla="*/ 49132 w 49127"/>
                  <a:gd name="connsiteY8" fmla="*/ 9383 h 82510"/>
                  <a:gd name="connsiteX9" fmla="*/ 49132 w 49127"/>
                  <a:gd name="connsiteY9" fmla="*/ -7 h 82510"/>
                  <a:gd name="connsiteX10" fmla="*/ 1614 w 49127"/>
                  <a:gd name="connsiteY10" fmla="*/ -7 h 82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127" h="82510">
                    <a:moveTo>
                      <a:pt x="1614" y="9383"/>
                    </a:moveTo>
                    <a:lnTo>
                      <a:pt x="19846" y="9383"/>
                    </a:lnTo>
                    <a:lnTo>
                      <a:pt x="19846" y="72335"/>
                    </a:lnTo>
                    <a:lnTo>
                      <a:pt x="5" y="68356"/>
                    </a:lnTo>
                    <a:lnTo>
                      <a:pt x="5" y="78524"/>
                    </a:lnTo>
                    <a:lnTo>
                      <a:pt x="19740" y="82503"/>
                    </a:lnTo>
                    <a:lnTo>
                      <a:pt x="30899" y="82503"/>
                    </a:lnTo>
                    <a:lnTo>
                      <a:pt x="30899" y="9383"/>
                    </a:lnTo>
                    <a:lnTo>
                      <a:pt x="49132" y="9383"/>
                    </a:lnTo>
                    <a:lnTo>
                      <a:pt x="49132" y="-7"/>
                    </a:lnTo>
                    <a:lnTo>
                      <a:pt x="1614" y="-7"/>
                    </a:lnTo>
                    <a:close/>
                  </a:path>
                </a:pathLst>
              </a:custGeom>
              <a:solidFill>
                <a:srgbClr val="000000"/>
              </a:solidFill>
              <a:ln w="113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3" name="Freeform: Shape 582">
                <a:extLst>
                  <a:ext uri="{FF2B5EF4-FFF2-40B4-BE49-F238E27FC236}">
                    <a16:creationId xmlns:a16="http://schemas.microsoft.com/office/drawing/2014/main" id="{A726F424-285D-455E-BBF2-ABD04823C50D}"/>
                  </a:ext>
                </a:extLst>
              </p:cNvPr>
              <p:cNvSpPr/>
              <p:nvPr/>
            </p:nvSpPr>
            <p:spPr>
              <a:xfrm flipV="1">
                <a:off x="3801816" y="1124731"/>
                <a:ext cx="57032" cy="85604"/>
              </a:xfrm>
              <a:custGeom>
                <a:avLst/>
                <a:gdLst>
                  <a:gd name="connsiteX0" fmla="*/ 28521 w 57032"/>
                  <a:gd name="connsiteY0" fmla="*/ 76756 h 85604"/>
                  <a:gd name="connsiteX1" fmla="*/ 15559 w 57032"/>
                  <a:gd name="connsiteY1" fmla="*/ 68268 h 85604"/>
                  <a:gd name="connsiteX2" fmla="*/ 11226 w 57032"/>
                  <a:gd name="connsiteY2" fmla="*/ 42769 h 85604"/>
                  <a:gd name="connsiteX3" fmla="*/ 15559 w 57032"/>
                  <a:gd name="connsiteY3" fmla="*/ 17323 h 85604"/>
                  <a:gd name="connsiteX4" fmla="*/ 28521 w 57032"/>
                  <a:gd name="connsiteY4" fmla="*/ 8835 h 85604"/>
                  <a:gd name="connsiteX5" fmla="*/ 41537 w 57032"/>
                  <a:gd name="connsiteY5" fmla="*/ 17323 h 85604"/>
                  <a:gd name="connsiteX6" fmla="*/ 45888 w 57032"/>
                  <a:gd name="connsiteY6" fmla="*/ 42769 h 85604"/>
                  <a:gd name="connsiteX7" fmla="*/ 41537 w 57032"/>
                  <a:gd name="connsiteY7" fmla="*/ 68268 h 85604"/>
                  <a:gd name="connsiteX8" fmla="*/ 28521 w 57032"/>
                  <a:gd name="connsiteY8" fmla="*/ 76756 h 85604"/>
                  <a:gd name="connsiteX9" fmla="*/ 28521 w 57032"/>
                  <a:gd name="connsiteY9" fmla="*/ 85598 h 85604"/>
                  <a:gd name="connsiteX10" fmla="*/ 49725 w 57032"/>
                  <a:gd name="connsiteY10" fmla="*/ 74616 h 85604"/>
                  <a:gd name="connsiteX11" fmla="*/ 57046 w 57032"/>
                  <a:gd name="connsiteY11" fmla="*/ 42769 h 85604"/>
                  <a:gd name="connsiteX12" fmla="*/ 49725 w 57032"/>
                  <a:gd name="connsiteY12" fmla="*/ 10957 h 85604"/>
                  <a:gd name="connsiteX13" fmla="*/ 28521 w 57032"/>
                  <a:gd name="connsiteY13" fmla="*/ -7 h 85604"/>
                  <a:gd name="connsiteX14" fmla="*/ 7336 w 57032"/>
                  <a:gd name="connsiteY14" fmla="*/ 10957 h 85604"/>
                  <a:gd name="connsiteX15" fmla="*/ 14 w 57032"/>
                  <a:gd name="connsiteY15" fmla="*/ 42769 h 85604"/>
                  <a:gd name="connsiteX16" fmla="*/ 7336 w 57032"/>
                  <a:gd name="connsiteY16" fmla="*/ 74616 h 85604"/>
                  <a:gd name="connsiteX17" fmla="*/ 28521 w 57032"/>
                  <a:gd name="connsiteY17" fmla="*/ 85598 h 85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032" h="85604">
                    <a:moveTo>
                      <a:pt x="28521" y="76756"/>
                    </a:moveTo>
                    <a:cubicBezTo>
                      <a:pt x="22780" y="76756"/>
                      <a:pt x="18459" y="73927"/>
                      <a:pt x="15559" y="68268"/>
                    </a:cubicBezTo>
                    <a:cubicBezTo>
                      <a:pt x="12670" y="62621"/>
                      <a:pt x="11226" y="54121"/>
                      <a:pt x="11226" y="42769"/>
                    </a:cubicBezTo>
                    <a:cubicBezTo>
                      <a:pt x="11226" y="31463"/>
                      <a:pt x="12670" y="22981"/>
                      <a:pt x="15559" y="17323"/>
                    </a:cubicBezTo>
                    <a:cubicBezTo>
                      <a:pt x="18459" y="11664"/>
                      <a:pt x="22780" y="8835"/>
                      <a:pt x="28521" y="8835"/>
                    </a:cubicBezTo>
                    <a:cubicBezTo>
                      <a:pt x="34310" y="8835"/>
                      <a:pt x="38649" y="11664"/>
                      <a:pt x="41537" y="17323"/>
                    </a:cubicBezTo>
                    <a:cubicBezTo>
                      <a:pt x="44437" y="22981"/>
                      <a:pt x="45888" y="31463"/>
                      <a:pt x="45888" y="42769"/>
                    </a:cubicBezTo>
                    <a:cubicBezTo>
                      <a:pt x="45888" y="54121"/>
                      <a:pt x="44437" y="62621"/>
                      <a:pt x="41537" y="68268"/>
                    </a:cubicBezTo>
                    <a:cubicBezTo>
                      <a:pt x="38649" y="73927"/>
                      <a:pt x="34310" y="76756"/>
                      <a:pt x="28521" y="76756"/>
                    </a:cubicBezTo>
                    <a:close/>
                    <a:moveTo>
                      <a:pt x="28521" y="85598"/>
                    </a:moveTo>
                    <a:cubicBezTo>
                      <a:pt x="37776" y="85598"/>
                      <a:pt x="44844" y="81937"/>
                      <a:pt x="49725" y="74616"/>
                    </a:cubicBezTo>
                    <a:cubicBezTo>
                      <a:pt x="54606" y="67307"/>
                      <a:pt x="57046" y="56691"/>
                      <a:pt x="57046" y="42769"/>
                    </a:cubicBezTo>
                    <a:cubicBezTo>
                      <a:pt x="57046" y="28882"/>
                      <a:pt x="54606" y="18278"/>
                      <a:pt x="49725" y="10957"/>
                    </a:cubicBezTo>
                    <a:cubicBezTo>
                      <a:pt x="44844" y="3648"/>
                      <a:pt x="37776" y="-7"/>
                      <a:pt x="28521" y="-7"/>
                    </a:cubicBezTo>
                    <a:cubicBezTo>
                      <a:pt x="19278" y="-7"/>
                      <a:pt x="12217" y="3648"/>
                      <a:pt x="7336" y="10957"/>
                    </a:cubicBezTo>
                    <a:cubicBezTo>
                      <a:pt x="2455" y="18278"/>
                      <a:pt x="14" y="28882"/>
                      <a:pt x="14" y="42769"/>
                    </a:cubicBezTo>
                    <a:cubicBezTo>
                      <a:pt x="14" y="56691"/>
                      <a:pt x="2455" y="67307"/>
                      <a:pt x="7336" y="74616"/>
                    </a:cubicBezTo>
                    <a:cubicBezTo>
                      <a:pt x="12217" y="81937"/>
                      <a:pt x="19278" y="85598"/>
                      <a:pt x="28521" y="855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3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84" name="Graphic 6">
            <a:extLst>
              <a:ext uri="{FF2B5EF4-FFF2-40B4-BE49-F238E27FC236}">
                <a16:creationId xmlns:a16="http://schemas.microsoft.com/office/drawing/2014/main" id="{81F13395-337C-45B0-BA90-34CB8B720626}"/>
              </a:ext>
            </a:extLst>
          </p:cNvPr>
          <p:cNvGrpSpPr/>
          <p:nvPr/>
        </p:nvGrpSpPr>
        <p:grpSpPr>
          <a:xfrm>
            <a:off x="3580470" y="1729515"/>
            <a:ext cx="109537" cy="1022105"/>
            <a:chOff x="3580470" y="1729515"/>
            <a:chExt cx="109537" cy="1022105"/>
          </a:xfrm>
          <a:solidFill>
            <a:srgbClr val="000000"/>
          </a:solidFill>
        </p:grpSpPr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ECDA28EF-6BD8-47CF-B9DA-806B8B13FDB3}"/>
                </a:ext>
              </a:extLst>
            </p:cNvPr>
            <p:cNvSpPr/>
            <p:nvPr/>
          </p:nvSpPr>
          <p:spPr>
            <a:xfrm rot="-5400000" flipV="1">
              <a:off x="3593990" y="2679146"/>
              <a:ext cx="62443" cy="82510"/>
            </a:xfrm>
            <a:custGeom>
              <a:avLst/>
              <a:gdLst>
                <a:gd name="connsiteX0" fmla="*/ -17 w 62443"/>
                <a:gd name="connsiteY0" fmla="*/ 82695 h 82510"/>
                <a:gd name="connsiteX1" fmla="*/ 15015 w 62443"/>
                <a:gd name="connsiteY1" fmla="*/ 82695 h 82510"/>
                <a:gd name="connsiteX2" fmla="*/ 51604 w 62443"/>
                <a:gd name="connsiteY2" fmla="*/ 13677 h 82510"/>
                <a:gd name="connsiteX3" fmla="*/ 51604 w 62443"/>
                <a:gd name="connsiteY3" fmla="*/ 82695 h 82510"/>
                <a:gd name="connsiteX4" fmla="*/ 62427 w 62443"/>
                <a:gd name="connsiteY4" fmla="*/ 82695 h 82510"/>
                <a:gd name="connsiteX5" fmla="*/ 62427 w 62443"/>
                <a:gd name="connsiteY5" fmla="*/ 185 h 82510"/>
                <a:gd name="connsiteX6" fmla="*/ 47395 w 62443"/>
                <a:gd name="connsiteY6" fmla="*/ 185 h 82510"/>
                <a:gd name="connsiteX7" fmla="*/ 10824 w 62443"/>
                <a:gd name="connsiteY7" fmla="*/ 69203 h 82510"/>
                <a:gd name="connsiteX8" fmla="*/ 10824 w 62443"/>
                <a:gd name="connsiteY8" fmla="*/ 185 h 82510"/>
                <a:gd name="connsiteX9" fmla="*/ -17 w 62443"/>
                <a:gd name="connsiteY9" fmla="*/ 185 h 82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443" h="82510">
                  <a:moveTo>
                    <a:pt x="-17" y="82695"/>
                  </a:moveTo>
                  <a:lnTo>
                    <a:pt x="15015" y="82695"/>
                  </a:lnTo>
                  <a:lnTo>
                    <a:pt x="51604" y="13677"/>
                  </a:lnTo>
                  <a:lnTo>
                    <a:pt x="51604" y="82695"/>
                  </a:lnTo>
                  <a:lnTo>
                    <a:pt x="62427" y="82695"/>
                  </a:lnTo>
                  <a:lnTo>
                    <a:pt x="62427" y="185"/>
                  </a:lnTo>
                  <a:lnTo>
                    <a:pt x="47395" y="185"/>
                  </a:lnTo>
                  <a:lnTo>
                    <a:pt x="10824" y="69203"/>
                  </a:lnTo>
                  <a:lnTo>
                    <a:pt x="10824" y="185"/>
                  </a:lnTo>
                  <a:lnTo>
                    <a:pt x="-17" y="185"/>
                  </a:lnTo>
                  <a:close/>
                </a:path>
              </a:pathLst>
            </a:custGeom>
            <a:solidFill>
              <a:srgbClr val="000000"/>
            </a:solidFill>
            <a:ln w="113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8E055FBA-DDFB-4641-A6D0-76587CF77E1C}"/>
                </a:ext>
              </a:extLst>
            </p:cNvPr>
            <p:cNvSpPr/>
            <p:nvPr/>
          </p:nvSpPr>
          <p:spPr>
            <a:xfrm rot="-5400000" flipV="1">
              <a:off x="3610410" y="2610782"/>
              <a:ext cx="51832" cy="63500"/>
            </a:xfrm>
            <a:custGeom>
              <a:avLst/>
              <a:gdLst>
                <a:gd name="connsiteX0" fmla="*/ -9 w 51832"/>
                <a:gd name="connsiteY0" fmla="*/ 26215 h 63500"/>
                <a:gd name="connsiteX1" fmla="*/ -9 w 51832"/>
                <a:gd name="connsiteY1" fmla="*/ 63686 h 63500"/>
                <a:gd name="connsiteX2" fmla="*/ 10159 w 51832"/>
                <a:gd name="connsiteY2" fmla="*/ 63686 h 63500"/>
                <a:gd name="connsiteX3" fmla="*/ 10159 w 51832"/>
                <a:gd name="connsiteY3" fmla="*/ 26604 h 63500"/>
                <a:gd name="connsiteX4" fmla="*/ 13572 w 51832"/>
                <a:gd name="connsiteY4" fmla="*/ 13412 h 63500"/>
                <a:gd name="connsiteX5" fmla="*/ 23865 w 51832"/>
                <a:gd name="connsiteY5" fmla="*/ 9027 h 63500"/>
                <a:gd name="connsiteX6" fmla="*/ 36863 w 51832"/>
                <a:gd name="connsiteY6" fmla="*/ 14279 h 63500"/>
                <a:gd name="connsiteX7" fmla="*/ 41655 w 51832"/>
                <a:gd name="connsiteY7" fmla="*/ 28602 h 63500"/>
                <a:gd name="connsiteX8" fmla="*/ 41655 w 51832"/>
                <a:gd name="connsiteY8" fmla="*/ 63686 h 63500"/>
                <a:gd name="connsiteX9" fmla="*/ 51824 w 51832"/>
                <a:gd name="connsiteY9" fmla="*/ 63686 h 63500"/>
                <a:gd name="connsiteX10" fmla="*/ 51824 w 51832"/>
                <a:gd name="connsiteY10" fmla="*/ 1794 h 63500"/>
                <a:gd name="connsiteX11" fmla="*/ 41655 w 51832"/>
                <a:gd name="connsiteY11" fmla="*/ 1794 h 63500"/>
                <a:gd name="connsiteX12" fmla="*/ 41655 w 51832"/>
                <a:gd name="connsiteY12" fmla="*/ 11308 h 63500"/>
                <a:gd name="connsiteX13" fmla="*/ 33061 w 51832"/>
                <a:gd name="connsiteY13" fmla="*/ 2926 h 63500"/>
                <a:gd name="connsiteX14" fmla="*/ 21707 w 51832"/>
                <a:gd name="connsiteY14" fmla="*/ 185 h 63500"/>
                <a:gd name="connsiteX15" fmla="*/ 5508 w 51832"/>
                <a:gd name="connsiteY15" fmla="*/ 6816 h 63500"/>
                <a:gd name="connsiteX16" fmla="*/ -9 w 51832"/>
                <a:gd name="connsiteY16" fmla="*/ 26215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832" h="63500">
                  <a:moveTo>
                    <a:pt x="-9" y="26215"/>
                  </a:moveTo>
                  <a:lnTo>
                    <a:pt x="-9" y="63686"/>
                  </a:lnTo>
                  <a:lnTo>
                    <a:pt x="10159" y="63686"/>
                  </a:lnTo>
                  <a:lnTo>
                    <a:pt x="10159" y="26604"/>
                  </a:lnTo>
                  <a:cubicBezTo>
                    <a:pt x="10159" y="20745"/>
                    <a:pt x="11297" y="16348"/>
                    <a:pt x="13572" y="13412"/>
                  </a:cubicBezTo>
                  <a:cubicBezTo>
                    <a:pt x="15859" y="10489"/>
                    <a:pt x="19290" y="9027"/>
                    <a:pt x="23865" y="9027"/>
                  </a:cubicBezTo>
                  <a:cubicBezTo>
                    <a:pt x="29347" y="9027"/>
                    <a:pt x="33679" y="10777"/>
                    <a:pt x="36863" y="14279"/>
                  </a:cubicBezTo>
                  <a:cubicBezTo>
                    <a:pt x="40058" y="17780"/>
                    <a:pt x="41655" y="22555"/>
                    <a:pt x="41655" y="28602"/>
                  </a:cubicBezTo>
                  <a:lnTo>
                    <a:pt x="41655" y="63686"/>
                  </a:lnTo>
                  <a:lnTo>
                    <a:pt x="51824" y="63686"/>
                  </a:lnTo>
                  <a:lnTo>
                    <a:pt x="51824" y="1794"/>
                  </a:lnTo>
                  <a:lnTo>
                    <a:pt x="41655" y="1794"/>
                  </a:lnTo>
                  <a:lnTo>
                    <a:pt x="41655" y="11308"/>
                  </a:lnTo>
                  <a:cubicBezTo>
                    <a:pt x="39191" y="7547"/>
                    <a:pt x="36326" y="4753"/>
                    <a:pt x="33061" y="2926"/>
                  </a:cubicBezTo>
                  <a:cubicBezTo>
                    <a:pt x="29807" y="1099"/>
                    <a:pt x="26022" y="185"/>
                    <a:pt x="21707" y="185"/>
                  </a:cubicBezTo>
                  <a:cubicBezTo>
                    <a:pt x="14598" y="185"/>
                    <a:pt x="9198" y="2396"/>
                    <a:pt x="5508" y="6816"/>
                  </a:cubicBezTo>
                  <a:cubicBezTo>
                    <a:pt x="1830" y="11237"/>
                    <a:pt x="-9" y="17703"/>
                    <a:pt x="-9" y="26215"/>
                  </a:cubicBezTo>
                  <a:close/>
                </a:path>
              </a:pathLst>
            </a:custGeom>
            <a:solidFill>
              <a:srgbClr val="000000"/>
            </a:solidFill>
            <a:ln w="113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B1EBEFBA-AD2E-4CF5-80F1-116BDFBD9104}"/>
                </a:ext>
              </a:extLst>
            </p:cNvPr>
            <p:cNvSpPr/>
            <p:nvPr/>
          </p:nvSpPr>
          <p:spPr>
            <a:xfrm rot="-5400000" flipV="1">
              <a:off x="3589596" y="2519196"/>
              <a:ext cx="90367" cy="63376"/>
            </a:xfrm>
            <a:custGeom>
              <a:avLst/>
              <a:gdLst>
                <a:gd name="connsiteX0" fmla="*/ 48552 w 90367"/>
                <a:gd name="connsiteY0" fmla="*/ 50181 h 63376"/>
                <a:gd name="connsiteX1" fmla="*/ 57677 w 90367"/>
                <a:gd name="connsiteY1" fmla="*/ 60296 h 63376"/>
                <a:gd name="connsiteX2" fmla="*/ 70162 w 90367"/>
                <a:gd name="connsiteY2" fmla="*/ 63549 h 63376"/>
                <a:gd name="connsiteX3" fmla="*/ 85088 w 90367"/>
                <a:gd name="connsiteY3" fmla="*/ 56777 h 63376"/>
                <a:gd name="connsiteX4" fmla="*/ 90340 w 90367"/>
                <a:gd name="connsiteY4" fmla="*/ 37537 h 63376"/>
                <a:gd name="connsiteX5" fmla="*/ 90340 w 90367"/>
                <a:gd name="connsiteY5" fmla="*/ 173 h 63376"/>
                <a:gd name="connsiteX6" fmla="*/ 80118 w 90367"/>
                <a:gd name="connsiteY6" fmla="*/ 173 h 63376"/>
                <a:gd name="connsiteX7" fmla="*/ 80118 w 90367"/>
                <a:gd name="connsiteY7" fmla="*/ 37201 h 63376"/>
                <a:gd name="connsiteX8" fmla="*/ 76953 w 90367"/>
                <a:gd name="connsiteY8" fmla="*/ 50393 h 63376"/>
                <a:gd name="connsiteX9" fmla="*/ 67350 w 90367"/>
                <a:gd name="connsiteY9" fmla="*/ 54708 h 63376"/>
                <a:gd name="connsiteX10" fmla="*/ 54848 w 90367"/>
                <a:gd name="connsiteY10" fmla="*/ 49456 h 63376"/>
                <a:gd name="connsiteX11" fmla="*/ 50267 w 90367"/>
                <a:gd name="connsiteY11" fmla="*/ 35150 h 63376"/>
                <a:gd name="connsiteX12" fmla="*/ 50267 w 90367"/>
                <a:gd name="connsiteY12" fmla="*/ 173 h 63376"/>
                <a:gd name="connsiteX13" fmla="*/ 40046 w 90367"/>
                <a:gd name="connsiteY13" fmla="*/ 173 h 63376"/>
                <a:gd name="connsiteX14" fmla="*/ 40046 w 90367"/>
                <a:gd name="connsiteY14" fmla="*/ 37201 h 63376"/>
                <a:gd name="connsiteX15" fmla="*/ 36898 w 90367"/>
                <a:gd name="connsiteY15" fmla="*/ 50428 h 63376"/>
                <a:gd name="connsiteX16" fmla="*/ 27171 w 90367"/>
                <a:gd name="connsiteY16" fmla="*/ 54708 h 63376"/>
                <a:gd name="connsiteX17" fmla="*/ 14775 w 90367"/>
                <a:gd name="connsiteY17" fmla="*/ 49438 h 63376"/>
                <a:gd name="connsiteX18" fmla="*/ 10194 w 90367"/>
                <a:gd name="connsiteY18" fmla="*/ 35150 h 63376"/>
                <a:gd name="connsiteX19" fmla="*/ 10194 w 90367"/>
                <a:gd name="connsiteY19" fmla="*/ 173 h 63376"/>
                <a:gd name="connsiteX20" fmla="*/ -27 w 90367"/>
                <a:gd name="connsiteY20" fmla="*/ 173 h 63376"/>
                <a:gd name="connsiteX21" fmla="*/ -27 w 90367"/>
                <a:gd name="connsiteY21" fmla="*/ 62064 h 63376"/>
                <a:gd name="connsiteX22" fmla="*/ 10194 w 90367"/>
                <a:gd name="connsiteY22" fmla="*/ 62064 h 63376"/>
                <a:gd name="connsiteX23" fmla="*/ 10194 w 90367"/>
                <a:gd name="connsiteY23" fmla="*/ 52444 h 63376"/>
                <a:gd name="connsiteX24" fmla="*/ 18542 w 90367"/>
                <a:gd name="connsiteY24" fmla="*/ 60844 h 63376"/>
                <a:gd name="connsiteX25" fmla="*/ 30089 w 90367"/>
                <a:gd name="connsiteY25" fmla="*/ 63549 h 63376"/>
                <a:gd name="connsiteX26" fmla="*/ 41567 w 90367"/>
                <a:gd name="connsiteY26" fmla="*/ 60119 h 63376"/>
                <a:gd name="connsiteX27" fmla="*/ 48552 w 90367"/>
                <a:gd name="connsiteY27" fmla="*/ 50181 h 6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0367" h="63376">
                  <a:moveTo>
                    <a:pt x="48552" y="50181"/>
                  </a:moveTo>
                  <a:cubicBezTo>
                    <a:pt x="51098" y="54755"/>
                    <a:pt x="54140" y="58126"/>
                    <a:pt x="57677" y="60296"/>
                  </a:cubicBezTo>
                  <a:cubicBezTo>
                    <a:pt x="61214" y="62465"/>
                    <a:pt x="65376" y="63549"/>
                    <a:pt x="70162" y="63549"/>
                  </a:cubicBezTo>
                  <a:cubicBezTo>
                    <a:pt x="76611" y="63549"/>
                    <a:pt x="81586" y="61292"/>
                    <a:pt x="85088" y="56777"/>
                  </a:cubicBezTo>
                  <a:cubicBezTo>
                    <a:pt x="88589" y="52273"/>
                    <a:pt x="90340" y="45860"/>
                    <a:pt x="90340" y="37537"/>
                  </a:cubicBezTo>
                  <a:lnTo>
                    <a:pt x="90340" y="173"/>
                  </a:lnTo>
                  <a:lnTo>
                    <a:pt x="80118" y="173"/>
                  </a:lnTo>
                  <a:lnTo>
                    <a:pt x="80118" y="37201"/>
                  </a:lnTo>
                  <a:cubicBezTo>
                    <a:pt x="80118" y="43131"/>
                    <a:pt x="79063" y="47528"/>
                    <a:pt x="76953" y="50393"/>
                  </a:cubicBezTo>
                  <a:cubicBezTo>
                    <a:pt x="74854" y="53269"/>
                    <a:pt x="71654" y="54708"/>
                    <a:pt x="67350" y="54708"/>
                  </a:cubicBezTo>
                  <a:cubicBezTo>
                    <a:pt x="62080" y="54708"/>
                    <a:pt x="57913" y="52957"/>
                    <a:pt x="54848" y="49456"/>
                  </a:cubicBezTo>
                  <a:cubicBezTo>
                    <a:pt x="51794" y="45966"/>
                    <a:pt x="50267" y="41198"/>
                    <a:pt x="50267" y="35150"/>
                  </a:cubicBezTo>
                  <a:lnTo>
                    <a:pt x="50267" y="173"/>
                  </a:lnTo>
                  <a:lnTo>
                    <a:pt x="40046" y="173"/>
                  </a:lnTo>
                  <a:lnTo>
                    <a:pt x="40046" y="37201"/>
                  </a:lnTo>
                  <a:cubicBezTo>
                    <a:pt x="40046" y="43166"/>
                    <a:pt x="38996" y="47575"/>
                    <a:pt x="36898" y="50428"/>
                  </a:cubicBezTo>
                  <a:cubicBezTo>
                    <a:pt x="34799" y="53281"/>
                    <a:pt x="31557" y="54708"/>
                    <a:pt x="27171" y="54708"/>
                  </a:cubicBezTo>
                  <a:cubicBezTo>
                    <a:pt x="21972" y="54708"/>
                    <a:pt x="17840" y="52951"/>
                    <a:pt x="14775" y="49438"/>
                  </a:cubicBezTo>
                  <a:cubicBezTo>
                    <a:pt x="11721" y="45925"/>
                    <a:pt x="10194" y="41162"/>
                    <a:pt x="10194" y="35150"/>
                  </a:cubicBezTo>
                  <a:lnTo>
                    <a:pt x="10194" y="173"/>
                  </a:lnTo>
                  <a:lnTo>
                    <a:pt x="-27" y="173"/>
                  </a:lnTo>
                  <a:lnTo>
                    <a:pt x="-27" y="62064"/>
                  </a:lnTo>
                  <a:lnTo>
                    <a:pt x="10194" y="62064"/>
                  </a:lnTo>
                  <a:lnTo>
                    <a:pt x="10194" y="52444"/>
                  </a:lnTo>
                  <a:cubicBezTo>
                    <a:pt x="12517" y="56240"/>
                    <a:pt x="15299" y="59040"/>
                    <a:pt x="18542" y="60844"/>
                  </a:cubicBezTo>
                  <a:cubicBezTo>
                    <a:pt x="21784" y="62647"/>
                    <a:pt x="25633" y="63549"/>
                    <a:pt x="30089" y="63549"/>
                  </a:cubicBezTo>
                  <a:cubicBezTo>
                    <a:pt x="34593" y="63549"/>
                    <a:pt x="38419" y="62406"/>
                    <a:pt x="41567" y="60119"/>
                  </a:cubicBezTo>
                  <a:cubicBezTo>
                    <a:pt x="44714" y="57843"/>
                    <a:pt x="47043" y="54531"/>
                    <a:pt x="48552" y="50181"/>
                  </a:cubicBezTo>
                  <a:close/>
                </a:path>
              </a:pathLst>
            </a:custGeom>
            <a:solidFill>
              <a:srgbClr val="000000"/>
            </a:solidFill>
            <a:ln w="113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D6BD678D-2F55-4E20-B5B8-A5A87D77736E}"/>
                </a:ext>
              </a:extLst>
            </p:cNvPr>
            <p:cNvSpPr/>
            <p:nvPr/>
          </p:nvSpPr>
          <p:spPr>
            <a:xfrm rot="-5400000" flipV="1">
              <a:off x="3596581" y="2414327"/>
              <a:ext cx="55387" cy="87602"/>
            </a:xfrm>
            <a:custGeom>
              <a:avLst/>
              <a:gdLst>
                <a:gd name="connsiteX0" fmla="*/ 44817 w 55387"/>
                <a:gd name="connsiteY0" fmla="*/ 32654 h 87602"/>
                <a:gd name="connsiteX1" fmla="*/ 40201 w 55387"/>
                <a:gd name="connsiteY1" fmla="*/ 50248 h 87602"/>
                <a:gd name="connsiteX2" fmla="*/ 27522 w 55387"/>
                <a:gd name="connsiteY2" fmla="*/ 56632 h 87602"/>
                <a:gd name="connsiteX3" fmla="*/ 14824 w 55387"/>
                <a:gd name="connsiteY3" fmla="*/ 50248 h 87602"/>
                <a:gd name="connsiteX4" fmla="*/ 10209 w 55387"/>
                <a:gd name="connsiteY4" fmla="*/ 32654 h 87602"/>
                <a:gd name="connsiteX5" fmla="*/ 14824 w 55387"/>
                <a:gd name="connsiteY5" fmla="*/ 15059 h 87602"/>
                <a:gd name="connsiteX6" fmla="*/ 27522 w 55387"/>
                <a:gd name="connsiteY6" fmla="*/ 8675 h 87602"/>
                <a:gd name="connsiteX7" fmla="*/ 40201 w 55387"/>
                <a:gd name="connsiteY7" fmla="*/ 15059 h 87602"/>
                <a:gd name="connsiteX8" fmla="*/ 44817 w 55387"/>
                <a:gd name="connsiteY8" fmla="*/ 32654 h 87602"/>
                <a:gd name="connsiteX9" fmla="*/ 10209 w 55387"/>
                <a:gd name="connsiteY9" fmla="*/ 54263 h 87602"/>
                <a:gd name="connsiteX10" fmla="*/ 18308 w 55387"/>
                <a:gd name="connsiteY10" fmla="*/ 62450 h 87602"/>
                <a:gd name="connsiteX11" fmla="*/ 29997 w 55387"/>
                <a:gd name="connsiteY11" fmla="*/ 65138 h 87602"/>
                <a:gd name="connsiteX12" fmla="*/ 48318 w 55387"/>
                <a:gd name="connsiteY12" fmla="*/ 56190 h 87602"/>
                <a:gd name="connsiteX13" fmla="*/ 55374 w 55387"/>
                <a:gd name="connsiteY13" fmla="*/ 32654 h 87602"/>
                <a:gd name="connsiteX14" fmla="*/ 48318 w 55387"/>
                <a:gd name="connsiteY14" fmla="*/ 9099 h 87602"/>
                <a:gd name="connsiteX15" fmla="*/ 29997 w 55387"/>
                <a:gd name="connsiteY15" fmla="*/ 152 h 87602"/>
                <a:gd name="connsiteX16" fmla="*/ 18308 w 55387"/>
                <a:gd name="connsiteY16" fmla="*/ 2840 h 87602"/>
                <a:gd name="connsiteX17" fmla="*/ 10209 w 55387"/>
                <a:gd name="connsiteY17" fmla="*/ 11045 h 87602"/>
                <a:gd name="connsiteX18" fmla="*/ 10209 w 55387"/>
                <a:gd name="connsiteY18" fmla="*/ 1761 h 87602"/>
                <a:gd name="connsiteX19" fmla="*/ -13 w 55387"/>
                <a:gd name="connsiteY19" fmla="*/ 1761 h 87602"/>
                <a:gd name="connsiteX20" fmla="*/ -13 w 55387"/>
                <a:gd name="connsiteY20" fmla="*/ 87755 h 87602"/>
                <a:gd name="connsiteX21" fmla="*/ 10209 w 55387"/>
                <a:gd name="connsiteY21" fmla="*/ 87755 h 87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5387" h="87602">
                  <a:moveTo>
                    <a:pt x="44817" y="32654"/>
                  </a:moveTo>
                  <a:cubicBezTo>
                    <a:pt x="44817" y="40128"/>
                    <a:pt x="43278" y="45993"/>
                    <a:pt x="40201" y="50248"/>
                  </a:cubicBezTo>
                  <a:cubicBezTo>
                    <a:pt x="37124" y="54504"/>
                    <a:pt x="32898" y="56632"/>
                    <a:pt x="27522" y="56632"/>
                  </a:cubicBezTo>
                  <a:cubicBezTo>
                    <a:pt x="22134" y="56632"/>
                    <a:pt x="17901" y="54504"/>
                    <a:pt x="14824" y="50248"/>
                  </a:cubicBezTo>
                  <a:cubicBezTo>
                    <a:pt x="11747" y="45993"/>
                    <a:pt x="10209" y="40128"/>
                    <a:pt x="10209" y="32654"/>
                  </a:cubicBezTo>
                  <a:cubicBezTo>
                    <a:pt x="10209" y="25179"/>
                    <a:pt x="11747" y="19314"/>
                    <a:pt x="14824" y="15059"/>
                  </a:cubicBezTo>
                  <a:cubicBezTo>
                    <a:pt x="17901" y="10803"/>
                    <a:pt x="22134" y="8675"/>
                    <a:pt x="27522" y="8675"/>
                  </a:cubicBezTo>
                  <a:cubicBezTo>
                    <a:pt x="32898" y="8675"/>
                    <a:pt x="37124" y="10803"/>
                    <a:pt x="40201" y="15059"/>
                  </a:cubicBezTo>
                  <a:cubicBezTo>
                    <a:pt x="43278" y="19314"/>
                    <a:pt x="44817" y="25179"/>
                    <a:pt x="44817" y="32654"/>
                  </a:cubicBezTo>
                  <a:close/>
                  <a:moveTo>
                    <a:pt x="10209" y="54263"/>
                  </a:moveTo>
                  <a:cubicBezTo>
                    <a:pt x="12354" y="57941"/>
                    <a:pt x="15054" y="60670"/>
                    <a:pt x="18308" y="62450"/>
                  </a:cubicBezTo>
                  <a:cubicBezTo>
                    <a:pt x="21574" y="64242"/>
                    <a:pt x="25470" y="65138"/>
                    <a:pt x="29997" y="65138"/>
                  </a:cubicBezTo>
                  <a:cubicBezTo>
                    <a:pt x="37519" y="65138"/>
                    <a:pt x="43626" y="62155"/>
                    <a:pt x="48318" y="56190"/>
                  </a:cubicBezTo>
                  <a:cubicBezTo>
                    <a:pt x="53022" y="50225"/>
                    <a:pt x="55374" y="42379"/>
                    <a:pt x="55374" y="32654"/>
                  </a:cubicBezTo>
                  <a:cubicBezTo>
                    <a:pt x="55374" y="22928"/>
                    <a:pt x="53022" y="15076"/>
                    <a:pt x="48318" y="9099"/>
                  </a:cubicBezTo>
                  <a:cubicBezTo>
                    <a:pt x="43626" y="3134"/>
                    <a:pt x="37519" y="152"/>
                    <a:pt x="29997" y="152"/>
                  </a:cubicBezTo>
                  <a:cubicBezTo>
                    <a:pt x="25470" y="152"/>
                    <a:pt x="21574" y="1048"/>
                    <a:pt x="18308" y="2840"/>
                  </a:cubicBezTo>
                  <a:cubicBezTo>
                    <a:pt x="15054" y="4632"/>
                    <a:pt x="12354" y="7367"/>
                    <a:pt x="10209" y="11045"/>
                  </a:cubicBezTo>
                  <a:lnTo>
                    <a:pt x="10209" y="1761"/>
                  </a:lnTo>
                  <a:lnTo>
                    <a:pt x="-13" y="1761"/>
                  </a:lnTo>
                  <a:lnTo>
                    <a:pt x="-13" y="87755"/>
                  </a:lnTo>
                  <a:lnTo>
                    <a:pt x="10209" y="87755"/>
                  </a:lnTo>
                  <a:close/>
                </a:path>
              </a:pathLst>
            </a:custGeom>
            <a:solidFill>
              <a:srgbClr val="000000"/>
            </a:solidFill>
            <a:ln w="113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00D87A71-A3FB-4518-8285-A54C15AFEBC8}"/>
                </a:ext>
              </a:extLst>
            </p:cNvPr>
            <p:cNvSpPr/>
            <p:nvPr/>
          </p:nvSpPr>
          <p:spPr>
            <a:xfrm rot="-5400000" flipV="1">
              <a:off x="3606900" y="2356840"/>
              <a:ext cx="57368" cy="64985"/>
            </a:xfrm>
            <a:custGeom>
              <a:avLst/>
              <a:gdLst>
                <a:gd name="connsiteX0" fmla="*/ 57359 w 57368"/>
                <a:gd name="connsiteY0" fmla="*/ 35255 h 64985"/>
                <a:gd name="connsiteX1" fmla="*/ 57359 w 57368"/>
                <a:gd name="connsiteY1" fmla="*/ 30285 h 64985"/>
                <a:gd name="connsiteX2" fmla="*/ 10602 w 57368"/>
                <a:gd name="connsiteY2" fmla="*/ 30285 h 64985"/>
                <a:gd name="connsiteX3" fmla="*/ 16933 w 57368"/>
                <a:gd name="connsiteY3" fmla="*/ 14282 h 64985"/>
                <a:gd name="connsiteX4" fmla="*/ 32707 w 57368"/>
                <a:gd name="connsiteY4" fmla="*/ 8783 h 64985"/>
                <a:gd name="connsiteX5" fmla="*/ 44061 w 57368"/>
                <a:gd name="connsiteY5" fmla="*/ 10215 h 64985"/>
                <a:gd name="connsiteX6" fmla="*/ 54990 w 57368"/>
                <a:gd name="connsiteY6" fmla="*/ 14530 h 64985"/>
                <a:gd name="connsiteX7" fmla="*/ 54990 w 57368"/>
                <a:gd name="connsiteY7" fmla="*/ 4910 h 64985"/>
                <a:gd name="connsiteX8" fmla="*/ 43760 w 57368"/>
                <a:gd name="connsiteY8" fmla="*/ 1373 h 64985"/>
                <a:gd name="connsiteX9" fmla="*/ 32106 w 57368"/>
                <a:gd name="connsiteY9" fmla="*/ 153 h 64985"/>
                <a:gd name="connsiteX10" fmla="*/ 8639 w 57368"/>
                <a:gd name="connsiteY10" fmla="*/ 8765 h 64985"/>
                <a:gd name="connsiteX11" fmla="*/ -9 w 57368"/>
                <a:gd name="connsiteY11" fmla="*/ 32107 h 64985"/>
                <a:gd name="connsiteX12" fmla="*/ 8197 w 57368"/>
                <a:gd name="connsiteY12" fmla="*/ 56209 h 64985"/>
                <a:gd name="connsiteX13" fmla="*/ 30337 w 57368"/>
                <a:gd name="connsiteY13" fmla="*/ 65139 h 64985"/>
                <a:gd name="connsiteX14" fmla="*/ 50091 w 57368"/>
                <a:gd name="connsiteY14" fmla="*/ 57093 h 64985"/>
                <a:gd name="connsiteX15" fmla="*/ 57359 w 57368"/>
                <a:gd name="connsiteY15" fmla="*/ 35255 h 64985"/>
                <a:gd name="connsiteX16" fmla="*/ 47191 w 57368"/>
                <a:gd name="connsiteY16" fmla="*/ 38243 h 64985"/>
                <a:gd name="connsiteX17" fmla="*/ 42522 w 57368"/>
                <a:gd name="connsiteY17" fmla="*/ 51541 h 64985"/>
                <a:gd name="connsiteX18" fmla="*/ 30444 w 57368"/>
                <a:gd name="connsiteY18" fmla="*/ 56527 h 64985"/>
                <a:gd name="connsiteX19" fmla="*/ 16827 w 57368"/>
                <a:gd name="connsiteY19" fmla="*/ 51718 h 64985"/>
                <a:gd name="connsiteX20" fmla="*/ 10938 w 57368"/>
                <a:gd name="connsiteY20" fmla="*/ 38172 h 64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368" h="64985">
                  <a:moveTo>
                    <a:pt x="57359" y="35255"/>
                  </a:moveTo>
                  <a:lnTo>
                    <a:pt x="57359" y="30285"/>
                  </a:lnTo>
                  <a:lnTo>
                    <a:pt x="10602" y="30285"/>
                  </a:lnTo>
                  <a:cubicBezTo>
                    <a:pt x="11050" y="23283"/>
                    <a:pt x="13160" y="17949"/>
                    <a:pt x="16933" y="14282"/>
                  </a:cubicBezTo>
                  <a:cubicBezTo>
                    <a:pt x="20705" y="10616"/>
                    <a:pt x="25964" y="8783"/>
                    <a:pt x="32707" y="8783"/>
                  </a:cubicBezTo>
                  <a:cubicBezTo>
                    <a:pt x="36610" y="8783"/>
                    <a:pt x="40394" y="9260"/>
                    <a:pt x="44061" y="10215"/>
                  </a:cubicBezTo>
                  <a:cubicBezTo>
                    <a:pt x="47727" y="11170"/>
                    <a:pt x="51370" y="12608"/>
                    <a:pt x="54990" y="14530"/>
                  </a:cubicBezTo>
                  <a:lnTo>
                    <a:pt x="54990" y="4910"/>
                  </a:lnTo>
                  <a:cubicBezTo>
                    <a:pt x="51335" y="3366"/>
                    <a:pt x="47592" y="2187"/>
                    <a:pt x="43760" y="1373"/>
                  </a:cubicBezTo>
                  <a:cubicBezTo>
                    <a:pt x="39928" y="560"/>
                    <a:pt x="36044" y="153"/>
                    <a:pt x="32106" y="153"/>
                  </a:cubicBezTo>
                  <a:cubicBezTo>
                    <a:pt x="22226" y="153"/>
                    <a:pt x="14404" y="3024"/>
                    <a:pt x="8639" y="8765"/>
                  </a:cubicBezTo>
                  <a:cubicBezTo>
                    <a:pt x="2874" y="14518"/>
                    <a:pt x="-9" y="22299"/>
                    <a:pt x="-9" y="32107"/>
                  </a:cubicBezTo>
                  <a:cubicBezTo>
                    <a:pt x="-9" y="42233"/>
                    <a:pt x="2726" y="50268"/>
                    <a:pt x="8197" y="56209"/>
                  </a:cubicBezTo>
                  <a:cubicBezTo>
                    <a:pt x="13667" y="62163"/>
                    <a:pt x="21047" y="65139"/>
                    <a:pt x="30337" y="65139"/>
                  </a:cubicBezTo>
                  <a:cubicBezTo>
                    <a:pt x="38661" y="65139"/>
                    <a:pt x="45245" y="62457"/>
                    <a:pt x="50091" y="57093"/>
                  </a:cubicBezTo>
                  <a:cubicBezTo>
                    <a:pt x="54936" y="51741"/>
                    <a:pt x="57359" y="44462"/>
                    <a:pt x="57359" y="35255"/>
                  </a:cubicBezTo>
                  <a:close/>
                  <a:moveTo>
                    <a:pt x="47191" y="38243"/>
                  </a:moveTo>
                  <a:cubicBezTo>
                    <a:pt x="47120" y="43795"/>
                    <a:pt x="45564" y="48228"/>
                    <a:pt x="42522" y="51541"/>
                  </a:cubicBezTo>
                  <a:cubicBezTo>
                    <a:pt x="39480" y="54865"/>
                    <a:pt x="35454" y="56527"/>
                    <a:pt x="30444" y="56527"/>
                  </a:cubicBezTo>
                  <a:cubicBezTo>
                    <a:pt x="24773" y="56527"/>
                    <a:pt x="20234" y="54924"/>
                    <a:pt x="16827" y="51718"/>
                  </a:cubicBezTo>
                  <a:cubicBezTo>
                    <a:pt x="13419" y="48511"/>
                    <a:pt x="11456" y="43996"/>
                    <a:pt x="10938" y="38172"/>
                  </a:cubicBezTo>
                  <a:close/>
                </a:path>
              </a:pathLst>
            </a:custGeom>
            <a:solidFill>
              <a:srgbClr val="000000"/>
            </a:solidFill>
            <a:ln w="113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59798B83-BC16-4540-AA91-AF303AEBA743}"/>
                </a:ext>
              </a:extLst>
            </p:cNvPr>
            <p:cNvSpPr/>
            <p:nvPr/>
          </p:nvSpPr>
          <p:spPr>
            <a:xfrm rot="-5400000" flipV="1">
              <a:off x="3616653" y="2294541"/>
              <a:ext cx="36253" cy="63376"/>
            </a:xfrm>
            <a:custGeom>
              <a:avLst/>
              <a:gdLst>
                <a:gd name="connsiteX0" fmla="*/ 36250 w 36253"/>
                <a:gd name="connsiteY0" fmla="*/ 52540 h 63376"/>
                <a:gd name="connsiteX1" fmla="*/ 32518 w 36253"/>
                <a:gd name="connsiteY1" fmla="*/ 53990 h 63376"/>
                <a:gd name="connsiteX2" fmla="*/ 28080 w 36253"/>
                <a:gd name="connsiteY2" fmla="*/ 54468 h 63376"/>
                <a:gd name="connsiteX3" fmla="*/ 14834 w 36253"/>
                <a:gd name="connsiteY3" fmla="*/ 48862 h 63376"/>
                <a:gd name="connsiteX4" fmla="*/ 10218 w 36253"/>
                <a:gd name="connsiteY4" fmla="*/ 32753 h 63376"/>
                <a:gd name="connsiteX5" fmla="*/ 10218 w 36253"/>
                <a:gd name="connsiteY5" fmla="*/ 145 h 63376"/>
                <a:gd name="connsiteX6" fmla="*/ -3 w 36253"/>
                <a:gd name="connsiteY6" fmla="*/ 145 h 63376"/>
                <a:gd name="connsiteX7" fmla="*/ -3 w 36253"/>
                <a:gd name="connsiteY7" fmla="*/ 62036 h 63376"/>
                <a:gd name="connsiteX8" fmla="*/ 10218 w 36253"/>
                <a:gd name="connsiteY8" fmla="*/ 62036 h 63376"/>
                <a:gd name="connsiteX9" fmla="*/ 10218 w 36253"/>
                <a:gd name="connsiteY9" fmla="*/ 52416 h 63376"/>
                <a:gd name="connsiteX10" fmla="*/ 18565 w 36253"/>
                <a:gd name="connsiteY10" fmla="*/ 60781 h 63376"/>
                <a:gd name="connsiteX11" fmla="*/ 31068 w 36253"/>
                <a:gd name="connsiteY11" fmla="*/ 63522 h 63376"/>
                <a:gd name="connsiteX12" fmla="*/ 33385 w 36253"/>
                <a:gd name="connsiteY12" fmla="*/ 63380 h 63376"/>
                <a:gd name="connsiteX13" fmla="*/ 36197 w 36253"/>
                <a:gd name="connsiteY13" fmla="*/ 62973 h 6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253" h="63376">
                  <a:moveTo>
                    <a:pt x="36250" y="52540"/>
                  </a:moveTo>
                  <a:cubicBezTo>
                    <a:pt x="35106" y="53200"/>
                    <a:pt x="33862" y="53684"/>
                    <a:pt x="32518" y="53990"/>
                  </a:cubicBezTo>
                  <a:cubicBezTo>
                    <a:pt x="31174" y="54309"/>
                    <a:pt x="29695" y="54468"/>
                    <a:pt x="28080" y="54468"/>
                  </a:cubicBezTo>
                  <a:cubicBezTo>
                    <a:pt x="22326" y="54468"/>
                    <a:pt x="17911" y="52599"/>
                    <a:pt x="14834" y="48862"/>
                  </a:cubicBezTo>
                  <a:cubicBezTo>
                    <a:pt x="11757" y="45125"/>
                    <a:pt x="10218" y="39755"/>
                    <a:pt x="10218" y="32753"/>
                  </a:cubicBezTo>
                  <a:lnTo>
                    <a:pt x="10218" y="145"/>
                  </a:lnTo>
                  <a:lnTo>
                    <a:pt x="-3" y="145"/>
                  </a:lnTo>
                  <a:lnTo>
                    <a:pt x="-3" y="62036"/>
                  </a:lnTo>
                  <a:lnTo>
                    <a:pt x="10218" y="62036"/>
                  </a:lnTo>
                  <a:lnTo>
                    <a:pt x="10218" y="52416"/>
                  </a:lnTo>
                  <a:cubicBezTo>
                    <a:pt x="12364" y="56177"/>
                    <a:pt x="15146" y="58965"/>
                    <a:pt x="18565" y="60781"/>
                  </a:cubicBezTo>
                  <a:cubicBezTo>
                    <a:pt x="21996" y="62608"/>
                    <a:pt x="26164" y="63522"/>
                    <a:pt x="31068" y="63522"/>
                  </a:cubicBezTo>
                  <a:cubicBezTo>
                    <a:pt x="31764" y="63522"/>
                    <a:pt x="32536" y="63474"/>
                    <a:pt x="33385" y="63380"/>
                  </a:cubicBezTo>
                  <a:cubicBezTo>
                    <a:pt x="34234" y="63298"/>
                    <a:pt x="35171" y="63162"/>
                    <a:pt x="36197" y="62973"/>
                  </a:cubicBezTo>
                  <a:close/>
                </a:path>
              </a:pathLst>
            </a:custGeom>
            <a:solidFill>
              <a:srgbClr val="000000"/>
            </a:solidFill>
            <a:ln w="113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9E8106A7-2EF4-4C53-8D26-C2A8E8ACE818}"/>
                </a:ext>
              </a:extLst>
            </p:cNvPr>
            <p:cNvSpPr/>
            <p:nvPr/>
          </p:nvSpPr>
          <p:spPr>
            <a:xfrm rot="-5400000" flipV="1">
              <a:off x="3666470" y="2308100"/>
              <a:ext cx="8084" cy="8083"/>
            </a:xfrm>
            <a:custGeom>
              <a:avLst/>
              <a:gdLst/>
              <a:ahLst/>
              <a:cxnLst/>
              <a:rect l="l" t="t" r="r" b="b"/>
              <a:pathLst>
                <a:path w="8084" h="8083"/>
              </a:pathLst>
            </a:custGeom>
            <a:solidFill>
              <a:srgbClr val="000000"/>
            </a:solidFill>
            <a:ln w="113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94F6E7BD-B4CF-4CA0-8463-404348D905FF}"/>
                </a:ext>
              </a:extLst>
            </p:cNvPr>
            <p:cNvSpPr/>
            <p:nvPr/>
          </p:nvSpPr>
          <p:spPr>
            <a:xfrm rot="-5400000" flipV="1">
              <a:off x="3607174" y="2204982"/>
              <a:ext cx="56819" cy="64985"/>
            </a:xfrm>
            <a:custGeom>
              <a:avLst/>
              <a:gdLst>
                <a:gd name="connsiteX0" fmla="*/ 28393 w 56819"/>
                <a:gd name="connsiteY0" fmla="*/ 56509 h 64985"/>
                <a:gd name="connsiteX1" fmla="*/ 15465 w 56819"/>
                <a:gd name="connsiteY1" fmla="*/ 50125 h 64985"/>
                <a:gd name="connsiteX2" fmla="*/ 10708 w 56819"/>
                <a:gd name="connsiteY2" fmla="*/ 32636 h 64985"/>
                <a:gd name="connsiteX3" fmla="*/ 15430 w 56819"/>
                <a:gd name="connsiteY3" fmla="*/ 15148 h 64985"/>
                <a:gd name="connsiteX4" fmla="*/ 28393 w 56819"/>
                <a:gd name="connsiteY4" fmla="*/ 8764 h 64985"/>
                <a:gd name="connsiteX5" fmla="*/ 41267 w 56819"/>
                <a:gd name="connsiteY5" fmla="*/ 15165 h 64985"/>
                <a:gd name="connsiteX6" fmla="*/ 46024 w 56819"/>
                <a:gd name="connsiteY6" fmla="*/ 32636 h 64985"/>
                <a:gd name="connsiteX7" fmla="*/ 41267 w 56819"/>
                <a:gd name="connsiteY7" fmla="*/ 50072 h 64985"/>
                <a:gd name="connsiteX8" fmla="*/ 28393 w 56819"/>
                <a:gd name="connsiteY8" fmla="*/ 56509 h 64985"/>
                <a:gd name="connsiteX9" fmla="*/ 28393 w 56819"/>
                <a:gd name="connsiteY9" fmla="*/ 65120 h 64985"/>
                <a:gd name="connsiteX10" fmla="*/ 49225 w 56819"/>
                <a:gd name="connsiteY10" fmla="*/ 56491 h 64985"/>
                <a:gd name="connsiteX11" fmla="*/ 56811 w 56819"/>
                <a:gd name="connsiteY11" fmla="*/ 32636 h 64985"/>
                <a:gd name="connsiteX12" fmla="*/ 49225 w 56819"/>
                <a:gd name="connsiteY12" fmla="*/ 8782 h 64985"/>
                <a:gd name="connsiteX13" fmla="*/ 28393 w 56819"/>
                <a:gd name="connsiteY13" fmla="*/ 134 h 64985"/>
                <a:gd name="connsiteX14" fmla="*/ 7525 w 56819"/>
                <a:gd name="connsiteY14" fmla="*/ 8782 h 64985"/>
                <a:gd name="connsiteX15" fmla="*/ -9 w 56819"/>
                <a:gd name="connsiteY15" fmla="*/ 32636 h 64985"/>
                <a:gd name="connsiteX16" fmla="*/ 7525 w 56819"/>
                <a:gd name="connsiteY16" fmla="*/ 56491 h 64985"/>
                <a:gd name="connsiteX17" fmla="*/ 28393 w 56819"/>
                <a:gd name="connsiteY17" fmla="*/ 65120 h 64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6819" h="64985">
                  <a:moveTo>
                    <a:pt x="28393" y="56509"/>
                  </a:moveTo>
                  <a:cubicBezTo>
                    <a:pt x="22946" y="56509"/>
                    <a:pt x="18637" y="54381"/>
                    <a:pt x="15465" y="50125"/>
                  </a:cubicBezTo>
                  <a:cubicBezTo>
                    <a:pt x="12294" y="45869"/>
                    <a:pt x="10708" y="40040"/>
                    <a:pt x="10708" y="32636"/>
                  </a:cubicBezTo>
                  <a:cubicBezTo>
                    <a:pt x="10708" y="25233"/>
                    <a:pt x="12282" y="19403"/>
                    <a:pt x="15430" y="15148"/>
                  </a:cubicBezTo>
                  <a:cubicBezTo>
                    <a:pt x="18589" y="10892"/>
                    <a:pt x="22910" y="8764"/>
                    <a:pt x="28393" y="8764"/>
                  </a:cubicBezTo>
                  <a:cubicBezTo>
                    <a:pt x="33816" y="8764"/>
                    <a:pt x="38107" y="10898"/>
                    <a:pt x="41267" y="15165"/>
                  </a:cubicBezTo>
                  <a:cubicBezTo>
                    <a:pt x="44438" y="19445"/>
                    <a:pt x="46024" y="25268"/>
                    <a:pt x="46024" y="32636"/>
                  </a:cubicBezTo>
                  <a:cubicBezTo>
                    <a:pt x="46024" y="39969"/>
                    <a:pt x="44438" y="45781"/>
                    <a:pt x="41267" y="50072"/>
                  </a:cubicBezTo>
                  <a:cubicBezTo>
                    <a:pt x="38107" y="54363"/>
                    <a:pt x="33816" y="56509"/>
                    <a:pt x="28393" y="56509"/>
                  </a:cubicBezTo>
                  <a:close/>
                  <a:moveTo>
                    <a:pt x="28393" y="65120"/>
                  </a:moveTo>
                  <a:cubicBezTo>
                    <a:pt x="37235" y="65120"/>
                    <a:pt x="44179" y="62244"/>
                    <a:pt x="49225" y="56491"/>
                  </a:cubicBezTo>
                  <a:cubicBezTo>
                    <a:pt x="54282" y="50750"/>
                    <a:pt x="56811" y="42798"/>
                    <a:pt x="56811" y="32636"/>
                  </a:cubicBezTo>
                  <a:cubicBezTo>
                    <a:pt x="56811" y="22510"/>
                    <a:pt x="54282" y="14558"/>
                    <a:pt x="49225" y="8782"/>
                  </a:cubicBezTo>
                  <a:cubicBezTo>
                    <a:pt x="44179" y="3017"/>
                    <a:pt x="37235" y="134"/>
                    <a:pt x="28393" y="134"/>
                  </a:cubicBezTo>
                  <a:cubicBezTo>
                    <a:pt x="19515" y="134"/>
                    <a:pt x="12559" y="3017"/>
                    <a:pt x="7525" y="8782"/>
                  </a:cubicBezTo>
                  <a:cubicBezTo>
                    <a:pt x="2503" y="14558"/>
                    <a:pt x="-9" y="22510"/>
                    <a:pt x="-9" y="32636"/>
                  </a:cubicBezTo>
                  <a:cubicBezTo>
                    <a:pt x="-9" y="42798"/>
                    <a:pt x="2503" y="50750"/>
                    <a:pt x="7525" y="56491"/>
                  </a:cubicBezTo>
                  <a:cubicBezTo>
                    <a:pt x="12559" y="62244"/>
                    <a:pt x="19515" y="65120"/>
                    <a:pt x="28393" y="65120"/>
                  </a:cubicBezTo>
                  <a:close/>
                </a:path>
              </a:pathLst>
            </a:custGeom>
            <a:solidFill>
              <a:srgbClr val="000000"/>
            </a:solidFill>
            <a:ln w="113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4546E2A6-F83A-4CC8-A2C9-759087E07F7B}"/>
                </a:ext>
              </a:extLst>
            </p:cNvPr>
            <p:cNvSpPr/>
            <p:nvPr/>
          </p:nvSpPr>
          <p:spPr>
            <a:xfrm rot="-5400000" flipV="1">
              <a:off x="3603770" y="2137589"/>
              <a:ext cx="39400" cy="85993"/>
            </a:xfrm>
            <a:custGeom>
              <a:avLst/>
              <a:gdLst>
                <a:gd name="connsiteX0" fmla="*/ 39402 w 39400"/>
                <a:gd name="connsiteY0" fmla="*/ 86110 h 85993"/>
                <a:gd name="connsiteX1" fmla="*/ 39402 w 39400"/>
                <a:gd name="connsiteY1" fmla="*/ 77640 h 85993"/>
                <a:gd name="connsiteX2" fmla="*/ 29675 w 39400"/>
                <a:gd name="connsiteY2" fmla="*/ 77640 h 85993"/>
                <a:gd name="connsiteX3" fmla="*/ 22071 w 39400"/>
                <a:gd name="connsiteY3" fmla="*/ 75430 h 85993"/>
                <a:gd name="connsiteX4" fmla="*/ 19949 w 39400"/>
                <a:gd name="connsiteY4" fmla="*/ 67472 h 85993"/>
                <a:gd name="connsiteX5" fmla="*/ 19949 w 39400"/>
                <a:gd name="connsiteY5" fmla="*/ 62008 h 85993"/>
                <a:gd name="connsiteX6" fmla="*/ 36696 w 39400"/>
                <a:gd name="connsiteY6" fmla="*/ 62008 h 85993"/>
                <a:gd name="connsiteX7" fmla="*/ 36696 w 39400"/>
                <a:gd name="connsiteY7" fmla="*/ 54104 h 85993"/>
                <a:gd name="connsiteX8" fmla="*/ 19949 w 39400"/>
                <a:gd name="connsiteY8" fmla="*/ 54104 h 85993"/>
                <a:gd name="connsiteX9" fmla="*/ 19949 w 39400"/>
                <a:gd name="connsiteY9" fmla="*/ 117 h 85993"/>
                <a:gd name="connsiteX10" fmla="*/ 9727 w 39400"/>
                <a:gd name="connsiteY10" fmla="*/ 117 h 85993"/>
                <a:gd name="connsiteX11" fmla="*/ 9727 w 39400"/>
                <a:gd name="connsiteY11" fmla="*/ 54104 h 85993"/>
                <a:gd name="connsiteX12" fmla="*/ 1 w 39400"/>
                <a:gd name="connsiteY12" fmla="*/ 54104 h 85993"/>
                <a:gd name="connsiteX13" fmla="*/ 1 w 39400"/>
                <a:gd name="connsiteY13" fmla="*/ 62008 h 85993"/>
                <a:gd name="connsiteX14" fmla="*/ 9727 w 39400"/>
                <a:gd name="connsiteY14" fmla="*/ 62008 h 85993"/>
                <a:gd name="connsiteX15" fmla="*/ 9727 w 39400"/>
                <a:gd name="connsiteY15" fmla="*/ 66323 h 85993"/>
                <a:gd name="connsiteX16" fmla="*/ 14537 w 39400"/>
                <a:gd name="connsiteY16" fmla="*/ 81371 h 85993"/>
                <a:gd name="connsiteX17" fmla="*/ 29781 w 39400"/>
                <a:gd name="connsiteY17" fmla="*/ 86110 h 8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400" h="85993">
                  <a:moveTo>
                    <a:pt x="39402" y="86110"/>
                  </a:moveTo>
                  <a:lnTo>
                    <a:pt x="39402" y="77640"/>
                  </a:lnTo>
                  <a:lnTo>
                    <a:pt x="29675" y="77640"/>
                  </a:lnTo>
                  <a:cubicBezTo>
                    <a:pt x="26032" y="77640"/>
                    <a:pt x="23497" y="76903"/>
                    <a:pt x="22071" y="75430"/>
                  </a:cubicBezTo>
                  <a:cubicBezTo>
                    <a:pt x="20656" y="73956"/>
                    <a:pt x="19949" y="71304"/>
                    <a:pt x="19949" y="67472"/>
                  </a:cubicBezTo>
                  <a:lnTo>
                    <a:pt x="19949" y="62008"/>
                  </a:lnTo>
                  <a:lnTo>
                    <a:pt x="36696" y="62008"/>
                  </a:lnTo>
                  <a:lnTo>
                    <a:pt x="36696" y="54104"/>
                  </a:lnTo>
                  <a:lnTo>
                    <a:pt x="19949" y="54104"/>
                  </a:lnTo>
                  <a:lnTo>
                    <a:pt x="19949" y="117"/>
                  </a:lnTo>
                  <a:lnTo>
                    <a:pt x="9727" y="117"/>
                  </a:lnTo>
                  <a:lnTo>
                    <a:pt x="9727" y="54104"/>
                  </a:lnTo>
                  <a:lnTo>
                    <a:pt x="1" y="54104"/>
                  </a:lnTo>
                  <a:lnTo>
                    <a:pt x="1" y="62008"/>
                  </a:lnTo>
                  <a:lnTo>
                    <a:pt x="9727" y="62008"/>
                  </a:lnTo>
                  <a:lnTo>
                    <a:pt x="9727" y="66323"/>
                  </a:lnTo>
                  <a:cubicBezTo>
                    <a:pt x="9727" y="73207"/>
                    <a:pt x="11331" y="78224"/>
                    <a:pt x="14537" y="81371"/>
                  </a:cubicBezTo>
                  <a:cubicBezTo>
                    <a:pt x="17744" y="84531"/>
                    <a:pt x="22825" y="86110"/>
                    <a:pt x="29781" y="86110"/>
                  </a:cubicBezTo>
                  <a:close/>
                </a:path>
              </a:pathLst>
            </a:custGeom>
            <a:solidFill>
              <a:srgbClr val="000000"/>
            </a:solidFill>
            <a:ln w="113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E856FE36-CD00-4311-B9D5-E3CB7E4EBF01}"/>
                </a:ext>
              </a:extLst>
            </p:cNvPr>
            <p:cNvSpPr/>
            <p:nvPr/>
          </p:nvSpPr>
          <p:spPr>
            <a:xfrm rot="-5400000" flipV="1">
              <a:off x="3666470" y="2163042"/>
              <a:ext cx="8084" cy="8083"/>
            </a:xfrm>
            <a:custGeom>
              <a:avLst/>
              <a:gdLst/>
              <a:ahLst/>
              <a:cxnLst/>
              <a:rect l="l" t="t" r="r" b="b"/>
              <a:pathLst>
                <a:path w="8084" h="8083"/>
              </a:pathLst>
            </a:custGeom>
            <a:solidFill>
              <a:srgbClr val="000000"/>
            </a:solidFill>
            <a:ln w="113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9309798D-6BD5-422A-8113-370BCE5ABD79}"/>
                </a:ext>
              </a:extLst>
            </p:cNvPr>
            <p:cNvSpPr/>
            <p:nvPr/>
          </p:nvSpPr>
          <p:spPr>
            <a:xfrm rot="-5400000" flipV="1">
              <a:off x="3607421" y="2064981"/>
              <a:ext cx="38622" cy="79468"/>
            </a:xfrm>
            <a:custGeom>
              <a:avLst/>
              <a:gdLst>
                <a:gd name="connsiteX0" fmla="*/ 17686 w 38622"/>
                <a:gd name="connsiteY0" fmla="*/ 79579 h 79468"/>
                <a:gd name="connsiteX1" fmla="*/ 17686 w 38622"/>
                <a:gd name="connsiteY1" fmla="*/ 62002 h 79468"/>
                <a:gd name="connsiteX2" fmla="*/ 38624 w 38622"/>
                <a:gd name="connsiteY2" fmla="*/ 62002 h 79468"/>
                <a:gd name="connsiteX3" fmla="*/ 38624 w 38622"/>
                <a:gd name="connsiteY3" fmla="*/ 54097 h 79468"/>
                <a:gd name="connsiteX4" fmla="*/ 17686 w 38622"/>
                <a:gd name="connsiteY4" fmla="*/ 54097 h 79468"/>
                <a:gd name="connsiteX5" fmla="*/ 17686 w 38622"/>
                <a:gd name="connsiteY5" fmla="*/ 20499 h 79468"/>
                <a:gd name="connsiteX6" fmla="*/ 19755 w 38622"/>
                <a:gd name="connsiteY6" fmla="*/ 10773 h 79468"/>
                <a:gd name="connsiteX7" fmla="*/ 28190 w 38622"/>
                <a:gd name="connsiteY7" fmla="*/ 8616 h 79468"/>
                <a:gd name="connsiteX8" fmla="*/ 38624 w 38622"/>
                <a:gd name="connsiteY8" fmla="*/ 8616 h 79468"/>
                <a:gd name="connsiteX9" fmla="*/ 38624 w 38622"/>
                <a:gd name="connsiteY9" fmla="*/ 110 h 79468"/>
                <a:gd name="connsiteX10" fmla="*/ 28190 w 38622"/>
                <a:gd name="connsiteY10" fmla="*/ 110 h 79468"/>
                <a:gd name="connsiteX11" fmla="*/ 11938 w 38622"/>
                <a:gd name="connsiteY11" fmla="*/ 4496 h 79468"/>
                <a:gd name="connsiteX12" fmla="*/ 7464 w 38622"/>
                <a:gd name="connsiteY12" fmla="*/ 20499 h 79468"/>
                <a:gd name="connsiteX13" fmla="*/ 7464 w 38622"/>
                <a:gd name="connsiteY13" fmla="*/ 54097 h 79468"/>
                <a:gd name="connsiteX14" fmla="*/ 1 w 38622"/>
                <a:gd name="connsiteY14" fmla="*/ 54097 h 79468"/>
                <a:gd name="connsiteX15" fmla="*/ 1 w 38622"/>
                <a:gd name="connsiteY15" fmla="*/ 62002 h 79468"/>
                <a:gd name="connsiteX16" fmla="*/ 7464 w 38622"/>
                <a:gd name="connsiteY16" fmla="*/ 62002 h 79468"/>
                <a:gd name="connsiteX17" fmla="*/ 7464 w 38622"/>
                <a:gd name="connsiteY17" fmla="*/ 79579 h 79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622" h="79468">
                  <a:moveTo>
                    <a:pt x="17686" y="79579"/>
                  </a:moveTo>
                  <a:lnTo>
                    <a:pt x="17686" y="62002"/>
                  </a:lnTo>
                  <a:lnTo>
                    <a:pt x="38624" y="62002"/>
                  </a:lnTo>
                  <a:lnTo>
                    <a:pt x="38624" y="54097"/>
                  </a:lnTo>
                  <a:lnTo>
                    <a:pt x="17686" y="54097"/>
                  </a:lnTo>
                  <a:lnTo>
                    <a:pt x="17686" y="20499"/>
                  </a:lnTo>
                  <a:cubicBezTo>
                    <a:pt x="17686" y="15453"/>
                    <a:pt x="18375" y="12211"/>
                    <a:pt x="19755" y="10773"/>
                  </a:cubicBezTo>
                  <a:cubicBezTo>
                    <a:pt x="21134" y="9335"/>
                    <a:pt x="23946" y="8616"/>
                    <a:pt x="28190" y="8616"/>
                  </a:cubicBezTo>
                  <a:lnTo>
                    <a:pt x="38624" y="8616"/>
                  </a:lnTo>
                  <a:lnTo>
                    <a:pt x="38624" y="110"/>
                  </a:lnTo>
                  <a:lnTo>
                    <a:pt x="28190" y="110"/>
                  </a:lnTo>
                  <a:cubicBezTo>
                    <a:pt x="20338" y="110"/>
                    <a:pt x="14921" y="1572"/>
                    <a:pt x="11938" y="4496"/>
                  </a:cubicBezTo>
                  <a:cubicBezTo>
                    <a:pt x="8955" y="7431"/>
                    <a:pt x="7464" y="12766"/>
                    <a:pt x="7464" y="20499"/>
                  </a:cubicBezTo>
                  <a:lnTo>
                    <a:pt x="7464" y="54097"/>
                  </a:lnTo>
                  <a:lnTo>
                    <a:pt x="1" y="54097"/>
                  </a:lnTo>
                  <a:lnTo>
                    <a:pt x="1" y="62002"/>
                  </a:lnTo>
                  <a:lnTo>
                    <a:pt x="7464" y="62002"/>
                  </a:lnTo>
                  <a:lnTo>
                    <a:pt x="7464" y="79579"/>
                  </a:lnTo>
                  <a:close/>
                </a:path>
              </a:pathLst>
            </a:custGeom>
            <a:solidFill>
              <a:srgbClr val="000000"/>
            </a:solidFill>
            <a:ln w="113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95BAA69B-BE02-4885-9BD6-1597BD7686C6}"/>
                </a:ext>
              </a:extLst>
            </p:cNvPr>
            <p:cNvSpPr/>
            <p:nvPr/>
          </p:nvSpPr>
          <p:spPr>
            <a:xfrm rot="-5400000" flipV="1">
              <a:off x="3609437" y="2017265"/>
              <a:ext cx="52292" cy="64985"/>
            </a:xfrm>
            <a:custGeom>
              <a:avLst/>
              <a:gdLst>
                <a:gd name="connsiteX0" fmla="*/ 32002 w 52292"/>
                <a:gd name="connsiteY0" fmla="*/ 32825 h 64985"/>
                <a:gd name="connsiteX1" fmla="*/ 14918 w 52292"/>
                <a:gd name="connsiteY1" fmla="*/ 30014 h 64985"/>
                <a:gd name="connsiteX2" fmla="*/ 10161 w 52292"/>
                <a:gd name="connsiteY2" fmla="*/ 20394 h 64985"/>
                <a:gd name="connsiteX3" fmla="*/ 13734 w 52292"/>
                <a:gd name="connsiteY3" fmla="*/ 11800 h 64985"/>
                <a:gd name="connsiteX4" fmla="*/ 23425 w 52292"/>
                <a:gd name="connsiteY4" fmla="*/ 8635 h 64985"/>
                <a:gd name="connsiteX5" fmla="*/ 37006 w 52292"/>
                <a:gd name="connsiteY5" fmla="*/ 14629 h 64985"/>
                <a:gd name="connsiteX6" fmla="*/ 42117 w 52292"/>
                <a:gd name="connsiteY6" fmla="*/ 30562 h 64985"/>
                <a:gd name="connsiteX7" fmla="*/ 42117 w 52292"/>
                <a:gd name="connsiteY7" fmla="*/ 32825 h 64985"/>
                <a:gd name="connsiteX8" fmla="*/ 52286 w 52292"/>
                <a:gd name="connsiteY8" fmla="*/ 37034 h 64985"/>
                <a:gd name="connsiteX9" fmla="*/ 52286 w 52292"/>
                <a:gd name="connsiteY9" fmla="*/ 1720 h 64985"/>
                <a:gd name="connsiteX10" fmla="*/ 42117 w 52292"/>
                <a:gd name="connsiteY10" fmla="*/ 1720 h 64985"/>
                <a:gd name="connsiteX11" fmla="*/ 42117 w 52292"/>
                <a:gd name="connsiteY11" fmla="*/ 11110 h 64985"/>
                <a:gd name="connsiteX12" fmla="*/ 33434 w 52292"/>
                <a:gd name="connsiteY12" fmla="*/ 2799 h 64985"/>
                <a:gd name="connsiteX13" fmla="*/ 20719 w 52292"/>
                <a:gd name="connsiteY13" fmla="*/ 111 h 64985"/>
                <a:gd name="connsiteX14" fmla="*/ 5599 w 52292"/>
                <a:gd name="connsiteY14" fmla="*/ 5452 h 64985"/>
                <a:gd name="connsiteX15" fmla="*/ -7 w 52292"/>
                <a:gd name="connsiteY15" fmla="*/ 19740 h 64985"/>
                <a:gd name="connsiteX16" fmla="*/ 6978 w 52292"/>
                <a:gd name="connsiteY16" fmla="*/ 35478 h 64985"/>
                <a:gd name="connsiteX17" fmla="*/ 27846 w 52292"/>
                <a:gd name="connsiteY17" fmla="*/ 40783 h 64985"/>
                <a:gd name="connsiteX18" fmla="*/ 42117 w 52292"/>
                <a:gd name="connsiteY18" fmla="*/ 40783 h 64985"/>
                <a:gd name="connsiteX19" fmla="*/ 42117 w 52292"/>
                <a:gd name="connsiteY19" fmla="*/ 41791 h 64985"/>
                <a:gd name="connsiteX20" fmla="*/ 37501 w 52292"/>
                <a:gd name="connsiteY20" fmla="*/ 52648 h 64985"/>
                <a:gd name="connsiteX21" fmla="*/ 24539 w 52292"/>
                <a:gd name="connsiteY21" fmla="*/ 56485 h 64985"/>
                <a:gd name="connsiteX22" fmla="*/ 14193 w 52292"/>
                <a:gd name="connsiteY22" fmla="*/ 55212 h 64985"/>
                <a:gd name="connsiteX23" fmla="*/ 4538 w 52292"/>
                <a:gd name="connsiteY23" fmla="*/ 51393 h 64985"/>
                <a:gd name="connsiteX24" fmla="*/ 4538 w 52292"/>
                <a:gd name="connsiteY24" fmla="*/ 60800 h 64985"/>
                <a:gd name="connsiteX25" fmla="*/ 15361 w 52292"/>
                <a:gd name="connsiteY25" fmla="*/ 64019 h 64985"/>
                <a:gd name="connsiteX26" fmla="*/ 25582 w 52292"/>
                <a:gd name="connsiteY26" fmla="*/ 65097 h 64985"/>
                <a:gd name="connsiteX27" fmla="*/ 45654 w 52292"/>
                <a:gd name="connsiteY27" fmla="*/ 58130 h 64985"/>
                <a:gd name="connsiteX28" fmla="*/ 52286 w 52292"/>
                <a:gd name="connsiteY28" fmla="*/ 37034 h 64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2292" h="64985">
                  <a:moveTo>
                    <a:pt x="32002" y="32825"/>
                  </a:moveTo>
                  <a:cubicBezTo>
                    <a:pt x="23784" y="32825"/>
                    <a:pt x="18090" y="31888"/>
                    <a:pt x="14918" y="30014"/>
                  </a:cubicBezTo>
                  <a:cubicBezTo>
                    <a:pt x="11747" y="28139"/>
                    <a:pt x="10161" y="24933"/>
                    <a:pt x="10161" y="20394"/>
                  </a:cubicBezTo>
                  <a:cubicBezTo>
                    <a:pt x="10161" y="16787"/>
                    <a:pt x="11352" y="13922"/>
                    <a:pt x="13734" y="11800"/>
                  </a:cubicBezTo>
                  <a:cubicBezTo>
                    <a:pt x="16115" y="9690"/>
                    <a:pt x="19346" y="8635"/>
                    <a:pt x="23425" y="8635"/>
                  </a:cubicBezTo>
                  <a:cubicBezTo>
                    <a:pt x="29072" y="8635"/>
                    <a:pt x="33599" y="10633"/>
                    <a:pt x="37006" y="14629"/>
                  </a:cubicBezTo>
                  <a:cubicBezTo>
                    <a:pt x="40413" y="18626"/>
                    <a:pt x="42117" y="23936"/>
                    <a:pt x="42117" y="30562"/>
                  </a:cubicBezTo>
                  <a:lnTo>
                    <a:pt x="42117" y="32825"/>
                  </a:lnTo>
                  <a:close/>
                  <a:moveTo>
                    <a:pt x="52286" y="37034"/>
                  </a:moveTo>
                  <a:lnTo>
                    <a:pt x="52286" y="1720"/>
                  </a:lnTo>
                  <a:lnTo>
                    <a:pt x="42117" y="1720"/>
                  </a:lnTo>
                  <a:lnTo>
                    <a:pt x="42117" y="11110"/>
                  </a:lnTo>
                  <a:cubicBezTo>
                    <a:pt x="39795" y="7361"/>
                    <a:pt x="36900" y="4591"/>
                    <a:pt x="33434" y="2799"/>
                  </a:cubicBezTo>
                  <a:cubicBezTo>
                    <a:pt x="29968" y="1007"/>
                    <a:pt x="25730" y="111"/>
                    <a:pt x="20719" y="111"/>
                  </a:cubicBezTo>
                  <a:cubicBezTo>
                    <a:pt x="14388" y="111"/>
                    <a:pt x="9348" y="1891"/>
                    <a:pt x="5599" y="5452"/>
                  </a:cubicBezTo>
                  <a:cubicBezTo>
                    <a:pt x="1862" y="9012"/>
                    <a:pt x="-7" y="13774"/>
                    <a:pt x="-7" y="19740"/>
                  </a:cubicBezTo>
                  <a:cubicBezTo>
                    <a:pt x="-7" y="26695"/>
                    <a:pt x="2321" y="31941"/>
                    <a:pt x="6978" y="35478"/>
                  </a:cubicBezTo>
                  <a:cubicBezTo>
                    <a:pt x="11647" y="39014"/>
                    <a:pt x="18603" y="40783"/>
                    <a:pt x="27846" y="40783"/>
                  </a:cubicBezTo>
                  <a:lnTo>
                    <a:pt x="42117" y="40783"/>
                  </a:lnTo>
                  <a:lnTo>
                    <a:pt x="42117" y="41791"/>
                  </a:lnTo>
                  <a:cubicBezTo>
                    <a:pt x="42117" y="46471"/>
                    <a:pt x="40579" y="50090"/>
                    <a:pt x="37501" y="52648"/>
                  </a:cubicBezTo>
                  <a:cubicBezTo>
                    <a:pt x="34424" y="55206"/>
                    <a:pt x="30104" y="56485"/>
                    <a:pt x="24539" y="56485"/>
                  </a:cubicBezTo>
                  <a:cubicBezTo>
                    <a:pt x="21002" y="56485"/>
                    <a:pt x="17553" y="56061"/>
                    <a:pt x="14193" y="55212"/>
                  </a:cubicBezTo>
                  <a:cubicBezTo>
                    <a:pt x="10845" y="54363"/>
                    <a:pt x="7627" y="53090"/>
                    <a:pt x="4538" y="51393"/>
                  </a:cubicBezTo>
                  <a:lnTo>
                    <a:pt x="4538" y="60800"/>
                  </a:lnTo>
                  <a:cubicBezTo>
                    <a:pt x="8252" y="62238"/>
                    <a:pt x="11859" y="63311"/>
                    <a:pt x="15361" y="64019"/>
                  </a:cubicBezTo>
                  <a:cubicBezTo>
                    <a:pt x="18862" y="64738"/>
                    <a:pt x="22269" y="65097"/>
                    <a:pt x="25582" y="65097"/>
                  </a:cubicBezTo>
                  <a:cubicBezTo>
                    <a:pt x="34542" y="65097"/>
                    <a:pt x="41233" y="62775"/>
                    <a:pt x="45654" y="58130"/>
                  </a:cubicBezTo>
                  <a:cubicBezTo>
                    <a:pt x="50075" y="53497"/>
                    <a:pt x="52286" y="46465"/>
                    <a:pt x="52286" y="37034"/>
                  </a:cubicBezTo>
                  <a:close/>
                </a:path>
              </a:pathLst>
            </a:custGeom>
            <a:solidFill>
              <a:srgbClr val="000000"/>
            </a:solidFill>
            <a:ln w="113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9796B831-6450-4D58-908D-E07D791B7E1F}"/>
                </a:ext>
              </a:extLst>
            </p:cNvPr>
            <p:cNvSpPr/>
            <p:nvPr/>
          </p:nvSpPr>
          <p:spPr>
            <a:xfrm rot="-5400000" flipV="1">
              <a:off x="3616653" y="1953254"/>
              <a:ext cx="36253" cy="63376"/>
            </a:xfrm>
            <a:custGeom>
              <a:avLst/>
              <a:gdLst>
                <a:gd name="connsiteX0" fmla="*/ 36250 w 36253"/>
                <a:gd name="connsiteY0" fmla="*/ 52498 h 63376"/>
                <a:gd name="connsiteX1" fmla="*/ 32518 w 36253"/>
                <a:gd name="connsiteY1" fmla="*/ 53948 h 63376"/>
                <a:gd name="connsiteX2" fmla="*/ 28080 w 36253"/>
                <a:gd name="connsiteY2" fmla="*/ 54425 h 63376"/>
                <a:gd name="connsiteX3" fmla="*/ 14834 w 36253"/>
                <a:gd name="connsiteY3" fmla="*/ 48820 h 63376"/>
                <a:gd name="connsiteX4" fmla="*/ 10218 w 36253"/>
                <a:gd name="connsiteY4" fmla="*/ 32710 h 63376"/>
                <a:gd name="connsiteX5" fmla="*/ 10218 w 36253"/>
                <a:gd name="connsiteY5" fmla="*/ 102 h 63376"/>
                <a:gd name="connsiteX6" fmla="*/ -3 w 36253"/>
                <a:gd name="connsiteY6" fmla="*/ 102 h 63376"/>
                <a:gd name="connsiteX7" fmla="*/ -3 w 36253"/>
                <a:gd name="connsiteY7" fmla="*/ 61994 h 63376"/>
                <a:gd name="connsiteX8" fmla="*/ 10218 w 36253"/>
                <a:gd name="connsiteY8" fmla="*/ 61994 h 63376"/>
                <a:gd name="connsiteX9" fmla="*/ 10218 w 36253"/>
                <a:gd name="connsiteY9" fmla="*/ 52374 h 63376"/>
                <a:gd name="connsiteX10" fmla="*/ 18565 w 36253"/>
                <a:gd name="connsiteY10" fmla="*/ 60738 h 63376"/>
                <a:gd name="connsiteX11" fmla="*/ 31068 w 36253"/>
                <a:gd name="connsiteY11" fmla="*/ 63479 h 63376"/>
                <a:gd name="connsiteX12" fmla="*/ 33385 w 36253"/>
                <a:gd name="connsiteY12" fmla="*/ 63338 h 63376"/>
                <a:gd name="connsiteX13" fmla="*/ 36197 w 36253"/>
                <a:gd name="connsiteY13" fmla="*/ 62931 h 6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253" h="63376">
                  <a:moveTo>
                    <a:pt x="36250" y="52498"/>
                  </a:moveTo>
                  <a:cubicBezTo>
                    <a:pt x="35106" y="53158"/>
                    <a:pt x="33862" y="53642"/>
                    <a:pt x="32518" y="53948"/>
                  </a:cubicBezTo>
                  <a:cubicBezTo>
                    <a:pt x="31174" y="54266"/>
                    <a:pt x="29695" y="54425"/>
                    <a:pt x="28080" y="54425"/>
                  </a:cubicBezTo>
                  <a:cubicBezTo>
                    <a:pt x="22326" y="54425"/>
                    <a:pt x="17911" y="52557"/>
                    <a:pt x="14834" y="48820"/>
                  </a:cubicBezTo>
                  <a:cubicBezTo>
                    <a:pt x="11757" y="45083"/>
                    <a:pt x="10218" y="39713"/>
                    <a:pt x="10218" y="32710"/>
                  </a:cubicBezTo>
                  <a:lnTo>
                    <a:pt x="10218" y="102"/>
                  </a:lnTo>
                  <a:lnTo>
                    <a:pt x="-3" y="102"/>
                  </a:lnTo>
                  <a:lnTo>
                    <a:pt x="-3" y="61994"/>
                  </a:lnTo>
                  <a:lnTo>
                    <a:pt x="10218" y="61994"/>
                  </a:lnTo>
                  <a:lnTo>
                    <a:pt x="10218" y="52374"/>
                  </a:lnTo>
                  <a:cubicBezTo>
                    <a:pt x="12364" y="56135"/>
                    <a:pt x="15146" y="58923"/>
                    <a:pt x="18565" y="60738"/>
                  </a:cubicBezTo>
                  <a:cubicBezTo>
                    <a:pt x="21996" y="62566"/>
                    <a:pt x="26164" y="63479"/>
                    <a:pt x="31068" y="63479"/>
                  </a:cubicBezTo>
                  <a:cubicBezTo>
                    <a:pt x="31764" y="63479"/>
                    <a:pt x="32536" y="63432"/>
                    <a:pt x="33385" y="63338"/>
                  </a:cubicBezTo>
                  <a:cubicBezTo>
                    <a:pt x="34234" y="63255"/>
                    <a:pt x="35171" y="63120"/>
                    <a:pt x="36197" y="62931"/>
                  </a:cubicBezTo>
                  <a:close/>
                </a:path>
              </a:pathLst>
            </a:custGeom>
            <a:solidFill>
              <a:srgbClr val="000000"/>
            </a:solidFill>
            <a:ln w="113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1A7866CB-C275-4640-9EA1-BF54C540A34D}"/>
                </a:ext>
              </a:extLst>
            </p:cNvPr>
            <p:cNvSpPr/>
            <p:nvPr/>
          </p:nvSpPr>
          <p:spPr>
            <a:xfrm rot="-5400000" flipV="1">
              <a:off x="3618890" y="1891439"/>
              <a:ext cx="55316" cy="86913"/>
            </a:xfrm>
            <a:custGeom>
              <a:avLst/>
              <a:gdLst>
                <a:gd name="connsiteX0" fmla="*/ 45142 w 55316"/>
                <a:gd name="connsiteY0" fmla="*/ 55314 h 86913"/>
                <a:gd name="connsiteX1" fmla="*/ 40579 w 55316"/>
                <a:gd name="connsiteY1" fmla="*/ 72431 h 86913"/>
                <a:gd name="connsiteX2" fmla="*/ 27793 w 55316"/>
                <a:gd name="connsiteY2" fmla="*/ 78514 h 86913"/>
                <a:gd name="connsiteX3" fmla="*/ 15060 w 55316"/>
                <a:gd name="connsiteY3" fmla="*/ 72431 h 86913"/>
                <a:gd name="connsiteX4" fmla="*/ 10498 w 55316"/>
                <a:gd name="connsiteY4" fmla="*/ 55314 h 86913"/>
                <a:gd name="connsiteX5" fmla="*/ 15060 w 55316"/>
                <a:gd name="connsiteY5" fmla="*/ 38232 h 86913"/>
                <a:gd name="connsiteX6" fmla="*/ 27793 w 55316"/>
                <a:gd name="connsiteY6" fmla="*/ 32149 h 86913"/>
                <a:gd name="connsiteX7" fmla="*/ 40579 w 55316"/>
                <a:gd name="connsiteY7" fmla="*/ 38232 h 86913"/>
                <a:gd name="connsiteX8" fmla="*/ 45142 w 55316"/>
                <a:gd name="connsiteY8" fmla="*/ 55314 h 86913"/>
                <a:gd name="connsiteX9" fmla="*/ 55310 w 55316"/>
                <a:gd name="connsiteY9" fmla="*/ 31318 h 86913"/>
                <a:gd name="connsiteX10" fmla="*/ 48289 w 55316"/>
                <a:gd name="connsiteY10" fmla="*/ 7817 h 86913"/>
                <a:gd name="connsiteX11" fmla="*/ 26803 w 55316"/>
                <a:gd name="connsiteY11" fmla="*/ 107 h 86913"/>
                <a:gd name="connsiteX12" fmla="*/ 16687 w 55316"/>
                <a:gd name="connsiteY12" fmla="*/ 902 h 86913"/>
                <a:gd name="connsiteX13" fmla="*/ 7456 w 55316"/>
                <a:gd name="connsiteY13" fmla="*/ 3360 h 86913"/>
                <a:gd name="connsiteX14" fmla="*/ 7456 w 55316"/>
                <a:gd name="connsiteY14" fmla="*/ 13245 h 86913"/>
                <a:gd name="connsiteX15" fmla="*/ 16298 w 55316"/>
                <a:gd name="connsiteY15" fmla="*/ 9673 h 86913"/>
                <a:gd name="connsiteX16" fmla="*/ 25194 w 55316"/>
                <a:gd name="connsiteY16" fmla="*/ 8506 h 86913"/>
                <a:gd name="connsiteX17" fmla="*/ 40172 w 55316"/>
                <a:gd name="connsiteY17" fmla="*/ 13723 h 86913"/>
                <a:gd name="connsiteX18" fmla="*/ 45142 w 55316"/>
                <a:gd name="connsiteY18" fmla="*/ 29496 h 86913"/>
                <a:gd name="connsiteX19" fmla="*/ 45142 w 55316"/>
                <a:gd name="connsiteY19" fmla="*/ 34536 h 86913"/>
                <a:gd name="connsiteX20" fmla="*/ 37077 w 55316"/>
                <a:gd name="connsiteY20" fmla="*/ 26349 h 86913"/>
                <a:gd name="connsiteX21" fmla="*/ 25300 w 55316"/>
                <a:gd name="connsiteY21" fmla="*/ 23643 h 86913"/>
                <a:gd name="connsiteX22" fmla="*/ 6961 w 55316"/>
                <a:gd name="connsiteY22" fmla="*/ 32308 h 86913"/>
                <a:gd name="connsiteX23" fmla="*/ -7 w 55316"/>
                <a:gd name="connsiteY23" fmla="*/ 55314 h 86913"/>
                <a:gd name="connsiteX24" fmla="*/ 6961 w 55316"/>
                <a:gd name="connsiteY24" fmla="*/ 78337 h 86913"/>
                <a:gd name="connsiteX25" fmla="*/ 25300 w 55316"/>
                <a:gd name="connsiteY25" fmla="*/ 87020 h 86913"/>
                <a:gd name="connsiteX26" fmla="*/ 37077 w 55316"/>
                <a:gd name="connsiteY26" fmla="*/ 84314 h 86913"/>
                <a:gd name="connsiteX27" fmla="*/ 45142 w 55316"/>
                <a:gd name="connsiteY27" fmla="*/ 76145 h 86913"/>
                <a:gd name="connsiteX28" fmla="*/ 45142 w 55316"/>
                <a:gd name="connsiteY28" fmla="*/ 85535 h 86913"/>
                <a:gd name="connsiteX29" fmla="*/ 55310 w 55316"/>
                <a:gd name="connsiteY29" fmla="*/ 85535 h 8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316" h="86913">
                  <a:moveTo>
                    <a:pt x="45142" y="55314"/>
                  </a:moveTo>
                  <a:cubicBezTo>
                    <a:pt x="45142" y="62682"/>
                    <a:pt x="43621" y="68388"/>
                    <a:pt x="40579" y="72431"/>
                  </a:cubicBezTo>
                  <a:cubicBezTo>
                    <a:pt x="37549" y="76487"/>
                    <a:pt x="33287" y="78514"/>
                    <a:pt x="27793" y="78514"/>
                  </a:cubicBezTo>
                  <a:cubicBezTo>
                    <a:pt x="22346" y="78514"/>
                    <a:pt x="18102" y="76487"/>
                    <a:pt x="15060" y="72431"/>
                  </a:cubicBezTo>
                  <a:cubicBezTo>
                    <a:pt x="12019" y="68388"/>
                    <a:pt x="10498" y="62682"/>
                    <a:pt x="10498" y="55314"/>
                  </a:cubicBezTo>
                  <a:cubicBezTo>
                    <a:pt x="10498" y="47981"/>
                    <a:pt x="12019" y="42287"/>
                    <a:pt x="15060" y="38232"/>
                  </a:cubicBezTo>
                  <a:cubicBezTo>
                    <a:pt x="18102" y="34176"/>
                    <a:pt x="22346" y="32149"/>
                    <a:pt x="27793" y="32149"/>
                  </a:cubicBezTo>
                  <a:cubicBezTo>
                    <a:pt x="33287" y="32149"/>
                    <a:pt x="37549" y="34176"/>
                    <a:pt x="40579" y="38232"/>
                  </a:cubicBezTo>
                  <a:cubicBezTo>
                    <a:pt x="43621" y="42287"/>
                    <a:pt x="45142" y="47981"/>
                    <a:pt x="45142" y="55314"/>
                  </a:cubicBezTo>
                  <a:close/>
                  <a:moveTo>
                    <a:pt x="55310" y="31318"/>
                  </a:moveTo>
                  <a:cubicBezTo>
                    <a:pt x="55310" y="20790"/>
                    <a:pt x="52970" y="12957"/>
                    <a:pt x="48289" y="7817"/>
                  </a:cubicBezTo>
                  <a:cubicBezTo>
                    <a:pt x="43621" y="2677"/>
                    <a:pt x="36459" y="107"/>
                    <a:pt x="26803" y="107"/>
                  </a:cubicBezTo>
                  <a:cubicBezTo>
                    <a:pt x="23231" y="107"/>
                    <a:pt x="19859" y="372"/>
                    <a:pt x="16687" y="902"/>
                  </a:cubicBezTo>
                  <a:cubicBezTo>
                    <a:pt x="13516" y="1433"/>
                    <a:pt x="10439" y="2252"/>
                    <a:pt x="7456" y="3360"/>
                  </a:cubicBezTo>
                  <a:lnTo>
                    <a:pt x="7456" y="13245"/>
                  </a:lnTo>
                  <a:cubicBezTo>
                    <a:pt x="10439" y="11630"/>
                    <a:pt x="13386" y="10440"/>
                    <a:pt x="16298" y="9673"/>
                  </a:cubicBezTo>
                  <a:cubicBezTo>
                    <a:pt x="19210" y="8895"/>
                    <a:pt x="22176" y="8506"/>
                    <a:pt x="25194" y="8506"/>
                  </a:cubicBezTo>
                  <a:cubicBezTo>
                    <a:pt x="31867" y="8506"/>
                    <a:pt x="36859" y="10245"/>
                    <a:pt x="40172" y="13723"/>
                  </a:cubicBezTo>
                  <a:cubicBezTo>
                    <a:pt x="43485" y="17201"/>
                    <a:pt x="45142" y="22458"/>
                    <a:pt x="45142" y="29496"/>
                  </a:cubicBezTo>
                  <a:lnTo>
                    <a:pt x="45142" y="34536"/>
                  </a:lnTo>
                  <a:cubicBezTo>
                    <a:pt x="43043" y="30881"/>
                    <a:pt x="40355" y="28152"/>
                    <a:pt x="37077" y="26349"/>
                  </a:cubicBezTo>
                  <a:cubicBezTo>
                    <a:pt x="33800" y="24545"/>
                    <a:pt x="29874" y="23643"/>
                    <a:pt x="25300" y="23643"/>
                  </a:cubicBezTo>
                  <a:cubicBezTo>
                    <a:pt x="17719" y="23643"/>
                    <a:pt x="11606" y="26531"/>
                    <a:pt x="6961" y="32308"/>
                  </a:cubicBezTo>
                  <a:cubicBezTo>
                    <a:pt x="2316" y="38096"/>
                    <a:pt x="-7" y="45765"/>
                    <a:pt x="-7" y="55314"/>
                  </a:cubicBezTo>
                  <a:cubicBezTo>
                    <a:pt x="-7" y="64886"/>
                    <a:pt x="2316" y="72561"/>
                    <a:pt x="6961" y="78337"/>
                  </a:cubicBezTo>
                  <a:cubicBezTo>
                    <a:pt x="11606" y="84126"/>
                    <a:pt x="17719" y="87020"/>
                    <a:pt x="25300" y="87020"/>
                  </a:cubicBezTo>
                  <a:cubicBezTo>
                    <a:pt x="29874" y="87020"/>
                    <a:pt x="33800" y="86118"/>
                    <a:pt x="37077" y="84314"/>
                  </a:cubicBezTo>
                  <a:cubicBezTo>
                    <a:pt x="40355" y="82511"/>
                    <a:pt x="43043" y="79788"/>
                    <a:pt x="45142" y="76145"/>
                  </a:cubicBezTo>
                  <a:lnTo>
                    <a:pt x="45142" y="85535"/>
                  </a:lnTo>
                  <a:lnTo>
                    <a:pt x="55310" y="85535"/>
                  </a:lnTo>
                  <a:close/>
                </a:path>
              </a:pathLst>
            </a:custGeom>
            <a:solidFill>
              <a:srgbClr val="000000"/>
            </a:solidFill>
            <a:ln w="113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439C8D66-1742-43A6-AF3A-6C5660DFD08B}"/>
                </a:ext>
              </a:extLst>
            </p:cNvPr>
            <p:cNvSpPr/>
            <p:nvPr/>
          </p:nvSpPr>
          <p:spPr>
            <a:xfrm rot="-5400000" flipV="1">
              <a:off x="3606900" y="1829538"/>
              <a:ext cx="57368" cy="64985"/>
            </a:xfrm>
            <a:custGeom>
              <a:avLst/>
              <a:gdLst>
                <a:gd name="connsiteX0" fmla="*/ 57359 w 57368"/>
                <a:gd name="connsiteY0" fmla="*/ 35189 h 64985"/>
                <a:gd name="connsiteX1" fmla="*/ 57359 w 57368"/>
                <a:gd name="connsiteY1" fmla="*/ 30220 h 64985"/>
                <a:gd name="connsiteX2" fmla="*/ 10602 w 57368"/>
                <a:gd name="connsiteY2" fmla="*/ 30220 h 64985"/>
                <a:gd name="connsiteX3" fmla="*/ 16933 w 57368"/>
                <a:gd name="connsiteY3" fmla="*/ 14217 h 64985"/>
                <a:gd name="connsiteX4" fmla="*/ 32707 w 57368"/>
                <a:gd name="connsiteY4" fmla="*/ 8717 h 64985"/>
                <a:gd name="connsiteX5" fmla="*/ 44061 w 57368"/>
                <a:gd name="connsiteY5" fmla="*/ 10150 h 64985"/>
                <a:gd name="connsiteX6" fmla="*/ 54990 w 57368"/>
                <a:gd name="connsiteY6" fmla="*/ 14464 h 64985"/>
                <a:gd name="connsiteX7" fmla="*/ 54990 w 57368"/>
                <a:gd name="connsiteY7" fmla="*/ 4845 h 64985"/>
                <a:gd name="connsiteX8" fmla="*/ 43760 w 57368"/>
                <a:gd name="connsiteY8" fmla="*/ 1308 h 64985"/>
                <a:gd name="connsiteX9" fmla="*/ 32106 w 57368"/>
                <a:gd name="connsiteY9" fmla="*/ 88 h 64985"/>
                <a:gd name="connsiteX10" fmla="*/ 8639 w 57368"/>
                <a:gd name="connsiteY10" fmla="*/ 8700 h 64985"/>
                <a:gd name="connsiteX11" fmla="*/ -9 w 57368"/>
                <a:gd name="connsiteY11" fmla="*/ 32042 h 64985"/>
                <a:gd name="connsiteX12" fmla="*/ 8197 w 57368"/>
                <a:gd name="connsiteY12" fmla="*/ 56144 h 64985"/>
                <a:gd name="connsiteX13" fmla="*/ 30337 w 57368"/>
                <a:gd name="connsiteY13" fmla="*/ 65074 h 64985"/>
                <a:gd name="connsiteX14" fmla="*/ 50091 w 57368"/>
                <a:gd name="connsiteY14" fmla="*/ 57028 h 64985"/>
                <a:gd name="connsiteX15" fmla="*/ 57359 w 57368"/>
                <a:gd name="connsiteY15" fmla="*/ 35189 h 64985"/>
                <a:gd name="connsiteX16" fmla="*/ 47191 w 57368"/>
                <a:gd name="connsiteY16" fmla="*/ 38178 h 64985"/>
                <a:gd name="connsiteX17" fmla="*/ 42522 w 57368"/>
                <a:gd name="connsiteY17" fmla="*/ 51476 h 64985"/>
                <a:gd name="connsiteX18" fmla="*/ 30444 w 57368"/>
                <a:gd name="connsiteY18" fmla="*/ 56462 h 64985"/>
                <a:gd name="connsiteX19" fmla="*/ 16827 w 57368"/>
                <a:gd name="connsiteY19" fmla="*/ 51652 h 64985"/>
                <a:gd name="connsiteX20" fmla="*/ 10938 w 57368"/>
                <a:gd name="connsiteY20" fmla="*/ 38107 h 64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368" h="64985">
                  <a:moveTo>
                    <a:pt x="57359" y="35189"/>
                  </a:moveTo>
                  <a:lnTo>
                    <a:pt x="57359" y="30220"/>
                  </a:lnTo>
                  <a:lnTo>
                    <a:pt x="10602" y="30220"/>
                  </a:lnTo>
                  <a:cubicBezTo>
                    <a:pt x="11050" y="23218"/>
                    <a:pt x="13160" y="17883"/>
                    <a:pt x="16933" y="14217"/>
                  </a:cubicBezTo>
                  <a:cubicBezTo>
                    <a:pt x="20705" y="10551"/>
                    <a:pt x="25964" y="8717"/>
                    <a:pt x="32707" y="8717"/>
                  </a:cubicBezTo>
                  <a:cubicBezTo>
                    <a:pt x="36610" y="8717"/>
                    <a:pt x="40394" y="9195"/>
                    <a:pt x="44061" y="10150"/>
                  </a:cubicBezTo>
                  <a:cubicBezTo>
                    <a:pt x="47727" y="11105"/>
                    <a:pt x="51370" y="12543"/>
                    <a:pt x="54990" y="14464"/>
                  </a:cubicBezTo>
                  <a:lnTo>
                    <a:pt x="54990" y="4845"/>
                  </a:lnTo>
                  <a:cubicBezTo>
                    <a:pt x="51335" y="3300"/>
                    <a:pt x="47592" y="2122"/>
                    <a:pt x="43760" y="1308"/>
                  </a:cubicBezTo>
                  <a:cubicBezTo>
                    <a:pt x="39928" y="495"/>
                    <a:pt x="36044" y="88"/>
                    <a:pt x="32106" y="88"/>
                  </a:cubicBezTo>
                  <a:cubicBezTo>
                    <a:pt x="22226" y="88"/>
                    <a:pt x="14404" y="2959"/>
                    <a:pt x="8639" y="8700"/>
                  </a:cubicBezTo>
                  <a:cubicBezTo>
                    <a:pt x="2874" y="14453"/>
                    <a:pt x="-9" y="22233"/>
                    <a:pt x="-9" y="32042"/>
                  </a:cubicBezTo>
                  <a:cubicBezTo>
                    <a:pt x="-9" y="42168"/>
                    <a:pt x="2726" y="50202"/>
                    <a:pt x="8197" y="56144"/>
                  </a:cubicBezTo>
                  <a:cubicBezTo>
                    <a:pt x="13667" y="62097"/>
                    <a:pt x="21047" y="65074"/>
                    <a:pt x="30337" y="65074"/>
                  </a:cubicBezTo>
                  <a:cubicBezTo>
                    <a:pt x="38661" y="65074"/>
                    <a:pt x="45245" y="62392"/>
                    <a:pt x="50091" y="57028"/>
                  </a:cubicBezTo>
                  <a:cubicBezTo>
                    <a:pt x="54936" y="51676"/>
                    <a:pt x="57359" y="44396"/>
                    <a:pt x="57359" y="35189"/>
                  </a:cubicBezTo>
                  <a:close/>
                  <a:moveTo>
                    <a:pt x="47191" y="38178"/>
                  </a:moveTo>
                  <a:cubicBezTo>
                    <a:pt x="47120" y="43730"/>
                    <a:pt x="45564" y="48163"/>
                    <a:pt x="42522" y="51476"/>
                  </a:cubicBezTo>
                  <a:cubicBezTo>
                    <a:pt x="39480" y="54800"/>
                    <a:pt x="35454" y="56462"/>
                    <a:pt x="30444" y="56462"/>
                  </a:cubicBezTo>
                  <a:cubicBezTo>
                    <a:pt x="24773" y="56462"/>
                    <a:pt x="20234" y="54859"/>
                    <a:pt x="16827" y="51652"/>
                  </a:cubicBezTo>
                  <a:cubicBezTo>
                    <a:pt x="13419" y="48446"/>
                    <a:pt x="11456" y="43931"/>
                    <a:pt x="10938" y="38107"/>
                  </a:cubicBezTo>
                  <a:close/>
                </a:path>
              </a:pathLst>
            </a:custGeom>
            <a:solidFill>
              <a:srgbClr val="000000"/>
            </a:solidFill>
            <a:ln w="113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35115140-EC65-4422-8392-4619A1C3D63A}"/>
                </a:ext>
              </a:extLst>
            </p:cNvPr>
            <p:cNvSpPr/>
            <p:nvPr/>
          </p:nvSpPr>
          <p:spPr>
            <a:xfrm rot="-5400000" flipV="1">
              <a:off x="3607421" y="1765242"/>
              <a:ext cx="38622" cy="79468"/>
            </a:xfrm>
            <a:custGeom>
              <a:avLst/>
              <a:gdLst>
                <a:gd name="connsiteX0" fmla="*/ 17686 w 38622"/>
                <a:gd name="connsiteY0" fmla="*/ 79542 h 79468"/>
                <a:gd name="connsiteX1" fmla="*/ 17686 w 38622"/>
                <a:gd name="connsiteY1" fmla="*/ 61965 h 79468"/>
                <a:gd name="connsiteX2" fmla="*/ 38624 w 38622"/>
                <a:gd name="connsiteY2" fmla="*/ 61965 h 79468"/>
                <a:gd name="connsiteX3" fmla="*/ 38624 w 38622"/>
                <a:gd name="connsiteY3" fmla="*/ 54060 h 79468"/>
                <a:gd name="connsiteX4" fmla="*/ 17686 w 38622"/>
                <a:gd name="connsiteY4" fmla="*/ 54060 h 79468"/>
                <a:gd name="connsiteX5" fmla="*/ 17686 w 38622"/>
                <a:gd name="connsiteY5" fmla="*/ 20462 h 79468"/>
                <a:gd name="connsiteX6" fmla="*/ 19755 w 38622"/>
                <a:gd name="connsiteY6" fmla="*/ 10736 h 79468"/>
                <a:gd name="connsiteX7" fmla="*/ 28190 w 38622"/>
                <a:gd name="connsiteY7" fmla="*/ 8579 h 79468"/>
                <a:gd name="connsiteX8" fmla="*/ 38624 w 38622"/>
                <a:gd name="connsiteY8" fmla="*/ 8579 h 79468"/>
                <a:gd name="connsiteX9" fmla="*/ 38624 w 38622"/>
                <a:gd name="connsiteY9" fmla="*/ 73 h 79468"/>
                <a:gd name="connsiteX10" fmla="*/ 28190 w 38622"/>
                <a:gd name="connsiteY10" fmla="*/ 73 h 79468"/>
                <a:gd name="connsiteX11" fmla="*/ 11938 w 38622"/>
                <a:gd name="connsiteY11" fmla="*/ 4459 h 79468"/>
                <a:gd name="connsiteX12" fmla="*/ 7464 w 38622"/>
                <a:gd name="connsiteY12" fmla="*/ 20462 h 79468"/>
                <a:gd name="connsiteX13" fmla="*/ 7464 w 38622"/>
                <a:gd name="connsiteY13" fmla="*/ 54060 h 79468"/>
                <a:gd name="connsiteX14" fmla="*/ 1 w 38622"/>
                <a:gd name="connsiteY14" fmla="*/ 54060 h 79468"/>
                <a:gd name="connsiteX15" fmla="*/ 1 w 38622"/>
                <a:gd name="connsiteY15" fmla="*/ 61965 h 79468"/>
                <a:gd name="connsiteX16" fmla="*/ 7464 w 38622"/>
                <a:gd name="connsiteY16" fmla="*/ 61965 h 79468"/>
                <a:gd name="connsiteX17" fmla="*/ 7464 w 38622"/>
                <a:gd name="connsiteY17" fmla="*/ 79542 h 79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622" h="79468">
                  <a:moveTo>
                    <a:pt x="17686" y="79542"/>
                  </a:moveTo>
                  <a:lnTo>
                    <a:pt x="17686" y="61965"/>
                  </a:lnTo>
                  <a:lnTo>
                    <a:pt x="38624" y="61965"/>
                  </a:lnTo>
                  <a:lnTo>
                    <a:pt x="38624" y="54060"/>
                  </a:lnTo>
                  <a:lnTo>
                    <a:pt x="17686" y="54060"/>
                  </a:lnTo>
                  <a:lnTo>
                    <a:pt x="17686" y="20462"/>
                  </a:lnTo>
                  <a:cubicBezTo>
                    <a:pt x="17686" y="15416"/>
                    <a:pt x="18375" y="12174"/>
                    <a:pt x="19755" y="10736"/>
                  </a:cubicBezTo>
                  <a:cubicBezTo>
                    <a:pt x="21134" y="9298"/>
                    <a:pt x="23946" y="8579"/>
                    <a:pt x="28190" y="8579"/>
                  </a:cubicBezTo>
                  <a:lnTo>
                    <a:pt x="38624" y="8579"/>
                  </a:lnTo>
                  <a:lnTo>
                    <a:pt x="38624" y="73"/>
                  </a:lnTo>
                  <a:lnTo>
                    <a:pt x="28190" y="73"/>
                  </a:lnTo>
                  <a:cubicBezTo>
                    <a:pt x="20338" y="73"/>
                    <a:pt x="14921" y="1535"/>
                    <a:pt x="11938" y="4459"/>
                  </a:cubicBezTo>
                  <a:cubicBezTo>
                    <a:pt x="8955" y="7394"/>
                    <a:pt x="7464" y="12728"/>
                    <a:pt x="7464" y="20462"/>
                  </a:cubicBezTo>
                  <a:lnTo>
                    <a:pt x="7464" y="54060"/>
                  </a:lnTo>
                  <a:lnTo>
                    <a:pt x="1" y="54060"/>
                  </a:lnTo>
                  <a:lnTo>
                    <a:pt x="1" y="61965"/>
                  </a:lnTo>
                  <a:lnTo>
                    <a:pt x="7464" y="61965"/>
                  </a:lnTo>
                  <a:lnTo>
                    <a:pt x="7464" y="79542"/>
                  </a:lnTo>
                  <a:close/>
                </a:path>
              </a:pathLst>
            </a:custGeom>
            <a:solidFill>
              <a:srgbClr val="000000"/>
            </a:solidFill>
            <a:ln w="113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9BDCD460-4BA3-4E9D-9151-E71B772E2487}"/>
                </a:ext>
              </a:extLst>
            </p:cNvPr>
            <p:cNvSpPr/>
            <p:nvPr/>
          </p:nvSpPr>
          <p:spPr>
            <a:xfrm rot="-5400000" flipV="1">
              <a:off x="3611931" y="1720673"/>
              <a:ext cx="47305" cy="64985"/>
            </a:xfrm>
            <a:custGeom>
              <a:avLst/>
              <a:gdLst>
                <a:gd name="connsiteX0" fmla="*/ 43977 w 47305"/>
                <a:gd name="connsiteY0" fmla="*/ 61754 h 64985"/>
                <a:gd name="connsiteX1" fmla="*/ 43977 w 47305"/>
                <a:gd name="connsiteY1" fmla="*/ 52134 h 64985"/>
                <a:gd name="connsiteX2" fmla="*/ 35028 w 47305"/>
                <a:gd name="connsiteY2" fmla="*/ 55441 h 64985"/>
                <a:gd name="connsiteX3" fmla="*/ 25408 w 47305"/>
                <a:gd name="connsiteY3" fmla="*/ 56555 h 64985"/>
                <a:gd name="connsiteX4" fmla="*/ 14055 w 47305"/>
                <a:gd name="connsiteY4" fmla="*/ 54238 h 64985"/>
                <a:gd name="connsiteX5" fmla="*/ 10270 w 47305"/>
                <a:gd name="connsiteY5" fmla="*/ 47271 h 64985"/>
                <a:gd name="connsiteX6" fmla="*/ 12976 w 47305"/>
                <a:gd name="connsiteY6" fmla="*/ 41719 h 64985"/>
                <a:gd name="connsiteX7" fmla="*/ 23870 w 47305"/>
                <a:gd name="connsiteY7" fmla="*/ 37881 h 64985"/>
                <a:gd name="connsiteX8" fmla="*/ 27353 w 47305"/>
                <a:gd name="connsiteY8" fmla="*/ 37103 h 64985"/>
                <a:gd name="connsiteX9" fmla="*/ 42739 w 47305"/>
                <a:gd name="connsiteY9" fmla="*/ 30560 h 64985"/>
                <a:gd name="connsiteX10" fmla="*/ 47301 w 47305"/>
                <a:gd name="connsiteY10" fmla="*/ 18766 h 64985"/>
                <a:gd name="connsiteX11" fmla="*/ 40475 w 47305"/>
                <a:gd name="connsiteY11" fmla="*/ 5097 h 64985"/>
                <a:gd name="connsiteX12" fmla="*/ 21712 w 47305"/>
                <a:gd name="connsiteY12" fmla="*/ 75 h 64985"/>
                <a:gd name="connsiteX13" fmla="*/ 11349 w 47305"/>
                <a:gd name="connsiteY13" fmla="*/ 1047 h 64985"/>
                <a:gd name="connsiteX14" fmla="*/ -4 w 47305"/>
                <a:gd name="connsiteY14" fmla="*/ 3947 h 64985"/>
                <a:gd name="connsiteX15" fmla="*/ -4 w 47305"/>
                <a:gd name="connsiteY15" fmla="*/ 14451 h 64985"/>
                <a:gd name="connsiteX16" fmla="*/ 11101 w 47305"/>
                <a:gd name="connsiteY16" fmla="*/ 10048 h 64985"/>
                <a:gd name="connsiteX17" fmla="*/ 21942 w 47305"/>
                <a:gd name="connsiteY17" fmla="*/ 8598 h 64985"/>
                <a:gd name="connsiteX18" fmla="*/ 32977 w 47305"/>
                <a:gd name="connsiteY18" fmla="*/ 11056 h 64985"/>
                <a:gd name="connsiteX19" fmla="*/ 36850 w 47305"/>
                <a:gd name="connsiteY19" fmla="*/ 17988 h 64985"/>
                <a:gd name="connsiteX20" fmla="*/ 34056 w 47305"/>
                <a:gd name="connsiteY20" fmla="*/ 24336 h 64985"/>
                <a:gd name="connsiteX21" fmla="*/ 21818 w 47305"/>
                <a:gd name="connsiteY21" fmla="*/ 28598 h 64985"/>
                <a:gd name="connsiteX22" fmla="*/ 18281 w 47305"/>
                <a:gd name="connsiteY22" fmla="*/ 29429 h 64985"/>
                <a:gd name="connsiteX23" fmla="*/ 4629 w 47305"/>
                <a:gd name="connsiteY23" fmla="*/ 35529 h 64985"/>
                <a:gd name="connsiteX24" fmla="*/ 438 w 47305"/>
                <a:gd name="connsiteY24" fmla="*/ 46829 h 64985"/>
                <a:gd name="connsiteX25" fmla="*/ 6627 w 47305"/>
                <a:gd name="connsiteY25" fmla="*/ 60304 h 64985"/>
                <a:gd name="connsiteX26" fmla="*/ 24206 w 47305"/>
                <a:gd name="connsiteY26" fmla="*/ 65061 h 64985"/>
                <a:gd name="connsiteX27" fmla="*/ 34799 w 47305"/>
                <a:gd name="connsiteY27" fmla="*/ 64229 h 64985"/>
                <a:gd name="connsiteX28" fmla="*/ 43977 w 47305"/>
                <a:gd name="connsiteY28" fmla="*/ 61754 h 64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7305" h="64985">
                  <a:moveTo>
                    <a:pt x="43977" y="61754"/>
                  </a:moveTo>
                  <a:lnTo>
                    <a:pt x="43977" y="52134"/>
                  </a:lnTo>
                  <a:cubicBezTo>
                    <a:pt x="41112" y="53608"/>
                    <a:pt x="38129" y="54710"/>
                    <a:pt x="35028" y="55441"/>
                  </a:cubicBezTo>
                  <a:cubicBezTo>
                    <a:pt x="31940" y="56183"/>
                    <a:pt x="28733" y="56555"/>
                    <a:pt x="25408" y="56555"/>
                  </a:cubicBezTo>
                  <a:cubicBezTo>
                    <a:pt x="20362" y="56555"/>
                    <a:pt x="16578" y="55783"/>
                    <a:pt x="14055" y="54238"/>
                  </a:cubicBezTo>
                  <a:cubicBezTo>
                    <a:pt x="11532" y="52694"/>
                    <a:pt x="10270" y="50372"/>
                    <a:pt x="10270" y="47271"/>
                  </a:cubicBezTo>
                  <a:cubicBezTo>
                    <a:pt x="10270" y="44913"/>
                    <a:pt x="11172" y="43063"/>
                    <a:pt x="12976" y="41719"/>
                  </a:cubicBezTo>
                  <a:cubicBezTo>
                    <a:pt x="14780" y="40375"/>
                    <a:pt x="18411" y="39096"/>
                    <a:pt x="23870" y="37881"/>
                  </a:cubicBezTo>
                  <a:lnTo>
                    <a:pt x="27353" y="37103"/>
                  </a:lnTo>
                  <a:cubicBezTo>
                    <a:pt x="34569" y="35559"/>
                    <a:pt x="39697" y="33378"/>
                    <a:pt x="42739" y="30560"/>
                  </a:cubicBezTo>
                  <a:cubicBezTo>
                    <a:pt x="45781" y="27743"/>
                    <a:pt x="47301" y="23811"/>
                    <a:pt x="47301" y="18766"/>
                  </a:cubicBezTo>
                  <a:cubicBezTo>
                    <a:pt x="47301" y="13013"/>
                    <a:pt x="45026" y="8456"/>
                    <a:pt x="40475" y="5097"/>
                  </a:cubicBezTo>
                  <a:cubicBezTo>
                    <a:pt x="35924" y="1749"/>
                    <a:pt x="29670" y="75"/>
                    <a:pt x="21712" y="75"/>
                  </a:cubicBezTo>
                  <a:cubicBezTo>
                    <a:pt x="18399" y="75"/>
                    <a:pt x="14945" y="399"/>
                    <a:pt x="11349" y="1047"/>
                  </a:cubicBezTo>
                  <a:cubicBezTo>
                    <a:pt x="7753" y="1696"/>
                    <a:pt x="3969" y="2662"/>
                    <a:pt x="-4" y="3947"/>
                  </a:cubicBezTo>
                  <a:lnTo>
                    <a:pt x="-4" y="14451"/>
                  </a:lnTo>
                  <a:cubicBezTo>
                    <a:pt x="3757" y="12494"/>
                    <a:pt x="7458" y="11026"/>
                    <a:pt x="11101" y="10048"/>
                  </a:cubicBezTo>
                  <a:cubicBezTo>
                    <a:pt x="14744" y="9081"/>
                    <a:pt x="18358" y="8598"/>
                    <a:pt x="21942" y="8598"/>
                  </a:cubicBezTo>
                  <a:cubicBezTo>
                    <a:pt x="26729" y="8598"/>
                    <a:pt x="30407" y="9417"/>
                    <a:pt x="32977" y="11056"/>
                  </a:cubicBezTo>
                  <a:cubicBezTo>
                    <a:pt x="35559" y="12694"/>
                    <a:pt x="36850" y="15005"/>
                    <a:pt x="36850" y="17988"/>
                  </a:cubicBezTo>
                  <a:cubicBezTo>
                    <a:pt x="36850" y="20746"/>
                    <a:pt x="35919" y="22862"/>
                    <a:pt x="34056" y="24336"/>
                  </a:cubicBezTo>
                  <a:cubicBezTo>
                    <a:pt x="32205" y="25810"/>
                    <a:pt x="28126" y="27230"/>
                    <a:pt x="21818" y="28598"/>
                  </a:cubicBezTo>
                  <a:lnTo>
                    <a:pt x="18281" y="29429"/>
                  </a:lnTo>
                  <a:cubicBezTo>
                    <a:pt x="11986" y="30749"/>
                    <a:pt x="7435" y="32783"/>
                    <a:pt x="4629" y="35529"/>
                  </a:cubicBezTo>
                  <a:cubicBezTo>
                    <a:pt x="1835" y="38276"/>
                    <a:pt x="438" y="42043"/>
                    <a:pt x="438" y="46829"/>
                  </a:cubicBezTo>
                  <a:cubicBezTo>
                    <a:pt x="438" y="52653"/>
                    <a:pt x="2501" y="57144"/>
                    <a:pt x="6627" y="60304"/>
                  </a:cubicBezTo>
                  <a:cubicBezTo>
                    <a:pt x="10754" y="63475"/>
                    <a:pt x="16613" y="65061"/>
                    <a:pt x="24206" y="65061"/>
                  </a:cubicBezTo>
                  <a:cubicBezTo>
                    <a:pt x="27955" y="65061"/>
                    <a:pt x="31486" y="64783"/>
                    <a:pt x="34799" y="64229"/>
                  </a:cubicBezTo>
                  <a:cubicBezTo>
                    <a:pt x="38123" y="63687"/>
                    <a:pt x="41183" y="62862"/>
                    <a:pt x="43977" y="61754"/>
                  </a:cubicBezTo>
                  <a:close/>
                </a:path>
              </a:pathLst>
            </a:custGeom>
            <a:solidFill>
              <a:srgbClr val="000000"/>
            </a:solidFill>
            <a:ln w="113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02" name="Freeform: Shape 601">
            <a:extLst>
              <a:ext uri="{FF2B5EF4-FFF2-40B4-BE49-F238E27FC236}">
                <a16:creationId xmlns:a16="http://schemas.microsoft.com/office/drawing/2014/main" id="{45ADCBF9-177E-4A8D-8D27-420880C02779}"/>
              </a:ext>
            </a:extLst>
          </p:cNvPr>
          <p:cNvSpPr/>
          <p:nvPr/>
        </p:nvSpPr>
        <p:spPr>
          <a:xfrm>
            <a:off x="3457868" y="930069"/>
            <a:ext cx="8084" cy="8083"/>
          </a:xfrm>
          <a:custGeom>
            <a:avLst/>
            <a:gdLst/>
            <a:ahLst/>
            <a:cxnLst/>
            <a:rect l="l" t="t" r="r" b="b"/>
            <a:pathLst>
              <a:path w="8084" h="8083"/>
            </a:pathLst>
          </a:custGeom>
          <a:noFill/>
          <a:ln w="21812" cap="sq">
            <a:solidFill>
              <a:srgbClr val="424242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3" name="Freeform: Shape 602">
            <a:extLst>
              <a:ext uri="{FF2B5EF4-FFF2-40B4-BE49-F238E27FC236}">
                <a16:creationId xmlns:a16="http://schemas.microsoft.com/office/drawing/2014/main" id="{F1F020D5-40E6-4B7B-B9B2-E87743697F7A}"/>
              </a:ext>
            </a:extLst>
          </p:cNvPr>
          <p:cNvSpPr/>
          <p:nvPr/>
        </p:nvSpPr>
        <p:spPr>
          <a:xfrm>
            <a:off x="3457868" y="930069"/>
            <a:ext cx="8084" cy="8083"/>
          </a:xfrm>
          <a:custGeom>
            <a:avLst/>
            <a:gdLst/>
            <a:ahLst/>
            <a:cxnLst/>
            <a:rect l="l" t="t" r="r" b="b"/>
            <a:pathLst>
              <a:path w="8084" h="8083"/>
            </a:pathLst>
          </a:custGeom>
          <a:noFill/>
          <a:ln w="21812" cap="sq">
            <a:solidFill>
              <a:srgbClr val="424242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4" name="Freeform: Shape 603">
            <a:extLst>
              <a:ext uri="{FF2B5EF4-FFF2-40B4-BE49-F238E27FC236}">
                <a16:creationId xmlns:a16="http://schemas.microsoft.com/office/drawing/2014/main" id="{1F319BB5-6866-46CF-B13C-8E0832C6196D}"/>
              </a:ext>
            </a:extLst>
          </p:cNvPr>
          <p:cNvSpPr/>
          <p:nvPr/>
        </p:nvSpPr>
        <p:spPr>
          <a:xfrm>
            <a:off x="3457868" y="930069"/>
            <a:ext cx="8084" cy="8083"/>
          </a:xfrm>
          <a:custGeom>
            <a:avLst/>
            <a:gdLst/>
            <a:ahLst/>
            <a:cxnLst/>
            <a:rect l="l" t="t" r="r" b="b"/>
            <a:pathLst>
              <a:path w="8084" h="8083"/>
            </a:pathLst>
          </a:custGeom>
          <a:noFill/>
          <a:ln w="21812" cap="sq">
            <a:solidFill>
              <a:srgbClr val="424242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5" name="Freeform: Shape 604">
            <a:extLst>
              <a:ext uri="{FF2B5EF4-FFF2-40B4-BE49-F238E27FC236}">
                <a16:creationId xmlns:a16="http://schemas.microsoft.com/office/drawing/2014/main" id="{B7230880-F2D8-4BD5-902A-1AD1705FEB24}"/>
              </a:ext>
            </a:extLst>
          </p:cNvPr>
          <p:cNvSpPr/>
          <p:nvPr/>
        </p:nvSpPr>
        <p:spPr>
          <a:xfrm>
            <a:off x="3457868" y="930069"/>
            <a:ext cx="8084" cy="8083"/>
          </a:xfrm>
          <a:custGeom>
            <a:avLst/>
            <a:gdLst/>
            <a:ahLst/>
            <a:cxnLst/>
            <a:rect l="l" t="t" r="r" b="b"/>
            <a:pathLst>
              <a:path w="8084" h="8083"/>
            </a:pathLst>
          </a:custGeom>
          <a:noFill/>
          <a:ln w="21812" cap="sq">
            <a:solidFill>
              <a:srgbClr val="424242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6" name="Freeform: Shape 605">
            <a:extLst>
              <a:ext uri="{FF2B5EF4-FFF2-40B4-BE49-F238E27FC236}">
                <a16:creationId xmlns:a16="http://schemas.microsoft.com/office/drawing/2014/main" id="{884E9799-AE28-49BE-8800-68474DE92DAF}"/>
              </a:ext>
            </a:extLst>
          </p:cNvPr>
          <p:cNvSpPr/>
          <p:nvPr/>
        </p:nvSpPr>
        <p:spPr>
          <a:xfrm>
            <a:off x="3457868" y="930069"/>
            <a:ext cx="8084" cy="8083"/>
          </a:xfrm>
          <a:custGeom>
            <a:avLst/>
            <a:gdLst/>
            <a:ahLst/>
            <a:cxnLst/>
            <a:rect l="l" t="t" r="r" b="b"/>
            <a:pathLst>
              <a:path w="8084" h="8083"/>
            </a:pathLst>
          </a:custGeom>
          <a:noFill/>
          <a:ln w="21812" cap="sq">
            <a:solidFill>
              <a:srgbClr val="424242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7" name="Freeform: Shape 606">
            <a:extLst>
              <a:ext uri="{FF2B5EF4-FFF2-40B4-BE49-F238E27FC236}">
                <a16:creationId xmlns:a16="http://schemas.microsoft.com/office/drawing/2014/main" id="{669897C6-F54F-4832-8A18-55B6AAF90995}"/>
              </a:ext>
            </a:extLst>
          </p:cNvPr>
          <p:cNvSpPr/>
          <p:nvPr/>
        </p:nvSpPr>
        <p:spPr>
          <a:xfrm>
            <a:off x="3457868" y="930069"/>
            <a:ext cx="8084" cy="8083"/>
          </a:xfrm>
          <a:custGeom>
            <a:avLst/>
            <a:gdLst/>
            <a:ahLst/>
            <a:cxnLst/>
            <a:rect l="l" t="t" r="r" b="b"/>
            <a:pathLst>
              <a:path w="8084" h="8083"/>
            </a:pathLst>
          </a:custGeom>
          <a:noFill/>
          <a:ln w="21812" cap="sq">
            <a:solidFill>
              <a:srgbClr val="424242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8" name="Freeform: Shape 607">
            <a:extLst>
              <a:ext uri="{FF2B5EF4-FFF2-40B4-BE49-F238E27FC236}">
                <a16:creationId xmlns:a16="http://schemas.microsoft.com/office/drawing/2014/main" id="{EDD82E4C-AC81-415D-981A-710E594CC196}"/>
              </a:ext>
            </a:extLst>
          </p:cNvPr>
          <p:cNvSpPr/>
          <p:nvPr/>
        </p:nvSpPr>
        <p:spPr>
          <a:xfrm>
            <a:off x="3457868" y="930069"/>
            <a:ext cx="8084" cy="8083"/>
          </a:xfrm>
          <a:custGeom>
            <a:avLst/>
            <a:gdLst/>
            <a:ahLst/>
            <a:cxnLst/>
            <a:rect l="l" t="t" r="r" b="b"/>
            <a:pathLst>
              <a:path w="8084" h="8083"/>
            </a:pathLst>
          </a:custGeom>
          <a:noFill/>
          <a:ln w="21812" cap="sq">
            <a:solidFill>
              <a:srgbClr val="424242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9" name="Freeform: Shape 608">
            <a:extLst>
              <a:ext uri="{FF2B5EF4-FFF2-40B4-BE49-F238E27FC236}">
                <a16:creationId xmlns:a16="http://schemas.microsoft.com/office/drawing/2014/main" id="{9C273D55-4D6C-4CBB-98F4-3439BA0A46DF}"/>
              </a:ext>
            </a:extLst>
          </p:cNvPr>
          <p:cNvSpPr/>
          <p:nvPr/>
        </p:nvSpPr>
        <p:spPr>
          <a:xfrm>
            <a:off x="3457868" y="930069"/>
            <a:ext cx="8084" cy="8083"/>
          </a:xfrm>
          <a:custGeom>
            <a:avLst/>
            <a:gdLst/>
            <a:ahLst/>
            <a:cxnLst/>
            <a:rect l="l" t="t" r="r" b="b"/>
            <a:pathLst>
              <a:path w="8084" h="8083"/>
            </a:pathLst>
          </a:custGeom>
          <a:noFill/>
          <a:ln w="21812" cap="sq">
            <a:solidFill>
              <a:srgbClr val="424242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0" name="Freeform: Shape 609">
            <a:extLst>
              <a:ext uri="{FF2B5EF4-FFF2-40B4-BE49-F238E27FC236}">
                <a16:creationId xmlns:a16="http://schemas.microsoft.com/office/drawing/2014/main" id="{1A743C89-D466-4E72-BCFA-FA6B992DEB9F}"/>
              </a:ext>
            </a:extLst>
          </p:cNvPr>
          <p:cNvSpPr/>
          <p:nvPr/>
        </p:nvSpPr>
        <p:spPr>
          <a:xfrm>
            <a:off x="3457868" y="930069"/>
            <a:ext cx="8084" cy="8083"/>
          </a:xfrm>
          <a:custGeom>
            <a:avLst/>
            <a:gdLst/>
            <a:ahLst/>
            <a:cxnLst/>
            <a:rect l="l" t="t" r="r" b="b"/>
            <a:pathLst>
              <a:path w="8084" h="8083"/>
            </a:pathLst>
          </a:custGeom>
          <a:noFill/>
          <a:ln w="21812" cap="sq">
            <a:solidFill>
              <a:srgbClr val="424242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1" name="Freeform: Shape 610">
            <a:extLst>
              <a:ext uri="{FF2B5EF4-FFF2-40B4-BE49-F238E27FC236}">
                <a16:creationId xmlns:a16="http://schemas.microsoft.com/office/drawing/2014/main" id="{42F3A20E-1B29-415A-9C7D-B46EFE733224}"/>
              </a:ext>
            </a:extLst>
          </p:cNvPr>
          <p:cNvSpPr/>
          <p:nvPr/>
        </p:nvSpPr>
        <p:spPr>
          <a:xfrm>
            <a:off x="3457868" y="930069"/>
            <a:ext cx="8084" cy="8083"/>
          </a:xfrm>
          <a:custGeom>
            <a:avLst/>
            <a:gdLst/>
            <a:ahLst/>
            <a:cxnLst/>
            <a:rect l="l" t="t" r="r" b="b"/>
            <a:pathLst>
              <a:path w="8084" h="8083"/>
            </a:pathLst>
          </a:custGeom>
          <a:noFill/>
          <a:ln w="21812" cap="sq">
            <a:solidFill>
              <a:srgbClr val="424242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2" name="Freeform: Shape 611">
            <a:extLst>
              <a:ext uri="{FF2B5EF4-FFF2-40B4-BE49-F238E27FC236}">
                <a16:creationId xmlns:a16="http://schemas.microsoft.com/office/drawing/2014/main" id="{235758FB-8293-47F1-A985-B73F610D19C6}"/>
              </a:ext>
            </a:extLst>
          </p:cNvPr>
          <p:cNvSpPr/>
          <p:nvPr/>
        </p:nvSpPr>
        <p:spPr>
          <a:xfrm>
            <a:off x="3457868" y="930069"/>
            <a:ext cx="8084" cy="8083"/>
          </a:xfrm>
          <a:custGeom>
            <a:avLst/>
            <a:gdLst/>
            <a:ahLst/>
            <a:cxnLst/>
            <a:rect l="l" t="t" r="r" b="b"/>
            <a:pathLst>
              <a:path w="8084" h="8083"/>
            </a:pathLst>
          </a:custGeom>
          <a:noFill/>
          <a:ln w="21812" cap="sq">
            <a:solidFill>
              <a:srgbClr val="424242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3" name="Freeform: Shape 612">
            <a:extLst>
              <a:ext uri="{FF2B5EF4-FFF2-40B4-BE49-F238E27FC236}">
                <a16:creationId xmlns:a16="http://schemas.microsoft.com/office/drawing/2014/main" id="{DE44277E-E272-44D9-AD5E-C623A081772B}"/>
              </a:ext>
            </a:extLst>
          </p:cNvPr>
          <p:cNvSpPr/>
          <p:nvPr/>
        </p:nvSpPr>
        <p:spPr>
          <a:xfrm>
            <a:off x="3457868" y="930069"/>
            <a:ext cx="8084" cy="8083"/>
          </a:xfrm>
          <a:custGeom>
            <a:avLst/>
            <a:gdLst/>
            <a:ahLst/>
            <a:cxnLst/>
            <a:rect l="l" t="t" r="r" b="b"/>
            <a:pathLst>
              <a:path w="8084" h="8083"/>
            </a:pathLst>
          </a:custGeom>
          <a:noFill/>
          <a:ln w="21812" cap="sq">
            <a:solidFill>
              <a:srgbClr val="424242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4" name="Freeform: Shape 613">
            <a:extLst>
              <a:ext uri="{FF2B5EF4-FFF2-40B4-BE49-F238E27FC236}">
                <a16:creationId xmlns:a16="http://schemas.microsoft.com/office/drawing/2014/main" id="{7D624ED1-015A-4164-8099-6CAD54628595}"/>
              </a:ext>
            </a:extLst>
          </p:cNvPr>
          <p:cNvSpPr/>
          <p:nvPr/>
        </p:nvSpPr>
        <p:spPr>
          <a:xfrm>
            <a:off x="3457868" y="930069"/>
            <a:ext cx="8084" cy="8083"/>
          </a:xfrm>
          <a:custGeom>
            <a:avLst/>
            <a:gdLst/>
            <a:ahLst/>
            <a:cxnLst/>
            <a:rect l="l" t="t" r="r" b="b"/>
            <a:pathLst>
              <a:path w="8084" h="8083"/>
            </a:pathLst>
          </a:custGeom>
          <a:noFill/>
          <a:ln w="21812" cap="sq">
            <a:solidFill>
              <a:srgbClr val="424242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5" name="Freeform: Shape 614">
            <a:extLst>
              <a:ext uri="{FF2B5EF4-FFF2-40B4-BE49-F238E27FC236}">
                <a16:creationId xmlns:a16="http://schemas.microsoft.com/office/drawing/2014/main" id="{6B06E11A-FA11-4E95-90DC-8626D2270736}"/>
              </a:ext>
            </a:extLst>
          </p:cNvPr>
          <p:cNvSpPr/>
          <p:nvPr/>
        </p:nvSpPr>
        <p:spPr>
          <a:xfrm>
            <a:off x="3457868" y="930069"/>
            <a:ext cx="8084" cy="8083"/>
          </a:xfrm>
          <a:custGeom>
            <a:avLst/>
            <a:gdLst/>
            <a:ahLst/>
            <a:cxnLst/>
            <a:rect l="l" t="t" r="r" b="b"/>
            <a:pathLst>
              <a:path w="8084" h="8083"/>
            </a:pathLst>
          </a:custGeom>
          <a:noFill/>
          <a:ln w="21812" cap="sq">
            <a:solidFill>
              <a:srgbClr val="424242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6" name="Freeform: Shape 615">
            <a:extLst>
              <a:ext uri="{FF2B5EF4-FFF2-40B4-BE49-F238E27FC236}">
                <a16:creationId xmlns:a16="http://schemas.microsoft.com/office/drawing/2014/main" id="{3A5B226B-876A-4114-AD14-BC2E65A422F4}"/>
              </a:ext>
            </a:extLst>
          </p:cNvPr>
          <p:cNvSpPr/>
          <p:nvPr/>
        </p:nvSpPr>
        <p:spPr>
          <a:xfrm>
            <a:off x="3457868" y="930069"/>
            <a:ext cx="8084" cy="8083"/>
          </a:xfrm>
          <a:custGeom>
            <a:avLst/>
            <a:gdLst/>
            <a:ahLst/>
            <a:cxnLst/>
            <a:rect l="l" t="t" r="r" b="b"/>
            <a:pathLst>
              <a:path w="8084" h="8083"/>
            </a:pathLst>
          </a:custGeom>
          <a:noFill/>
          <a:ln w="21812" cap="sq">
            <a:solidFill>
              <a:srgbClr val="424242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7" name="Freeform: Shape 616">
            <a:extLst>
              <a:ext uri="{FF2B5EF4-FFF2-40B4-BE49-F238E27FC236}">
                <a16:creationId xmlns:a16="http://schemas.microsoft.com/office/drawing/2014/main" id="{B144E598-17EF-481A-BDAF-53E413876D69}"/>
              </a:ext>
            </a:extLst>
          </p:cNvPr>
          <p:cNvSpPr/>
          <p:nvPr/>
        </p:nvSpPr>
        <p:spPr>
          <a:xfrm>
            <a:off x="3457868" y="930069"/>
            <a:ext cx="8084" cy="8083"/>
          </a:xfrm>
          <a:custGeom>
            <a:avLst/>
            <a:gdLst/>
            <a:ahLst/>
            <a:cxnLst/>
            <a:rect l="l" t="t" r="r" b="b"/>
            <a:pathLst>
              <a:path w="8084" h="8083"/>
            </a:pathLst>
          </a:custGeom>
          <a:noFill/>
          <a:ln w="21812" cap="sq">
            <a:solidFill>
              <a:srgbClr val="424242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8" name="Freeform: Shape 617">
            <a:extLst>
              <a:ext uri="{FF2B5EF4-FFF2-40B4-BE49-F238E27FC236}">
                <a16:creationId xmlns:a16="http://schemas.microsoft.com/office/drawing/2014/main" id="{B0CCEC3A-26B2-4599-B9A2-955AF674CA6A}"/>
              </a:ext>
            </a:extLst>
          </p:cNvPr>
          <p:cNvSpPr/>
          <p:nvPr/>
        </p:nvSpPr>
        <p:spPr>
          <a:xfrm>
            <a:off x="3457868" y="930069"/>
            <a:ext cx="8084" cy="8083"/>
          </a:xfrm>
          <a:custGeom>
            <a:avLst/>
            <a:gdLst/>
            <a:ahLst/>
            <a:cxnLst/>
            <a:rect l="l" t="t" r="r" b="b"/>
            <a:pathLst>
              <a:path w="8084" h="8083"/>
            </a:pathLst>
          </a:custGeom>
          <a:noFill/>
          <a:ln w="21812" cap="sq">
            <a:solidFill>
              <a:srgbClr val="424242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9" name="Freeform: Shape 618">
            <a:extLst>
              <a:ext uri="{FF2B5EF4-FFF2-40B4-BE49-F238E27FC236}">
                <a16:creationId xmlns:a16="http://schemas.microsoft.com/office/drawing/2014/main" id="{AF8F3FD6-68A5-4645-83B0-F619D8F7DAE9}"/>
              </a:ext>
            </a:extLst>
          </p:cNvPr>
          <p:cNvSpPr/>
          <p:nvPr/>
        </p:nvSpPr>
        <p:spPr>
          <a:xfrm>
            <a:off x="3457868" y="930069"/>
            <a:ext cx="8084" cy="8083"/>
          </a:xfrm>
          <a:custGeom>
            <a:avLst/>
            <a:gdLst/>
            <a:ahLst/>
            <a:cxnLst/>
            <a:rect l="l" t="t" r="r" b="b"/>
            <a:pathLst>
              <a:path w="8084" h="8083"/>
            </a:pathLst>
          </a:custGeom>
          <a:noFill/>
          <a:ln w="21812" cap="sq">
            <a:solidFill>
              <a:srgbClr val="424242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0" name="Freeform: Shape 619">
            <a:extLst>
              <a:ext uri="{FF2B5EF4-FFF2-40B4-BE49-F238E27FC236}">
                <a16:creationId xmlns:a16="http://schemas.microsoft.com/office/drawing/2014/main" id="{E431D542-6B16-438C-8A7D-782394470211}"/>
              </a:ext>
            </a:extLst>
          </p:cNvPr>
          <p:cNvSpPr/>
          <p:nvPr/>
        </p:nvSpPr>
        <p:spPr>
          <a:xfrm>
            <a:off x="3457868" y="930069"/>
            <a:ext cx="8084" cy="8083"/>
          </a:xfrm>
          <a:custGeom>
            <a:avLst/>
            <a:gdLst/>
            <a:ahLst/>
            <a:cxnLst/>
            <a:rect l="l" t="t" r="r" b="b"/>
            <a:pathLst>
              <a:path w="8084" h="8083"/>
            </a:pathLst>
          </a:custGeom>
          <a:noFill/>
          <a:ln w="21812" cap="sq">
            <a:solidFill>
              <a:srgbClr val="424242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1" name="Freeform: Shape 620">
            <a:extLst>
              <a:ext uri="{FF2B5EF4-FFF2-40B4-BE49-F238E27FC236}">
                <a16:creationId xmlns:a16="http://schemas.microsoft.com/office/drawing/2014/main" id="{DC31482F-EF7B-4299-89F4-05B9477B3EA5}"/>
              </a:ext>
            </a:extLst>
          </p:cNvPr>
          <p:cNvSpPr/>
          <p:nvPr/>
        </p:nvSpPr>
        <p:spPr>
          <a:xfrm>
            <a:off x="3457868" y="930069"/>
            <a:ext cx="8084" cy="8083"/>
          </a:xfrm>
          <a:custGeom>
            <a:avLst/>
            <a:gdLst/>
            <a:ahLst/>
            <a:cxnLst/>
            <a:rect l="l" t="t" r="r" b="b"/>
            <a:pathLst>
              <a:path w="8084" h="8083"/>
            </a:pathLst>
          </a:custGeom>
          <a:noFill/>
          <a:ln w="21812" cap="sq">
            <a:solidFill>
              <a:srgbClr val="424242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2" name="Freeform: Shape 621">
            <a:extLst>
              <a:ext uri="{FF2B5EF4-FFF2-40B4-BE49-F238E27FC236}">
                <a16:creationId xmlns:a16="http://schemas.microsoft.com/office/drawing/2014/main" id="{FE17E843-0BE3-422D-B6AF-B7113FF2714E}"/>
              </a:ext>
            </a:extLst>
          </p:cNvPr>
          <p:cNvSpPr/>
          <p:nvPr/>
        </p:nvSpPr>
        <p:spPr>
          <a:xfrm>
            <a:off x="3457868" y="930069"/>
            <a:ext cx="8084" cy="8083"/>
          </a:xfrm>
          <a:custGeom>
            <a:avLst/>
            <a:gdLst/>
            <a:ahLst/>
            <a:cxnLst/>
            <a:rect l="l" t="t" r="r" b="b"/>
            <a:pathLst>
              <a:path w="8084" h="8083"/>
            </a:pathLst>
          </a:custGeom>
          <a:noFill/>
          <a:ln w="21812" cap="sq">
            <a:solidFill>
              <a:srgbClr val="424242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3" name="Freeform: Shape 622">
            <a:extLst>
              <a:ext uri="{FF2B5EF4-FFF2-40B4-BE49-F238E27FC236}">
                <a16:creationId xmlns:a16="http://schemas.microsoft.com/office/drawing/2014/main" id="{DA049BE5-E425-434E-91A3-EBE7DA179D7B}"/>
              </a:ext>
            </a:extLst>
          </p:cNvPr>
          <p:cNvSpPr/>
          <p:nvPr/>
        </p:nvSpPr>
        <p:spPr>
          <a:xfrm>
            <a:off x="3457868" y="930069"/>
            <a:ext cx="8084" cy="8083"/>
          </a:xfrm>
          <a:custGeom>
            <a:avLst/>
            <a:gdLst/>
            <a:ahLst/>
            <a:cxnLst/>
            <a:rect l="l" t="t" r="r" b="b"/>
            <a:pathLst>
              <a:path w="8084" h="8083"/>
            </a:pathLst>
          </a:custGeom>
          <a:noFill/>
          <a:ln w="21812" cap="sq">
            <a:solidFill>
              <a:srgbClr val="424242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4" name="Freeform: Shape 623">
            <a:extLst>
              <a:ext uri="{FF2B5EF4-FFF2-40B4-BE49-F238E27FC236}">
                <a16:creationId xmlns:a16="http://schemas.microsoft.com/office/drawing/2014/main" id="{5999AE81-B02F-425B-9B01-4BAA925EB043}"/>
              </a:ext>
            </a:extLst>
          </p:cNvPr>
          <p:cNvSpPr/>
          <p:nvPr/>
        </p:nvSpPr>
        <p:spPr>
          <a:xfrm>
            <a:off x="3922956" y="1052295"/>
            <a:ext cx="8084" cy="2382127"/>
          </a:xfrm>
          <a:custGeom>
            <a:avLst/>
            <a:gdLst>
              <a:gd name="connsiteX0" fmla="*/ 0 w 8084"/>
              <a:gd name="connsiteY0" fmla="*/ 2382128 h 2382127"/>
              <a:gd name="connsiteX1" fmla="*/ 0 w 8084"/>
              <a:gd name="connsiteY1" fmla="*/ 0 h 2382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84" h="2382127">
                <a:moveTo>
                  <a:pt x="0" y="2382128"/>
                </a:moveTo>
                <a:lnTo>
                  <a:pt x="0" y="0"/>
                </a:lnTo>
              </a:path>
            </a:pathLst>
          </a:custGeom>
          <a:noFill/>
          <a:ln w="6463" cap="sq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5" name="Freeform: Shape 624">
            <a:extLst>
              <a:ext uri="{FF2B5EF4-FFF2-40B4-BE49-F238E27FC236}">
                <a16:creationId xmlns:a16="http://schemas.microsoft.com/office/drawing/2014/main" id="{7F1314D3-1909-41EF-B32A-B0FA790CBCF8}"/>
              </a:ext>
            </a:extLst>
          </p:cNvPr>
          <p:cNvSpPr/>
          <p:nvPr/>
        </p:nvSpPr>
        <p:spPr>
          <a:xfrm>
            <a:off x="7060872" y="1052295"/>
            <a:ext cx="8084" cy="2382127"/>
          </a:xfrm>
          <a:custGeom>
            <a:avLst/>
            <a:gdLst>
              <a:gd name="connsiteX0" fmla="*/ 0 w 8084"/>
              <a:gd name="connsiteY0" fmla="*/ 2382128 h 2382127"/>
              <a:gd name="connsiteX1" fmla="*/ 0 w 8084"/>
              <a:gd name="connsiteY1" fmla="*/ 0 h 2382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84" h="2382127">
                <a:moveTo>
                  <a:pt x="0" y="2382128"/>
                </a:moveTo>
                <a:lnTo>
                  <a:pt x="0" y="0"/>
                </a:lnTo>
              </a:path>
            </a:pathLst>
          </a:custGeom>
          <a:noFill/>
          <a:ln w="6463" cap="sq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6" name="Freeform: Shape 625">
            <a:extLst>
              <a:ext uri="{FF2B5EF4-FFF2-40B4-BE49-F238E27FC236}">
                <a16:creationId xmlns:a16="http://schemas.microsoft.com/office/drawing/2014/main" id="{9CF20EF5-196C-4668-B58A-F19B05FCCB9F}"/>
              </a:ext>
            </a:extLst>
          </p:cNvPr>
          <p:cNvSpPr/>
          <p:nvPr/>
        </p:nvSpPr>
        <p:spPr>
          <a:xfrm>
            <a:off x="3922956" y="3434423"/>
            <a:ext cx="3137915" cy="8083"/>
          </a:xfrm>
          <a:custGeom>
            <a:avLst/>
            <a:gdLst>
              <a:gd name="connsiteX0" fmla="*/ 0 w 3137915"/>
              <a:gd name="connsiteY0" fmla="*/ 0 h 8083"/>
              <a:gd name="connsiteX1" fmla="*/ 3137916 w 3137915"/>
              <a:gd name="connsiteY1" fmla="*/ 0 h 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37915" h="8083">
                <a:moveTo>
                  <a:pt x="0" y="0"/>
                </a:moveTo>
                <a:lnTo>
                  <a:pt x="3137916" y="0"/>
                </a:lnTo>
              </a:path>
            </a:pathLst>
          </a:custGeom>
          <a:noFill/>
          <a:ln w="6463" cap="sq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7" name="Freeform: Shape 626">
            <a:extLst>
              <a:ext uri="{FF2B5EF4-FFF2-40B4-BE49-F238E27FC236}">
                <a16:creationId xmlns:a16="http://schemas.microsoft.com/office/drawing/2014/main" id="{7A741883-7B51-41F6-8D68-A2998AA665AE}"/>
              </a:ext>
            </a:extLst>
          </p:cNvPr>
          <p:cNvSpPr/>
          <p:nvPr/>
        </p:nvSpPr>
        <p:spPr>
          <a:xfrm>
            <a:off x="3922956" y="1052295"/>
            <a:ext cx="3137915" cy="8083"/>
          </a:xfrm>
          <a:custGeom>
            <a:avLst/>
            <a:gdLst>
              <a:gd name="connsiteX0" fmla="*/ 0 w 3137915"/>
              <a:gd name="connsiteY0" fmla="*/ 0 h 8083"/>
              <a:gd name="connsiteX1" fmla="*/ 3137916 w 3137915"/>
              <a:gd name="connsiteY1" fmla="*/ 0 h 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37915" h="8083">
                <a:moveTo>
                  <a:pt x="0" y="0"/>
                </a:moveTo>
                <a:lnTo>
                  <a:pt x="3137916" y="0"/>
                </a:lnTo>
              </a:path>
            </a:pathLst>
          </a:custGeom>
          <a:noFill/>
          <a:ln w="6463" cap="sq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28" name="Graphic 6">
            <a:extLst>
              <a:ext uri="{FF2B5EF4-FFF2-40B4-BE49-F238E27FC236}">
                <a16:creationId xmlns:a16="http://schemas.microsoft.com/office/drawing/2014/main" id="{F881D792-5273-4006-9087-FBD2DE7B4A63}"/>
              </a:ext>
            </a:extLst>
          </p:cNvPr>
          <p:cNvGrpSpPr/>
          <p:nvPr/>
        </p:nvGrpSpPr>
        <p:grpSpPr>
          <a:xfrm>
            <a:off x="6509136" y="1108882"/>
            <a:ext cx="495146" cy="532301"/>
            <a:chOff x="6509136" y="1108882"/>
            <a:chExt cx="495146" cy="532301"/>
          </a:xfrm>
        </p:grpSpPr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16CE6178-A298-4D43-8BFF-EEA51E6910F6}"/>
                </a:ext>
              </a:extLst>
            </p:cNvPr>
            <p:cNvSpPr/>
            <p:nvPr/>
          </p:nvSpPr>
          <p:spPr>
            <a:xfrm>
              <a:off x="6509136" y="1108882"/>
              <a:ext cx="495146" cy="532301"/>
            </a:xfrm>
            <a:custGeom>
              <a:avLst/>
              <a:gdLst>
                <a:gd name="connsiteX0" fmla="*/ 22636 w 495146"/>
                <a:gd name="connsiteY0" fmla="*/ 532301 h 532301"/>
                <a:gd name="connsiteX1" fmla="*/ 472510 w 495146"/>
                <a:gd name="connsiteY1" fmla="*/ 532301 h 532301"/>
                <a:gd name="connsiteX2" fmla="*/ 495146 w 495146"/>
                <a:gd name="connsiteY2" fmla="*/ 509667 h 532301"/>
                <a:gd name="connsiteX3" fmla="*/ 495146 w 495146"/>
                <a:gd name="connsiteY3" fmla="*/ 22635 h 532301"/>
                <a:gd name="connsiteX4" fmla="*/ 472510 w 495146"/>
                <a:gd name="connsiteY4" fmla="*/ 0 h 532301"/>
                <a:gd name="connsiteX5" fmla="*/ 22636 w 495146"/>
                <a:gd name="connsiteY5" fmla="*/ 0 h 532301"/>
                <a:gd name="connsiteX6" fmla="*/ 0 w 495146"/>
                <a:gd name="connsiteY6" fmla="*/ 22635 h 532301"/>
                <a:gd name="connsiteX7" fmla="*/ 0 w 495146"/>
                <a:gd name="connsiteY7" fmla="*/ 509667 h 532301"/>
                <a:gd name="connsiteX8" fmla="*/ 22636 w 495146"/>
                <a:gd name="connsiteY8" fmla="*/ 532301 h 53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5146" h="532301">
                  <a:moveTo>
                    <a:pt x="22636" y="532301"/>
                  </a:moveTo>
                  <a:lnTo>
                    <a:pt x="472510" y="532301"/>
                  </a:lnTo>
                  <a:cubicBezTo>
                    <a:pt x="487604" y="532301"/>
                    <a:pt x="495146" y="524757"/>
                    <a:pt x="495146" y="509667"/>
                  </a:cubicBezTo>
                  <a:lnTo>
                    <a:pt x="495146" y="22635"/>
                  </a:lnTo>
                  <a:cubicBezTo>
                    <a:pt x="495146" y="7545"/>
                    <a:pt x="487604" y="0"/>
                    <a:pt x="472510" y="0"/>
                  </a:cubicBezTo>
                  <a:lnTo>
                    <a:pt x="22636" y="0"/>
                  </a:lnTo>
                  <a:cubicBezTo>
                    <a:pt x="7551" y="0"/>
                    <a:pt x="0" y="7545"/>
                    <a:pt x="0" y="22635"/>
                  </a:cubicBezTo>
                  <a:lnTo>
                    <a:pt x="0" y="509667"/>
                  </a:lnTo>
                  <a:cubicBezTo>
                    <a:pt x="0" y="524757"/>
                    <a:pt x="7551" y="532301"/>
                    <a:pt x="22636" y="53230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8079" cap="flat">
              <a:solidFill>
                <a:srgbClr val="CCCCCC">
                  <a:alpha val="8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30" name="Graphic 6">
              <a:extLst>
                <a:ext uri="{FF2B5EF4-FFF2-40B4-BE49-F238E27FC236}">
                  <a16:creationId xmlns:a16="http://schemas.microsoft.com/office/drawing/2014/main" id="{57FF1405-C66B-42AB-BC4B-A5006753E44A}"/>
                </a:ext>
              </a:extLst>
            </p:cNvPr>
            <p:cNvGrpSpPr/>
            <p:nvPr/>
          </p:nvGrpSpPr>
          <p:grpSpPr>
            <a:xfrm>
              <a:off x="6632081" y="1154151"/>
              <a:ext cx="253500" cy="87602"/>
              <a:chOff x="6632081" y="1154151"/>
              <a:chExt cx="253500" cy="87602"/>
            </a:xfrm>
            <a:solidFill>
              <a:srgbClr val="000000"/>
            </a:solidFill>
          </p:grpSpPr>
          <p:sp>
            <p:nvSpPr>
              <p:cNvPr id="631" name="Freeform: Shape 630">
                <a:extLst>
                  <a:ext uri="{FF2B5EF4-FFF2-40B4-BE49-F238E27FC236}">
                    <a16:creationId xmlns:a16="http://schemas.microsoft.com/office/drawing/2014/main" id="{8C6D0330-73EB-4ABD-8373-9F1CBC544DD4}"/>
                  </a:ext>
                </a:extLst>
              </p:cNvPr>
              <p:cNvSpPr/>
              <p:nvPr/>
            </p:nvSpPr>
            <p:spPr>
              <a:xfrm flipV="1">
                <a:off x="6632081" y="1154151"/>
                <a:ext cx="55387" cy="87602"/>
              </a:xfrm>
              <a:custGeom>
                <a:avLst/>
                <a:gdLst>
                  <a:gd name="connsiteX0" fmla="*/ 45192 w 55387"/>
                  <a:gd name="connsiteY0" fmla="*/ 32498 h 87602"/>
                  <a:gd name="connsiteX1" fmla="*/ 40577 w 55387"/>
                  <a:gd name="connsiteY1" fmla="*/ 50093 h 87602"/>
                  <a:gd name="connsiteX2" fmla="*/ 27897 w 55387"/>
                  <a:gd name="connsiteY2" fmla="*/ 56476 h 87602"/>
                  <a:gd name="connsiteX3" fmla="*/ 15200 w 55387"/>
                  <a:gd name="connsiteY3" fmla="*/ 50093 h 87602"/>
                  <a:gd name="connsiteX4" fmla="*/ 10584 w 55387"/>
                  <a:gd name="connsiteY4" fmla="*/ 32498 h 87602"/>
                  <a:gd name="connsiteX5" fmla="*/ 15200 w 55387"/>
                  <a:gd name="connsiteY5" fmla="*/ 14903 h 87602"/>
                  <a:gd name="connsiteX6" fmla="*/ 27897 w 55387"/>
                  <a:gd name="connsiteY6" fmla="*/ 8519 h 87602"/>
                  <a:gd name="connsiteX7" fmla="*/ 40577 w 55387"/>
                  <a:gd name="connsiteY7" fmla="*/ 14903 h 87602"/>
                  <a:gd name="connsiteX8" fmla="*/ 45192 w 55387"/>
                  <a:gd name="connsiteY8" fmla="*/ 32498 h 87602"/>
                  <a:gd name="connsiteX9" fmla="*/ 10584 w 55387"/>
                  <a:gd name="connsiteY9" fmla="*/ 54107 h 87602"/>
                  <a:gd name="connsiteX10" fmla="*/ 18684 w 55387"/>
                  <a:gd name="connsiteY10" fmla="*/ 62294 h 87602"/>
                  <a:gd name="connsiteX11" fmla="*/ 30373 w 55387"/>
                  <a:gd name="connsiteY11" fmla="*/ 64982 h 87602"/>
                  <a:gd name="connsiteX12" fmla="*/ 48694 w 55387"/>
                  <a:gd name="connsiteY12" fmla="*/ 56034 h 87602"/>
                  <a:gd name="connsiteX13" fmla="*/ 55750 w 55387"/>
                  <a:gd name="connsiteY13" fmla="*/ 32498 h 87602"/>
                  <a:gd name="connsiteX14" fmla="*/ 48694 w 55387"/>
                  <a:gd name="connsiteY14" fmla="*/ 8944 h 87602"/>
                  <a:gd name="connsiteX15" fmla="*/ 30373 w 55387"/>
                  <a:gd name="connsiteY15" fmla="*/ -4 h 87602"/>
                  <a:gd name="connsiteX16" fmla="*/ 18684 w 55387"/>
                  <a:gd name="connsiteY16" fmla="*/ 2684 h 87602"/>
                  <a:gd name="connsiteX17" fmla="*/ 10584 w 55387"/>
                  <a:gd name="connsiteY17" fmla="*/ 10889 h 87602"/>
                  <a:gd name="connsiteX18" fmla="*/ 10584 w 55387"/>
                  <a:gd name="connsiteY18" fmla="*/ 1605 h 87602"/>
                  <a:gd name="connsiteX19" fmla="*/ 363 w 55387"/>
                  <a:gd name="connsiteY19" fmla="*/ 1605 h 87602"/>
                  <a:gd name="connsiteX20" fmla="*/ 363 w 55387"/>
                  <a:gd name="connsiteY20" fmla="*/ 87599 h 87602"/>
                  <a:gd name="connsiteX21" fmla="*/ 10584 w 55387"/>
                  <a:gd name="connsiteY21" fmla="*/ 87599 h 87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5387" h="87602">
                    <a:moveTo>
                      <a:pt x="45192" y="32498"/>
                    </a:moveTo>
                    <a:cubicBezTo>
                      <a:pt x="45192" y="39972"/>
                      <a:pt x="43654" y="45837"/>
                      <a:pt x="40577" y="50093"/>
                    </a:cubicBezTo>
                    <a:cubicBezTo>
                      <a:pt x="37500" y="54348"/>
                      <a:pt x="33273" y="56476"/>
                      <a:pt x="27897" y="56476"/>
                    </a:cubicBezTo>
                    <a:cubicBezTo>
                      <a:pt x="22509" y="56476"/>
                      <a:pt x="18277" y="54348"/>
                      <a:pt x="15200" y="50093"/>
                    </a:cubicBezTo>
                    <a:cubicBezTo>
                      <a:pt x="12123" y="45837"/>
                      <a:pt x="10584" y="39972"/>
                      <a:pt x="10584" y="32498"/>
                    </a:cubicBezTo>
                    <a:cubicBezTo>
                      <a:pt x="10584" y="25024"/>
                      <a:pt x="12123" y="19159"/>
                      <a:pt x="15200" y="14903"/>
                    </a:cubicBezTo>
                    <a:cubicBezTo>
                      <a:pt x="18277" y="10647"/>
                      <a:pt x="22509" y="8519"/>
                      <a:pt x="27897" y="8519"/>
                    </a:cubicBezTo>
                    <a:cubicBezTo>
                      <a:pt x="33273" y="8519"/>
                      <a:pt x="37500" y="10647"/>
                      <a:pt x="40577" y="14903"/>
                    </a:cubicBezTo>
                    <a:cubicBezTo>
                      <a:pt x="43654" y="19159"/>
                      <a:pt x="45192" y="25024"/>
                      <a:pt x="45192" y="32498"/>
                    </a:cubicBezTo>
                    <a:close/>
                    <a:moveTo>
                      <a:pt x="10584" y="54107"/>
                    </a:moveTo>
                    <a:cubicBezTo>
                      <a:pt x="12730" y="57785"/>
                      <a:pt x="15430" y="60514"/>
                      <a:pt x="18684" y="62294"/>
                    </a:cubicBezTo>
                    <a:cubicBezTo>
                      <a:pt x="21949" y="64086"/>
                      <a:pt x="25846" y="64982"/>
                      <a:pt x="30373" y="64982"/>
                    </a:cubicBezTo>
                    <a:cubicBezTo>
                      <a:pt x="37895" y="64982"/>
                      <a:pt x="44002" y="61999"/>
                      <a:pt x="48694" y="56034"/>
                    </a:cubicBezTo>
                    <a:cubicBezTo>
                      <a:pt x="53398" y="50069"/>
                      <a:pt x="55750" y="42223"/>
                      <a:pt x="55750" y="32498"/>
                    </a:cubicBezTo>
                    <a:cubicBezTo>
                      <a:pt x="55750" y="22772"/>
                      <a:pt x="53398" y="14921"/>
                      <a:pt x="48694" y="8944"/>
                    </a:cubicBezTo>
                    <a:cubicBezTo>
                      <a:pt x="44002" y="2978"/>
                      <a:pt x="37895" y="-4"/>
                      <a:pt x="30373" y="-4"/>
                    </a:cubicBezTo>
                    <a:cubicBezTo>
                      <a:pt x="25846" y="-4"/>
                      <a:pt x="21949" y="892"/>
                      <a:pt x="18684" y="2684"/>
                    </a:cubicBezTo>
                    <a:cubicBezTo>
                      <a:pt x="15430" y="4476"/>
                      <a:pt x="12730" y="7211"/>
                      <a:pt x="10584" y="10889"/>
                    </a:cubicBezTo>
                    <a:lnTo>
                      <a:pt x="10584" y="1605"/>
                    </a:lnTo>
                    <a:lnTo>
                      <a:pt x="363" y="1605"/>
                    </a:lnTo>
                    <a:lnTo>
                      <a:pt x="363" y="87599"/>
                    </a:lnTo>
                    <a:lnTo>
                      <a:pt x="10584" y="87599"/>
                    </a:lnTo>
                    <a:close/>
                  </a:path>
                </a:pathLst>
              </a:custGeom>
              <a:solidFill>
                <a:srgbClr val="000000"/>
              </a:solidFill>
              <a:ln w="113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2" name="Freeform: Shape 631">
                <a:extLst>
                  <a:ext uri="{FF2B5EF4-FFF2-40B4-BE49-F238E27FC236}">
                    <a16:creationId xmlns:a16="http://schemas.microsoft.com/office/drawing/2014/main" id="{7EBEECF0-9493-4032-9CB9-07B792CE5356}"/>
                  </a:ext>
                </a:extLst>
              </p:cNvPr>
              <p:cNvSpPr/>
              <p:nvPr/>
            </p:nvSpPr>
            <p:spPr>
              <a:xfrm flipV="1">
                <a:off x="6700440" y="1176768"/>
                <a:ext cx="52292" cy="64985"/>
              </a:xfrm>
              <a:custGeom>
                <a:avLst/>
                <a:gdLst>
                  <a:gd name="connsiteX0" fmla="*/ 32384 w 52292"/>
                  <a:gd name="connsiteY0" fmla="*/ 32721 h 64985"/>
                  <a:gd name="connsiteX1" fmla="*/ 15301 w 52292"/>
                  <a:gd name="connsiteY1" fmla="*/ 29910 h 64985"/>
                  <a:gd name="connsiteX2" fmla="*/ 10544 w 52292"/>
                  <a:gd name="connsiteY2" fmla="*/ 20290 h 64985"/>
                  <a:gd name="connsiteX3" fmla="*/ 14116 w 52292"/>
                  <a:gd name="connsiteY3" fmla="*/ 11696 h 64985"/>
                  <a:gd name="connsiteX4" fmla="*/ 23807 w 52292"/>
                  <a:gd name="connsiteY4" fmla="*/ 8531 h 64985"/>
                  <a:gd name="connsiteX5" fmla="*/ 37389 w 52292"/>
                  <a:gd name="connsiteY5" fmla="*/ 14525 h 64985"/>
                  <a:gd name="connsiteX6" fmla="*/ 42499 w 52292"/>
                  <a:gd name="connsiteY6" fmla="*/ 30458 h 64985"/>
                  <a:gd name="connsiteX7" fmla="*/ 42499 w 52292"/>
                  <a:gd name="connsiteY7" fmla="*/ 32721 h 64985"/>
                  <a:gd name="connsiteX8" fmla="*/ 52668 w 52292"/>
                  <a:gd name="connsiteY8" fmla="*/ 36930 h 64985"/>
                  <a:gd name="connsiteX9" fmla="*/ 52668 w 52292"/>
                  <a:gd name="connsiteY9" fmla="*/ 1616 h 64985"/>
                  <a:gd name="connsiteX10" fmla="*/ 42499 w 52292"/>
                  <a:gd name="connsiteY10" fmla="*/ 1616 h 64985"/>
                  <a:gd name="connsiteX11" fmla="*/ 42499 w 52292"/>
                  <a:gd name="connsiteY11" fmla="*/ 11006 h 64985"/>
                  <a:gd name="connsiteX12" fmla="*/ 33816 w 52292"/>
                  <a:gd name="connsiteY12" fmla="*/ 2695 h 64985"/>
                  <a:gd name="connsiteX13" fmla="*/ 21101 w 52292"/>
                  <a:gd name="connsiteY13" fmla="*/ 7 h 64985"/>
                  <a:gd name="connsiteX14" fmla="*/ 5981 w 52292"/>
                  <a:gd name="connsiteY14" fmla="*/ 5348 h 64985"/>
                  <a:gd name="connsiteX15" fmla="*/ 375 w 52292"/>
                  <a:gd name="connsiteY15" fmla="*/ 19636 h 64985"/>
                  <a:gd name="connsiteX16" fmla="*/ 7361 w 52292"/>
                  <a:gd name="connsiteY16" fmla="*/ 35374 h 64985"/>
                  <a:gd name="connsiteX17" fmla="*/ 28228 w 52292"/>
                  <a:gd name="connsiteY17" fmla="*/ 40679 h 64985"/>
                  <a:gd name="connsiteX18" fmla="*/ 42499 w 52292"/>
                  <a:gd name="connsiteY18" fmla="*/ 40679 h 64985"/>
                  <a:gd name="connsiteX19" fmla="*/ 42499 w 52292"/>
                  <a:gd name="connsiteY19" fmla="*/ 41687 h 64985"/>
                  <a:gd name="connsiteX20" fmla="*/ 37884 w 52292"/>
                  <a:gd name="connsiteY20" fmla="*/ 52544 h 64985"/>
                  <a:gd name="connsiteX21" fmla="*/ 24921 w 52292"/>
                  <a:gd name="connsiteY21" fmla="*/ 56381 h 64985"/>
                  <a:gd name="connsiteX22" fmla="*/ 14576 w 52292"/>
                  <a:gd name="connsiteY22" fmla="*/ 55108 h 64985"/>
                  <a:gd name="connsiteX23" fmla="*/ 4920 w 52292"/>
                  <a:gd name="connsiteY23" fmla="*/ 51289 h 64985"/>
                  <a:gd name="connsiteX24" fmla="*/ 4920 w 52292"/>
                  <a:gd name="connsiteY24" fmla="*/ 60696 h 64985"/>
                  <a:gd name="connsiteX25" fmla="*/ 15743 w 52292"/>
                  <a:gd name="connsiteY25" fmla="*/ 63915 h 64985"/>
                  <a:gd name="connsiteX26" fmla="*/ 25965 w 52292"/>
                  <a:gd name="connsiteY26" fmla="*/ 64993 h 64985"/>
                  <a:gd name="connsiteX27" fmla="*/ 46036 w 52292"/>
                  <a:gd name="connsiteY27" fmla="*/ 58026 h 64985"/>
                  <a:gd name="connsiteX28" fmla="*/ 52668 w 52292"/>
                  <a:gd name="connsiteY28" fmla="*/ 36930 h 64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2292" h="64985">
                    <a:moveTo>
                      <a:pt x="32384" y="32721"/>
                    </a:moveTo>
                    <a:cubicBezTo>
                      <a:pt x="24167" y="32721"/>
                      <a:pt x="18472" y="31784"/>
                      <a:pt x="15301" y="29910"/>
                    </a:cubicBezTo>
                    <a:cubicBezTo>
                      <a:pt x="12129" y="28035"/>
                      <a:pt x="10544" y="24829"/>
                      <a:pt x="10544" y="20290"/>
                    </a:cubicBezTo>
                    <a:cubicBezTo>
                      <a:pt x="10544" y="16683"/>
                      <a:pt x="11735" y="13818"/>
                      <a:pt x="14116" y="11696"/>
                    </a:cubicBezTo>
                    <a:cubicBezTo>
                      <a:pt x="16497" y="9586"/>
                      <a:pt x="19728" y="8531"/>
                      <a:pt x="23807" y="8531"/>
                    </a:cubicBezTo>
                    <a:cubicBezTo>
                      <a:pt x="29454" y="8531"/>
                      <a:pt x="33981" y="10529"/>
                      <a:pt x="37389" y="14525"/>
                    </a:cubicBezTo>
                    <a:cubicBezTo>
                      <a:pt x="40796" y="18522"/>
                      <a:pt x="42499" y="23832"/>
                      <a:pt x="42499" y="30458"/>
                    </a:cubicBezTo>
                    <a:lnTo>
                      <a:pt x="42499" y="32721"/>
                    </a:lnTo>
                    <a:close/>
                    <a:moveTo>
                      <a:pt x="52668" y="36930"/>
                    </a:moveTo>
                    <a:lnTo>
                      <a:pt x="52668" y="1616"/>
                    </a:lnTo>
                    <a:lnTo>
                      <a:pt x="42499" y="1616"/>
                    </a:lnTo>
                    <a:lnTo>
                      <a:pt x="42499" y="11006"/>
                    </a:lnTo>
                    <a:cubicBezTo>
                      <a:pt x="40177" y="7257"/>
                      <a:pt x="37283" y="4487"/>
                      <a:pt x="33816" y="2695"/>
                    </a:cubicBezTo>
                    <a:cubicBezTo>
                      <a:pt x="30350" y="903"/>
                      <a:pt x="26112" y="7"/>
                      <a:pt x="21101" y="7"/>
                    </a:cubicBezTo>
                    <a:cubicBezTo>
                      <a:pt x="14770" y="7"/>
                      <a:pt x="9730" y="1787"/>
                      <a:pt x="5981" y="5348"/>
                    </a:cubicBezTo>
                    <a:cubicBezTo>
                      <a:pt x="2244" y="8908"/>
                      <a:pt x="375" y="13670"/>
                      <a:pt x="375" y="19636"/>
                    </a:cubicBezTo>
                    <a:cubicBezTo>
                      <a:pt x="375" y="26591"/>
                      <a:pt x="2704" y="31837"/>
                      <a:pt x="7361" y="35374"/>
                    </a:cubicBezTo>
                    <a:cubicBezTo>
                      <a:pt x="12029" y="38910"/>
                      <a:pt x="18985" y="40679"/>
                      <a:pt x="28228" y="40679"/>
                    </a:cubicBezTo>
                    <a:lnTo>
                      <a:pt x="42499" y="40679"/>
                    </a:lnTo>
                    <a:lnTo>
                      <a:pt x="42499" y="41687"/>
                    </a:lnTo>
                    <a:cubicBezTo>
                      <a:pt x="42499" y="46367"/>
                      <a:pt x="40961" y="49986"/>
                      <a:pt x="37884" y="52544"/>
                    </a:cubicBezTo>
                    <a:cubicBezTo>
                      <a:pt x="34807" y="55102"/>
                      <a:pt x="30486" y="56381"/>
                      <a:pt x="24921" y="56381"/>
                    </a:cubicBezTo>
                    <a:cubicBezTo>
                      <a:pt x="21384" y="56381"/>
                      <a:pt x="17936" y="55957"/>
                      <a:pt x="14576" y="55108"/>
                    </a:cubicBezTo>
                    <a:cubicBezTo>
                      <a:pt x="11227" y="54259"/>
                      <a:pt x="8009" y="52986"/>
                      <a:pt x="4920" y="51289"/>
                    </a:cubicBezTo>
                    <a:lnTo>
                      <a:pt x="4920" y="60696"/>
                    </a:lnTo>
                    <a:cubicBezTo>
                      <a:pt x="8634" y="62134"/>
                      <a:pt x="12241" y="63207"/>
                      <a:pt x="15743" y="63915"/>
                    </a:cubicBezTo>
                    <a:cubicBezTo>
                      <a:pt x="19244" y="64634"/>
                      <a:pt x="22652" y="64993"/>
                      <a:pt x="25965" y="64993"/>
                    </a:cubicBezTo>
                    <a:cubicBezTo>
                      <a:pt x="34925" y="64993"/>
                      <a:pt x="41615" y="62671"/>
                      <a:pt x="46036" y="58026"/>
                    </a:cubicBezTo>
                    <a:cubicBezTo>
                      <a:pt x="50457" y="53393"/>
                      <a:pt x="52668" y="46361"/>
                      <a:pt x="52668" y="3693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3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3" name="Freeform: Shape 632">
                <a:extLst>
                  <a:ext uri="{FF2B5EF4-FFF2-40B4-BE49-F238E27FC236}">
                    <a16:creationId xmlns:a16="http://schemas.microsoft.com/office/drawing/2014/main" id="{4BF734FF-32FE-4130-B4C2-E3E97C374317}"/>
                  </a:ext>
                </a:extLst>
              </p:cNvPr>
              <p:cNvSpPr/>
              <p:nvPr/>
            </p:nvSpPr>
            <p:spPr>
              <a:xfrm flipV="1">
                <a:off x="6769142" y="1176768"/>
                <a:ext cx="47305" cy="64985"/>
              </a:xfrm>
              <a:custGeom>
                <a:avLst/>
                <a:gdLst>
                  <a:gd name="connsiteX0" fmla="*/ 44367 w 47305"/>
                  <a:gd name="connsiteY0" fmla="*/ 61686 h 64985"/>
                  <a:gd name="connsiteX1" fmla="*/ 44367 w 47305"/>
                  <a:gd name="connsiteY1" fmla="*/ 52067 h 64985"/>
                  <a:gd name="connsiteX2" fmla="*/ 35419 w 47305"/>
                  <a:gd name="connsiteY2" fmla="*/ 55374 h 64985"/>
                  <a:gd name="connsiteX3" fmla="*/ 25799 w 47305"/>
                  <a:gd name="connsiteY3" fmla="*/ 56488 h 64985"/>
                  <a:gd name="connsiteX4" fmla="*/ 14445 w 47305"/>
                  <a:gd name="connsiteY4" fmla="*/ 54171 h 64985"/>
                  <a:gd name="connsiteX5" fmla="*/ 10661 w 47305"/>
                  <a:gd name="connsiteY5" fmla="*/ 47204 h 64985"/>
                  <a:gd name="connsiteX6" fmla="*/ 13366 w 47305"/>
                  <a:gd name="connsiteY6" fmla="*/ 41651 h 64985"/>
                  <a:gd name="connsiteX7" fmla="*/ 24260 w 47305"/>
                  <a:gd name="connsiteY7" fmla="*/ 37814 h 64985"/>
                  <a:gd name="connsiteX8" fmla="*/ 27744 w 47305"/>
                  <a:gd name="connsiteY8" fmla="*/ 37036 h 64985"/>
                  <a:gd name="connsiteX9" fmla="*/ 43129 w 47305"/>
                  <a:gd name="connsiteY9" fmla="*/ 30493 h 64985"/>
                  <a:gd name="connsiteX10" fmla="*/ 47692 w 47305"/>
                  <a:gd name="connsiteY10" fmla="*/ 18699 h 64985"/>
                  <a:gd name="connsiteX11" fmla="*/ 40866 w 47305"/>
                  <a:gd name="connsiteY11" fmla="*/ 5029 h 64985"/>
                  <a:gd name="connsiteX12" fmla="*/ 22103 w 47305"/>
                  <a:gd name="connsiteY12" fmla="*/ 7 h 64985"/>
                  <a:gd name="connsiteX13" fmla="*/ 11740 w 47305"/>
                  <a:gd name="connsiteY13" fmla="*/ 980 h 64985"/>
                  <a:gd name="connsiteX14" fmla="*/ 386 w 47305"/>
                  <a:gd name="connsiteY14" fmla="*/ 3880 h 64985"/>
                  <a:gd name="connsiteX15" fmla="*/ 386 w 47305"/>
                  <a:gd name="connsiteY15" fmla="*/ 14384 h 64985"/>
                  <a:gd name="connsiteX16" fmla="*/ 11492 w 47305"/>
                  <a:gd name="connsiteY16" fmla="*/ 9981 h 64985"/>
                  <a:gd name="connsiteX17" fmla="*/ 22333 w 47305"/>
                  <a:gd name="connsiteY17" fmla="*/ 8531 h 64985"/>
                  <a:gd name="connsiteX18" fmla="*/ 33368 w 47305"/>
                  <a:gd name="connsiteY18" fmla="*/ 10989 h 64985"/>
                  <a:gd name="connsiteX19" fmla="*/ 37240 w 47305"/>
                  <a:gd name="connsiteY19" fmla="*/ 17920 h 64985"/>
                  <a:gd name="connsiteX20" fmla="*/ 34446 w 47305"/>
                  <a:gd name="connsiteY20" fmla="*/ 24269 h 64985"/>
                  <a:gd name="connsiteX21" fmla="*/ 22209 w 47305"/>
                  <a:gd name="connsiteY21" fmla="*/ 28530 h 64985"/>
                  <a:gd name="connsiteX22" fmla="*/ 18672 w 47305"/>
                  <a:gd name="connsiteY22" fmla="*/ 29361 h 64985"/>
                  <a:gd name="connsiteX23" fmla="*/ 5019 w 47305"/>
                  <a:gd name="connsiteY23" fmla="*/ 35462 h 64985"/>
                  <a:gd name="connsiteX24" fmla="*/ 828 w 47305"/>
                  <a:gd name="connsiteY24" fmla="*/ 46762 h 64985"/>
                  <a:gd name="connsiteX25" fmla="*/ 7018 w 47305"/>
                  <a:gd name="connsiteY25" fmla="*/ 60236 h 64985"/>
                  <a:gd name="connsiteX26" fmla="*/ 24596 w 47305"/>
                  <a:gd name="connsiteY26" fmla="*/ 64993 h 64985"/>
                  <a:gd name="connsiteX27" fmla="*/ 35189 w 47305"/>
                  <a:gd name="connsiteY27" fmla="*/ 64162 h 64985"/>
                  <a:gd name="connsiteX28" fmla="*/ 44367 w 47305"/>
                  <a:gd name="connsiteY28" fmla="*/ 61686 h 64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7305" h="64985">
                    <a:moveTo>
                      <a:pt x="44367" y="61686"/>
                    </a:moveTo>
                    <a:lnTo>
                      <a:pt x="44367" y="52067"/>
                    </a:lnTo>
                    <a:cubicBezTo>
                      <a:pt x="41502" y="53540"/>
                      <a:pt x="38520" y="54643"/>
                      <a:pt x="35419" y="55374"/>
                    </a:cubicBezTo>
                    <a:cubicBezTo>
                      <a:pt x="32330" y="56116"/>
                      <a:pt x="29123" y="56488"/>
                      <a:pt x="25799" y="56488"/>
                    </a:cubicBezTo>
                    <a:cubicBezTo>
                      <a:pt x="20753" y="56488"/>
                      <a:pt x="16968" y="55715"/>
                      <a:pt x="14445" y="54171"/>
                    </a:cubicBezTo>
                    <a:cubicBezTo>
                      <a:pt x="11922" y="52627"/>
                      <a:pt x="10661" y="50304"/>
                      <a:pt x="10661" y="47204"/>
                    </a:cubicBezTo>
                    <a:cubicBezTo>
                      <a:pt x="10661" y="44846"/>
                      <a:pt x="11563" y="42995"/>
                      <a:pt x="13366" y="41651"/>
                    </a:cubicBezTo>
                    <a:cubicBezTo>
                      <a:pt x="15170" y="40307"/>
                      <a:pt x="18802" y="39028"/>
                      <a:pt x="24260" y="37814"/>
                    </a:cubicBezTo>
                    <a:lnTo>
                      <a:pt x="27744" y="37036"/>
                    </a:lnTo>
                    <a:cubicBezTo>
                      <a:pt x="34959" y="35492"/>
                      <a:pt x="40088" y="33311"/>
                      <a:pt x="43129" y="30493"/>
                    </a:cubicBezTo>
                    <a:cubicBezTo>
                      <a:pt x="46171" y="27676"/>
                      <a:pt x="47692" y="23744"/>
                      <a:pt x="47692" y="18699"/>
                    </a:cubicBezTo>
                    <a:cubicBezTo>
                      <a:pt x="47692" y="12945"/>
                      <a:pt x="45416" y="8389"/>
                      <a:pt x="40866" y="5029"/>
                    </a:cubicBezTo>
                    <a:cubicBezTo>
                      <a:pt x="36315" y="1681"/>
                      <a:pt x="30061" y="7"/>
                      <a:pt x="22103" y="7"/>
                    </a:cubicBezTo>
                    <a:cubicBezTo>
                      <a:pt x="18790" y="7"/>
                      <a:pt x="15335" y="331"/>
                      <a:pt x="11740" y="980"/>
                    </a:cubicBezTo>
                    <a:cubicBezTo>
                      <a:pt x="8144" y="1628"/>
                      <a:pt x="4359" y="2595"/>
                      <a:pt x="386" y="3880"/>
                    </a:cubicBezTo>
                    <a:lnTo>
                      <a:pt x="386" y="14384"/>
                    </a:lnTo>
                    <a:cubicBezTo>
                      <a:pt x="4147" y="12427"/>
                      <a:pt x="7849" y="10959"/>
                      <a:pt x="11492" y="9981"/>
                    </a:cubicBezTo>
                    <a:cubicBezTo>
                      <a:pt x="15135" y="9014"/>
                      <a:pt x="18748" y="8531"/>
                      <a:pt x="22333" y="8531"/>
                    </a:cubicBezTo>
                    <a:cubicBezTo>
                      <a:pt x="27119" y="8531"/>
                      <a:pt x="30797" y="9350"/>
                      <a:pt x="33368" y="10989"/>
                    </a:cubicBezTo>
                    <a:cubicBezTo>
                      <a:pt x="35950" y="12627"/>
                      <a:pt x="37240" y="14938"/>
                      <a:pt x="37240" y="17920"/>
                    </a:cubicBezTo>
                    <a:cubicBezTo>
                      <a:pt x="37240" y="20679"/>
                      <a:pt x="36309" y="22795"/>
                      <a:pt x="34446" y="24269"/>
                    </a:cubicBezTo>
                    <a:cubicBezTo>
                      <a:pt x="32595" y="25742"/>
                      <a:pt x="28516" y="27163"/>
                      <a:pt x="22209" y="28530"/>
                    </a:cubicBezTo>
                    <a:lnTo>
                      <a:pt x="18672" y="29361"/>
                    </a:lnTo>
                    <a:cubicBezTo>
                      <a:pt x="12376" y="30682"/>
                      <a:pt x="7825" y="32715"/>
                      <a:pt x="5019" y="35462"/>
                    </a:cubicBezTo>
                    <a:cubicBezTo>
                      <a:pt x="2225" y="38209"/>
                      <a:pt x="828" y="41976"/>
                      <a:pt x="828" y="46762"/>
                    </a:cubicBezTo>
                    <a:cubicBezTo>
                      <a:pt x="828" y="52586"/>
                      <a:pt x="2891" y="57077"/>
                      <a:pt x="7018" y="60236"/>
                    </a:cubicBezTo>
                    <a:cubicBezTo>
                      <a:pt x="11144" y="63408"/>
                      <a:pt x="17004" y="64993"/>
                      <a:pt x="24596" y="64993"/>
                    </a:cubicBezTo>
                    <a:cubicBezTo>
                      <a:pt x="28345" y="64993"/>
                      <a:pt x="31876" y="64716"/>
                      <a:pt x="35189" y="64162"/>
                    </a:cubicBezTo>
                    <a:cubicBezTo>
                      <a:pt x="38514" y="63620"/>
                      <a:pt x="41573" y="62795"/>
                      <a:pt x="44367" y="6168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3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4" name="Freeform: Shape 633">
                <a:extLst>
                  <a:ext uri="{FF2B5EF4-FFF2-40B4-BE49-F238E27FC236}">
                    <a16:creationId xmlns:a16="http://schemas.microsoft.com/office/drawing/2014/main" id="{D9F58D8B-B0E4-457A-A1D9-956006C38148}"/>
                  </a:ext>
                </a:extLst>
              </p:cNvPr>
              <p:cNvSpPr/>
              <p:nvPr/>
            </p:nvSpPr>
            <p:spPr>
              <a:xfrm flipV="1">
                <a:off x="6828214" y="1176768"/>
                <a:ext cx="57368" cy="64985"/>
              </a:xfrm>
              <a:custGeom>
                <a:avLst/>
                <a:gdLst>
                  <a:gd name="connsiteX0" fmla="*/ 57758 w 57368"/>
                  <a:gd name="connsiteY0" fmla="*/ 35109 h 64985"/>
                  <a:gd name="connsiteX1" fmla="*/ 57758 w 57368"/>
                  <a:gd name="connsiteY1" fmla="*/ 30140 h 64985"/>
                  <a:gd name="connsiteX2" fmla="*/ 11000 w 57368"/>
                  <a:gd name="connsiteY2" fmla="*/ 30140 h 64985"/>
                  <a:gd name="connsiteX3" fmla="*/ 17331 w 57368"/>
                  <a:gd name="connsiteY3" fmla="*/ 14136 h 64985"/>
                  <a:gd name="connsiteX4" fmla="*/ 33106 w 57368"/>
                  <a:gd name="connsiteY4" fmla="*/ 8637 h 64985"/>
                  <a:gd name="connsiteX5" fmla="*/ 44459 w 57368"/>
                  <a:gd name="connsiteY5" fmla="*/ 10069 h 64985"/>
                  <a:gd name="connsiteX6" fmla="*/ 55388 w 57368"/>
                  <a:gd name="connsiteY6" fmla="*/ 14384 h 64985"/>
                  <a:gd name="connsiteX7" fmla="*/ 55388 w 57368"/>
                  <a:gd name="connsiteY7" fmla="*/ 4764 h 64985"/>
                  <a:gd name="connsiteX8" fmla="*/ 44158 w 57368"/>
                  <a:gd name="connsiteY8" fmla="*/ 1227 h 64985"/>
                  <a:gd name="connsiteX9" fmla="*/ 32504 w 57368"/>
                  <a:gd name="connsiteY9" fmla="*/ 7 h 64985"/>
                  <a:gd name="connsiteX10" fmla="*/ 9037 w 57368"/>
                  <a:gd name="connsiteY10" fmla="*/ 8619 h 64985"/>
                  <a:gd name="connsiteX11" fmla="*/ 390 w 57368"/>
                  <a:gd name="connsiteY11" fmla="*/ 31961 h 64985"/>
                  <a:gd name="connsiteX12" fmla="*/ 8595 w 57368"/>
                  <a:gd name="connsiteY12" fmla="*/ 56063 h 64985"/>
                  <a:gd name="connsiteX13" fmla="*/ 30736 w 57368"/>
                  <a:gd name="connsiteY13" fmla="*/ 64993 h 64985"/>
                  <a:gd name="connsiteX14" fmla="*/ 50489 w 57368"/>
                  <a:gd name="connsiteY14" fmla="*/ 56947 h 64985"/>
                  <a:gd name="connsiteX15" fmla="*/ 57758 w 57368"/>
                  <a:gd name="connsiteY15" fmla="*/ 35109 h 64985"/>
                  <a:gd name="connsiteX16" fmla="*/ 47589 w 57368"/>
                  <a:gd name="connsiteY16" fmla="*/ 38097 h 64985"/>
                  <a:gd name="connsiteX17" fmla="*/ 42921 w 57368"/>
                  <a:gd name="connsiteY17" fmla="*/ 51395 h 64985"/>
                  <a:gd name="connsiteX18" fmla="*/ 30842 w 57368"/>
                  <a:gd name="connsiteY18" fmla="*/ 56381 h 64985"/>
                  <a:gd name="connsiteX19" fmla="*/ 17225 w 57368"/>
                  <a:gd name="connsiteY19" fmla="*/ 51572 h 64985"/>
                  <a:gd name="connsiteX20" fmla="*/ 11336 w 57368"/>
                  <a:gd name="connsiteY20" fmla="*/ 38026 h 64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368" h="64985">
                    <a:moveTo>
                      <a:pt x="57758" y="35109"/>
                    </a:moveTo>
                    <a:lnTo>
                      <a:pt x="57758" y="30140"/>
                    </a:lnTo>
                    <a:lnTo>
                      <a:pt x="11000" y="30140"/>
                    </a:lnTo>
                    <a:cubicBezTo>
                      <a:pt x="11448" y="23137"/>
                      <a:pt x="13559" y="17803"/>
                      <a:pt x="17331" y="14136"/>
                    </a:cubicBezTo>
                    <a:cubicBezTo>
                      <a:pt x="21104" y="10470"/>
                      <a:pt x="26362" y="8637"/>
                      <a:pt x="33106" y="8637"/>
                    </a:cubicBezTo>
                    <a:cubicBezTo>
                      <a:pt x="37008" y="8637"/>
                      <a:pt x="40792" y="9114"/>
                      <a:pt x="44459" y="10069"/>
                    </a:cubicBezTo>
                    <a:cubicBezTo>
                      <a:pt x="48126" y="11024"/>
                      <a:pt x="51769" y="12462"/>
                      <a:pt x="55388" y="14384"/>
                    </a:cubicBezTo>
                    <a:lnTo>
                      <a:pt x="55388" y="4764"/>
                    </a:lnTo>
                    <a:cubicBezTo>
                      <a:pt x="51733" y="3220"/>
                      <a:pt x="47990" y="2041"/>
                      <a:pt x="44158" y="1227"/>
                    </a:cubicBezTo>
                    <a:cubicBezTo>
                      <a:pt x="40327" y="414"/>
                      <a:pt x="36442" y="7"/>
                      <a:pt x="32504" y="7"/>
                    </a:cubicBezTo>
                    <a:cubicBezTo>
                      <a:pt x="22625" y="7"/>
                      <a:pt x="14802" y="2878"/>
                      <a:pt x="9037" y="8619"/>
                    </a:cubicBezTo>
                    <a:cubicBezTo>
                      <a:pt x="3272" y="14372"/>
                      <a:pt x="390" y="22153"/>
                      <a:pt x="390" y="31961"/>
                    </a:cubicBezTo>
                    <a:cubicBezTo>
                      <a:pt x="390" y="42088"/>
                      <a:pt x="3125" y="50122"/>
                      <a:pt x="8595" y="56063"/>
                    </a:cubicBezTo>
                    <a:cubicBezTo>
                      <a:pt x="14066" y="62017"/>
                      <a:pt x="21446" y="64993"/>
                      <a:pt x="30736" y="64993"/>
                    </a:cubicBezTo>
                    <a:cubicBezTo>
                      <a:pt x="39059" y="64993"/>
                      <a:pt x="45644" y="62311"/>
                      <a:pt x="50489" y="56947"/>
                    </a:cubicBezTo>
                    <a:cubicBezTo>
                      <a:pt x="55335" y="51595"/>
                      <a:pt x="57758" y="44316"/>
                      <a:pt x="57758" y="35109"/>
                    </a:cubicBezTo>
                    <a:close/>
                    <a:moveTo>
                      <a:pt x="47589" y="38097"/>
                    </a:moveTo>
                    <a:cubicBezTo>
                      <a:pt x="47518" y="43650"/>
                      <a:pt x="45962" y="48082"/>
                      <a:pt x="42921" y="51395"/>
                    </a:cubicBezTo>
                    <a:cubicBezTo>
                      <a:pt x="39879" y="54719"/>
                      <a:pt x="35853" y="56381"/>
                      <a:pt x="30842" y="56381"/>
                    </a:cubicBezTo>
                    <a:cubicBezTo>
                      <a:pt x="25171" y="56381"/>
                      <a:pt x="20632" y="54778"/>
                      <a:pt x="17225" y="51572"/>
                    </a:cubicBezTo>
                    <a:cubicBezTo>
                      <a:pt x="13818" y="48365"/>
                      <a:pt x="11855" y="43850"/>
                      <a:pt x="11336" y="380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3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E2DC574F-72F0-4390-9926-ABC2340A12C8}"/>
                </a:ext>
              </a:extLst>
            </p:cNvPr>
            <p:cNvSpPr/>
            <p:nvPr/>
          </p:nvSpPr>
          <p:spPr>
            <a:xfrm>
              <a:off x="6554408" y="1327040"/>
              <a:ext cx="226360" cy="79221"/>
            </a:xfrm>
            <a:custGeom>
              <a:avLst/>
              <a:gdLst>
                <a:gd name="connsiteX0" fmla="*/ 0 w 226360"/>
                <a:gd name="connsiteY0" fmla="*/ 79221 h 79221"/>
                <a:gd name="connsiteX1" fmla="*/ 226360 w 226360"/>
                <a:gd name="connsiteY1" fmla="*/ 79221 h 79221"/>
                <a:gd name="connsiteX2" fmla="*/ 226360 w 226360"/>
                <a:gd name="connsiteY2" fmla="*/ 0 h 79221"/>
                <a:gd name="connsiteX3" fmla="*/ 0 w 226360"/>
                <a:gd name="connsiteY3" fmla="*/ 0 h 7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360" h="79221">
                  <a:moveTo>
                    <a:pt x="0" y="79221"/>
                  </a:moveTo>
                  <a:lnTo>
                    <a:pt x="226360" y="79221"/>
                  </a:lnTo>
                  <a:lnTo>
                    <a:pt x="2263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90FF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D43C7123-E36D-47D2-9D61-3749E1A3442E}"/>
                </a:ext>
              </a:extLst>
            </p:cNvPr>
            <p:cNvSpPr/>
            <p:nvPr/>
          </p:nvSpPr>
          <p:spPr>
            <a:xfrm flipV="1">
              <a:off x="6877661" y="1322266"/>
              <a:ext cx="66546" cy="85604"/>
            </a:xfrm>
            <a:custGeom>
              <a:avLst/>
              <a:gdLst>
                <a:gd name="connsiteX0" fmla="*/ 66938 w 66546"/>
                <a:gd name="connsiteY0" fmla="*/ 77771 h 85604"/>
                <a:gd name="connsiteX1" fmla="*/ 66938 w 66546"/>
                <a:gd name="connsiteY1" fmla="*/ 66011 h 85604"/>
                <a:gd name="connsiteX2" fmla="*/ 54913 w 66546"/>
                <a:gd name="connsiteY2" fmla="*/ 73845 h 85604"/>
                <a:gd name="connsiteX3" fmla="*/ 41349 w 66546"/>
                <a:gd name="connsiteY3" fmla="*/ 76445 h 85604"/>
                <a:gd name="connsiteX4" fmla="*/ 19686 w 66546"/>
                <a:gd name="connsiteY4" fmla="*/ 67797 h 85604"/>
                <a:gd name="connsiteX5" fmla="*/ 12170 w 66546"/>
                <a:gd name="connsiteY5" fmla="*/ 42793 h 85604"/>
                <a:gd name="connsiteX6" fmla="*/ 19686 w 66546"/>
                <a:gd name="connsiteY6" fmla="*/ 17842 h 85604"/>
                <a:gd name="connsiteX7" fmla="*/ 41349 w 66546"/>
                <a:gd name="connsiteY7" fmla="*/ 9195 h 85604"/>
                <a:gd name="connsiteX8" fmla="*/ 54913 w 66546"/>
                <a:gd name="connsiteY8" fmla="*/ 11794 h 85604"/>
                <a:gd name="connsiteX9" fmla="*/ 66938 w 66546"/>
                <a:gd name="connsiteY9" fmla="*/ 19646 h 85604"/>
                <a:gd name="connsiteX10" fmla="*/ 66938 w 66546"/>
                <a:gd name="connsiteY10" fmla="*/ 7975 h 85604"/>
                <a:gd name="connsiteX11" fmla="*/ 54524 w 66546"/>
                <a:gd name="connsiteY11" fmla="*/ 1998 h 85604"/>
                <a:gd name="connsiteX12" fmla="*/ 40695 w 66546"/>
                <a:gd name="connsiteY12" fmla="*/ 17 h 85604"/>
                <a:gd name="connsiteX13" fmla="*/ 11162 w 66546"/>
                <a:gd name="connsiteY13" fmla="*/ 11476 h 85604"/>
                <a:gd name="connsiteX14" fmla="*/ 392 w 66546"/>
                <a:gd name="connsiteY14" fmla="*/ 42793 h 85604"/>
                <a:gd name="connsiteX15" fmla="*/ 11162 w 66546"/>
                <a:gd name="connsiteY15" fmla="*/ 74146 h 85604"/>
                <a:gd name="connsiteX16" fmla="*/ 40695 w 66546"/>
                <a:gd name="connsiteY16" fmla="*/ 85622 h 85604"/>
                <a:gd name="connsiteX17" fmla="*/ 54630 w 66546"/>
                <a:gd name="connsiteY17" fmla="*/ 83659 h 85604"/>
                <a:gd name="connsiteX18" fmla="*/ 66938 w 66546"/>
                <a:gd name="connsiteY18" fmla="*/ 77771 h 8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546" h="85604">
                  <a:moveTo>
                    <a:pt x="66938" y="77771"/>
                  </a:moveTo>
                  <a:lnTo>
                    <a:pt x="66938" y="66011"/>
                  </a:lnTo>
                  <a:cubicBezTo>
                    <a:pt x="63178" y="69513"/>
                    <a:pt x="59169" y="72124"/>
                    <a:pt x="54913" y="73845"/>
                  </a:cubicBezTo>
                  <a:cubicBezTo>
                    <a:pt x="50657" y="75578"/>
                    <a:pt x="46136" y="76445"/>
                    <a:pt x="41349" y="76445"/>
                  </a:cubicBezTo>
                  <a:cubicBezTo>
                    <a:pt x="31917" y="76445"/>
                    <a:pt x="24696" y="73562"/>
                    <a:pt x="19686" y="67797"/>
                  </a:cubicBezTo>
                  <a:cubicBezTo>
                    <a:pt x="14675" y="62033"/>
                    <a:pt x="12170" y="53698"/>
                    <a:pt x="12170" y="42793"/>
                  </a:cubicBezTo>
                  <a:cubicBezTo>
                    <a:pt x="12170" y="31924"/>
                    <a:pt x="14675" y="23607"/>
                    <a:pt x="19686" y="17842"/>
                  </a:cubicBezTo>
                  <a:cubicBezTo>
                    <a:pt x="24696" y="12077"/>
                    <a:pt x="31917" y="9195"/>
                    <a:pt x="41349" y="9195"/>
                  </a:cubicBezTo>
                  <a:cubicBezTo>
                    <a:pt x="46136" y="9195"/>
                    <a:pt x="50657" y="10062"/>
                    <a:pt x="54913" y="11794"/>
                  </a:cubicBezTo>
                  <a:cubicBezTo>
                    <a:pt x="59169" y="13527"/>
                    <a:pt x="63178" y="16145"/>
                    <a:pt x="66938" y="19646"/>
                  </a:cubicBezTo>
                  <a:lnTo>
                    <a:pt x="66938" y="7975"/>
                  </a:lnTo>
                  <a:cubicBezTo>
                    <a:pt x="63036" y="5322"/>
                    <a:pt x="58898" y="3330"/>
                    <a:pt x="54524" y="1998"/>
                  </a:cubicBezTo>
                  <a:cubicBezTo>
                    <a:pt x="50162" y="678"/>
                    <a:pt x="45552" y="17"/>
                    <a:pt x="40695" y="17"/>
                  </a:cubicBezTo>
                  <a:cubicBezTo>
                    <a:pt x="28198" y="17"/>
                    <a:pt x="18354" y="3837"/>
                    <a:pt x="11162" y="11476"/>
                  </a:cubicBezTo>
                  <a:cubicBezTo>
                    <a:pt x="3982" y="19127"/>
                    <a:pt x="392" y="29566"/>
                    <a:pt x="392" y="42793"/>
                  </a:cubicBezTo>
                  <a:cubicBezTo>
                    <a:pt x="392" y="56056"/>
                    <a:pt x="3982" y="66506"/>
                    <a:pt x="11162" y="74146"/>
                  </a:cubicBezTo>
                  <a:cubicBezTo>
                    <a:pt x="18354" y="81797"/>
                    <a:pt x="28198" y="85622"/>
                    <a:pt x="40695" y="85622"/>
                  </a:cubicBezTo>
                  <a:cubicBezTo>
                    <a:pt x="45623" y="85622"/>
                    <a:pt x="50268" y="84968"/>
                    <a:pt x="54630" y="83659"/>
                  </a:cubicBezTo>
                  <a:cubicBezTo>
                    <a:pt x="59004" y="82351"/>
                    <a:pt x="63107" y="80388"/>
                    <a:pt x="66938" y="77771"/>
                  </a:cubicBezTo>
                  <a:close/>
                </a:path>
              </a:pathLst>
            </a:custGeom>
            <a:solidFill>
              <a:srgbClr val="000000"/>
            </a:solidFill>
            <a:ln w="113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E3DA87CC-527A-4E6F-AA3D-E546A9005E11}"/>
                </a:ext>
              </a:extLst>
            </p:cNvPr>
            <p:cNvSpPr/>
            <p:nvPr/>
          </p:nvSpPr>
          <p:spPr>
            <a:xfrm>
              <a:off x="6554408" y="1493157"/>
              <a:ext cx="226360" cy="79220"/>
            </a:xfrm>
            <a:custGeom>
              <a:avLst/>
              <a:gdLst>
                <a:gd name="connsiteX0" fmla="*/ 0 w 226360"/>
                <a:gd name="connsiteY0" fmla="*/ 79221 h 79220"/>
                <a:gd name="connsiteX1" fmla="*/ 226360 w 226360"/>
                <a:gd name="connsiteY1" fmla="*/ 79221 h 79220"/>
                <a:gd name="connsiteX2" fmla="*/ 226360 w 226360"/>
                <a:gd name="connsiteY2" fmla="*/ 0 h 79220"/>
                <a:gd name="connsiteX3" fmla="*/ 0 w 226360"/>
                <a:gd name="connsiteY3" fmla="*/ 0 h 79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360" h="79220">
                  <a:moveTo>
                    <a:pt x="0" y="79221"/>
                  </a:moveTo>
                  <a:lnTo>
                    <a:pt x="226360" y="79221"/>
                  </a:lnTo>
                  <a:lnTo>
                    <a:pt x="2263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C00"/>
            </a:solidFill>
            <a:ln w="80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3335C015-BD1C-4415-AE08-83AD58F5B098}"/>
                </a:ext>
              </a:extLst>
            </p:cNvPr>
            <p:cNvSpPr/>
            <p:nvPr/>
          </p:nvSpPr>
          <p:spPr>
            <a:xfrm flipV="1">
              <a:off x="6877661" y="1488382"/>
              <a:ext cx="72063" cy="85604"/>
            </a:xfrm>
            <a:custGeom>
              <a:avLst/>
              <a:gdLst>
                <a:gd name="connsiteX0" fmla="*/ 61401 w 72063"/>
                <a:gd name="connsiteY0" fmla="*/ 13424 h 85604"/>
                <a:gd name="connsiteX1" fmla="*/ 61401 w 72063"/>
                <a:gd name="connsiteY1" fmla="*/ 35581 h 85604"/>
                <a:gd name="connsiteX2" fmla="*/ 43168 w 72063"/>
                <a:gd name="connsiteY2" fmla="*/ 35581 h 85604"/>
                <a:gd name="connsiteX3" fmla="*/ 43168 w 72063"/>
                <a:gd name="connsiteY3" fmla="*/ 44759 h 85604"/>
                <a:gd name="connsiteX4" fmla="*/ 72454 w 72063"/>
                <a:gd name="connsiteY4" fmla="*/ 44759 h 85604"/>
                <a:gd name="connsiteX5" fmla="*/ 72454 w 72063"/>
                <a:gd name="connsiteY5" fmla="*/ 9322 h 85604"/>
                <a:gd name="connsiteX6" fmla="*/ 58200 w 72063"/>
                <a:gd name="connsiteY6" fmla="*/ 2390 h 85604"/>
                <a:gd name="connsiteX7" fmla="*/ 41577 w 72063"/>
                <a:gd name="connsiteY7" fmla="*/ 38 h 85604"/>
                <a:gd name="connsiteX8" fmla="*/ 11301 w 72063"/>
                <a:gd name="connsiteY8" fmla="*/ 11338 h 85604"/>
                <a:gd name="connsiteX9" fmla="*/ 390 w 72063"/>
                <a:gd name="connsiteY9" fmla="*/ 42814 h 85604"/>
                <a:gd name="connsiteX10" fmla="*/ 11301 w 72063"/>
                <a:gd name="connsiteY10" fmla="*/ 74343 h 85604"/>
                <a:gd name="connsiteX11" fmla="*/ 41577 w 72063"/>
                <a:gd name="connsiteY11" fmla="*/ 85643 h 85604"/>
                <a:gd name="connsiteX12" fmla="*/ 56909 w 72063"/>
                <a:gd name="connsiteY12" fmla="*/ 83644 h 85604"/>
                <a:gd name="connsiteX13" fmla="*/ 70314 w 72063"/>
                <a:gd name="connsiteY13" fmla="*/ 77791 h 85604"/>
                <a:gd name="connsiteX14" fmla="*/ 70314 w 72063"/>
                <a:gd name="connsiteY14" fmla="*/ 65908 h 85604"/>
                <a:gd name="connsiteX15" fmla="*/ 57157 w 72063"/>
                <a:gd name="connsiteY15" fmla="*/ 73813 h 85604"/>
                <a:gd name="connsiteX16" fmla="*/ 42514 w 72063"/>
                <a:gd name="connsiteY16" fmla="*/ 76465 h 85604"/>
                <a:gd name="connsiteX17" fmla="*/ 19754 w 72063"/>
                <a:gd name="connsiteY17" fmla="*/ 68012 h 85604"/>
                <a:gd name="connsiteX18" fmla="*/ 12168 w 72063"/>
                <a:gd name="connsiteY18" fmla="*/ 42814 h 85604"/>
                <a:gd name="connsiteX19" fmla="*/ 19754 w 72063"/>
                <a:gd name="connsiteY19" fmla="*/ 17668 h 85604"/>
                <a:gd name="connsiteX20" fmla="*/ 42514 w 72063"/>
                <a:gd name="connsiteY20" fmla="*/ 9216 h 85604"/>
                <a:gd name="connsiteX21" fmla="*/ 53054 w 72063"/>
                <a:gd name="connsiteY21" fmla="*/ 10241 h 85604"/>
                <a:gd name="connsiteX22" fmla="*/ 61401 w 72063"/>
                <a:gd name="connsiteY22" fmla="*/ 13424 h 8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2063" h="85604">
                  <a:moveTo>
                    <a:pt x="61401" y="13424"/>
                  </a:moveTo>
                  <a:lnTo>
                    <a:pt x="61401" y="35581"/>
                  </a:lnTo>
                  <a:lnTo>
                    <a:pt x="43168" y="35581"/>
                  </a:lnTo>
                  <a:lnTo>
                    <a:pt x="43168" y="44759"/>
                  </a:lnTo>
                  <a:lnTo>
                    <a:pt x="72454" y="44759"/>
                  </a:lnTo>
                  <a:lnTo>
                    <a:pt x="72454" y="9322"/>
                  </a:lnTo>
                  <a:cubicBezTo>
                    <a:pt x="68151" y="6268"/>
                    <a:pt x="63399" y="3958"/>
                    <a:pt x="58200" y="2390"/>
                  </a:cubicBezTo>
                  <a:cubicBezTo>
                    <a:pt x="53013" y="822"/>
                    <a:pt x="47472" y="38"/>
                    <a:pt x="41577" y="38"/>
                  </a:cubicBezTo>
                  <a:cubicBezTo>
                    <a:pt x="28679" y="38"/>
                    <a:pt x="18587" y="3805"/>
                    <a:pt x="11301" y="11338"/>
                  </a:cubicBezTo>
                  <a:cubicBezTo>
                    <a:pt x="4027" y="18882"/>
                    <a:pt x="390" y="29375"/>
                    <a:pt x="390" y="42814"/>
                  </a:cubicBezTo>
                  <a:cubicBezTo>
                    <a:pt x="390" y="56300"/>
                    <a:pt x="4027" y="66810"/>
                    <a:pt x="11301" y="74343"/>
                  </a:cubicBezTo>
                  <a:cubicBezTo>
                    <a:pt x="18587" y="81876"/>
                    <a:pt x="28679" y="85643"/>
                    <a:pt x="41577" y="85643"/>
                  </a:cubicBezTo>
                  <a:cubicBezTo>
                    <a:pt x="46953" y="85643"/>
                    <a:pt x="52064" y="84977"/>
                    <a:pt x="56909" y="83644"/>
                  </a:cubicBezTo>
                  <a:cubicBezTo>
                    <a:pt x="61755" y="82324"/>
                    <a:pt x="66223" y="80373"/>
                    <a:pt x="70314" y="77791"/>
                  </a:cubicBezTo>
                  <a:lnTo>
                    <a:pt x="70314" y="65908"/>
                  </a:lnTo>
                  <a:cubicBezTo>
                    <a:pt x="66188" y="69409"/>
                    <a:pt x="61802" y="72044"/>
                    <a:pt x="57157" y="73813"/>
                  </a:cubicBezTo>
                  <a:cubicBezTo>
                    <a:pt x="52512" y="75581"/>
                    <a:pt x="47631" y="76465"/>
                    <a:pt x="42514" y="76465"/>
                  </a:cubicBezTo>
                  <a:cubicBezTo>
                    <a:pt x="32410" y="76465"/>
                    <a:pt x="24824" y="73648"/>
                    <a:pt x="19754" y="68012"/>
                  </a:cubicBezTo>
                  <a:cubicBezTo>
                    <a:pt x="14697" y="62377"/>
                    <a:pt x="12168" y="53978"/>
                    <a:pt x="12168" y="42814"/>
                  </a:cubicBezTo>
                  <a:cubicBezTo>
                    <a:pt x="12168" y="31685"/>
                    <a:pt x="14697" y="23303"/>
                    <a:pt x="19754" y="17668"/>
                  </a:cubicBezTo>
                  <a:cubicBezTo>
                    <a:pt x="24824" y="12033"/>
                    <a:pt x="32410" y="9216"/>
                    <a:pt x="42514" y="9216"/>
                  </a:cubicBezTo>
                  <a:cubicBezTo>
                    <a:pt x="46452" y="9216"/>
                    <a:pt x="49965" y="9557"/>
                    <a:pt x="53054" y="10241"/>
                  </a:cubicBezTo>
                  <a:cubicBezTo>
                    <a:pt x="56155" y="10925"/>
                    <a:pt x="58937" y="11986"/>
                    <a:pt x="61401" y="13424"/>
                  </a:cubicBezTo>
                  <a:close/>
                </a:path>
              </a:pathLst>
            </a:custGeom>
            <a:solidFill>
              <a:srgbClr val="000000"/>
            </a:solidFill>
            <a:ln w="113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52E8D58-7E3C-4156-BD48-B2876B00E808}"/>
              </a:ext>
            </a:extLst>
          </p:cNvPr>
          <p:cNvSpPr txBox="1"/>
          <p:nvPr/>
        </p:nvSpPr>
        <p:spPr>
          <a:xfrm>
            <a:off x="4641415" y="3612057"/>
            <a:ext cx="183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Number of C or 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020E99-B15C-475C-ABD4-D793B6830209}"/>
              </a:ext>
            </a:extLst>
          </p:cNvPr>
          <p:cNvSpPr txBox="1"/>
          <p:nvPr/>
        </p:nvSpPr>
        <p:spPr>
          <a:xfrm>
            <a:off x="1430621" y="6339379"/>
            <a:ext cx="1629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Spacer position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68612E-3744-46CD-80F3-D8AAB162D058}"/>
              </a:ext>
            </a:extLst>
          </p:cNvPr>
          <p:cNvSpPr txBox="1"/>
          <p:nvPr/>
        </p:nvSpPr>
        <p:spPr>
          <a:xfrm>
            <a:off x="3390514" y="548994"/>
            <a:ext cx="30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84537F-D9B6-4702-8A99-432C21BF53E8}"/>
              </a:ext>
            </a:extLst>
          </p:cNvPr>
          <p:cNvSpPr txBox="1"/>
          <p:nvPr/>
        </p:nvSpPr>
        <p:spPr>
          <a:xfrm>
            <a:off x="104943" y="3705138"/>
            <a:ext cx="30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639" name="TextBox 638">
            <a:extLst>
              <a:ext uri="{FF2B5EF4-FFF2-40B4-BE49-F238E27FC236}">
                <a16:creationId xmlns:a16="http://schemas.microsoft.com/office/drawing/2014/main" id="{484473FC-52D5-4440-BAB9-6A2DA86FA0ED}"/>
              </a:ext>
            </a:extLst>
          </p:cNvPr>
          <p:cNvSpPr txBox="1"/>
          <p:nvPr/>
        </p:nvSpPr>
        <p:spPr>
          <a:xfrm>
            <a:off x="1472273" y="3535006"/>
            <a:ext cx="183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Indels [%]</a:t>
            </a:r>
          </a:p>
        </p:txBody>
      </p:sp>
      <p:sp>
        <p:nvSpPr>
          <p:cNvPr id="640" name="TextBox 639">
            <a:extLst>
              <a:ext uri="{FF2B5EF4-FFF2-40B4-BE49-F238E27FC236}">
                <a16:creationId xmlns:a16="http://schemas.microsoft.com/office/drawing/2014/main" id="{810756DB-CAC8-48B9-9919-3E2B65CE204F}"/>
              </a:ext>
            </a:extLst>
          </p:cNvPr>
          <p:cNvSpPr txBox="1"/>
          <p:nvPr/>
        </p:nvSpPr>
        <p:spPr>
          <a:xfrm rot="16200000">
            <a:off x="-93496" y="1942788"/>
            <a:ext cx="1015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Frequency</a:t>
            </a:r>
          </a:p>
        </p:txBody>
      </p:sp>
      <p:grpSp>
        <p:nvGrpSpPr>
          <p:cNvPr id="14" name="Graphic 388">
            <a:extLst>
              <a:ext uri="{FF2B5EF4-FFF2-40B4-BE49-F238E27FC236}">
                <a16:creationId xmlns:a16="http://schemas.microsoft.com/office/drawing/2014/main" id="{83D1777D-EC00-414A-9224-819F874B5575}"/>
              </a:ext>
            </a:extLst>
          </p:cNvPr>
          <p:cNvGrpSpPr/>
          <p:nvPr/>
        </p:nvGrpSpPr>
        <p:grpSpPr>
          <a:xfrm>
            <a:off x="8267263" y="982401"/>
            <a:ext cx="557008" cy="642416"/>
            <a:chOff x="7878643" y="982401"/>
            <a:chExt cx="557008" cy="64241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08A6906-2A0C-433D-BFB9-8D5F664FAAD6}"/>
                </a:ext>
              </a:extLst>
            </p:cNvPr>
            <p:cNvSpPr/>
            <p:nvPr/>
          </p:nvSpPr>
          <p:spPr>
            <a:xfrm>
              <a:off x="7878643" y="1067809"/>
              <a:ext cx="557008" cy="557008"/>
            </a:xfrm>
            <a:custGeom>
              <a:avLst/>
              <a:gdLst>
                <a:gd name="connsiteX0" fmla="*/ 5 w 557008"/>
                <a:gd name="connsiteY0" fmla="*/ 28 h 557008"/>
                <a:gd name="connsiteX1" fmla="*/ 557013 w 557008"/>
                <a:gd name="connsiteY1" fmla="*/ 28 h 557008"/>
                <a:gd name="connsiteX2" fmla="*/ 557013 w 557008"/>
                <a:gd name="connsiteY2" fmla="*/ 557036 h 557008"/>
                <a:gd name="connsiteX3" fmla="*/ 5 w 557008"/>
                <a:gd name="connsiteY3" fmla="*/ 557036 h 5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008" h="557008">
                  <a:moveTo>
                    <a:pt x="5" y="28"/>
                  </a:moveTo>
                  <a:lnTo>
                    <a:pt x="557013" y="28"/>
                  </a:lnTo>
                  <a:lnTo>
                    <a:pt x="557013" y="557036"/>
                  </a:lnTo>
                  <a:lnTo>
                    <a:pt x="5" y="557036"/>
                  </a:lnTo>
                  <a:close/>
                </a:path>
              </a:pathLst>
            </a:custGeom>
            <a:noFill/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" name="Graphic 388">
              <a:extLst>
                <a:ext uri="{FF2B5EF4-FFF2-40B4-BE49-F238E27FC236}">
                  <a16:creationId xmlns:a16="http://schemas.microsoft.com/office/drawing/2014/main" id="{D071FB0D-2BC2-44D2-918F-EFF9E7260D71}"/>
                </a:ext>
              </a:extLst>
            </p:cNvPr>
            <p:cNvGrpSpPr/>
            <p:nvPr/>
          </p:nvGrpSpPr>
          <p:grpSpPr>
            <a:xfrm>
              <a:off x="7878643" y="982401"/>
              <a:ext cx="557008" cy="642416"/>
              <a:chOff x="7878643" y="982401"/>
              <a:chExt cx="557008" cy="642416"/>
            </a:xfrm>
          </p:grpSpPr>
          <p:grpSp>
            <p:nvGrpSpPr>
              <p:cNvPr id="17" name="Graphic 388">
                <a:extLst>
                  <a:ext uri="{FF2B5EF4-FFF2-40B4-BE49-F238E27FC236}">
                    <a16:creationId xmlns:a16="http://schemas.microsoft.com/office/drawing/2014/main" id="{A904064B-EBD3-4E19-8F7A-DEC9A42AA8BA}"/>
                  </a:ext>
                </a:extLst>
              </p:cNvPr>
              <p:cNvGrpSpPr/>
              <p:nvPr/>
            </p:nvGrpSpPr>
            <p:grpSpPr>
              <a:xfrm>
                <a:off x="7878643" y="1067809"/>
                <a:ext cx="557008" cy="557008"/>
                <a:chOff x="7878643" y="1067809"/>
                <a:chExt cx="557008" cy="557008"/>
              </a:xfrm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F02D395-93C4-48D3-BC3C-EB8F35B1D047}"/>
                    </a:ext>
                  </a:extLst>
                </p:cNvPr>
                <p:cNvSpPr/>
                <p:nvPr/>
              </p:nvSpPr>
              <p:spPr>
                <a:xfrm>
                  <a:off x="8157148" y="1067809"/>
                  <a:ext cx="190364" cy="278504"/>
                </a:xfrm>
                <a:custGeom>
                  <a:avLst/>
                  <a:gdLst>
                    <a:gd name="connsiteX0" fmla="*/ 190445 w 190364"/>
                    <a:gd name="connsiteY0" fmla="*/ 75320 h 278504"/>
                    <a:gd name="connsiteX1" fmla="*/ 80 w 190364"/>
                    <a:gd name="connsiteY1" fmla="*/ 103 h 278504"/>
                    <a:gd name="connsiteX2" fmla="*/ 80 w 190364"/>
                    <a:gd name="connsiteY2" fmla="*/ 278607 h 278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0364" h="278504">
                      <a:moveTo>
                        <a:pt x="190445" y="75320"/>
                      </a:moveTo>
                      <a:cubicBezTo>
                        <a:pt x="138837" y="26993"/>
                        <a:pt x="70782" y="103"/>
                        <a:pt x="80" y="103"/>
                      </a:cubicBezTo>
                      <a:lnTo>
                        <a:pt x="80" y="278607"/>
                      </a:lnTo>
                      <a:close/>
                    </a:path>
                  </a:pathLst>
                </a:custGeom>
                <a:solidFill>
                  <a:srgbClr val="4C78A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81D91BD2-09E1-4088-B73E-663B4514E4C2}"/>
                    </a:ext>
                  </a:extLst>
                </p:cNvPr>
                <p:cNvSpPr/>
                <p:nvPr/>
              </p:nvSpPr>
              <p:spPr>
                <a:xfrm>
                  <a:off x="8157148" y="1143026"/>
                  <a:ext cx="191333" cy="203287"/>
                </a:xfrm>
                <a:custGeom>
                  <a:avLst/>
                  <a:gdLst>
                    <a:gd name="connsiteX0" fmla="*/ 191413 w 191333"/>
                    <a:gd name="connsiteY0" fmla="*/ 1014 h 203287"/>
                    <a:gd name="connsiteX1" fmla="*/ 190445 w 191333"/>
                    <a:gd name="connsiteY1" fmla="*/ 103 h 203287"/>
                    <a:gd name="connsiteX2" fmla="*/ 80 w 191333"/>
                    <a:gd name="connsiteY2" fmla="*/ 203391 h 203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1333" h="203287">
                      <a:moveTo>
                        <a:pt x="191413" y="1014"/>
                      </a:moveTo>
                      <a:cubicBezTo>
                        <a:pt x="191091" y="710"/>
                        <a:pt x="190768" y="406"/>
                        <a:pt x="190445" y="103"/>
                      </a:cubicBezTo>
                      <a:lnTo>
                        <a:pt x="80" y="203391"/>
                      </a:lnTo>
                      <a:close/>
                    </a:path>
                  </a:pathLst>
                </a:custGeom>
                <a:solidFill>
                  <a:srgbClr val="F5851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4E7493B6-3B89-4F9E-8C1F-E7A867831715}"/>
                    </a:ext>
                  </a:extLst>
                </p:cNvPr>
                <p:cNvSpPr/>
                <p:nvPr/>
              </p:nvSpPr>
              <p:spPr>
                <a:xfrm>
                  <a:off x="8157148" y="1143937"/>
                  <a:ext cx="192372" cy="202376"/>
                </a:xfrm>
                <a:custGeom>
                  <a:avLst/>
                  <a:gdLst>
                    <a:gd name="connsiteX0" fmla="*/ 192452 w 192372"/>
                    <a:gd name="connsiteY0" fmla="*/ 1091 h 202376"/>
                    <a:gd name="connsiteX1" fmla="*/ 191413 w 192372"/>
                    <a:gd name="connsiteY1" fmla="*/ 103 h 202376"/>
                    <a:gd name="connsiteX2" fmla="*/ 80 w 192372"/>
                    <a:gd name="connsiteY2" fmla="*/ 202480 h 202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2372" h="202376">
                      <a:moveTo>
                        <a:pt x="192452" y="1091"/>
                      </a:moveTo>
                      <a:cubicBezTo>
                        <a:pt x="192107" y="761"/>
                        <a:pt x="191760" y="432"/>
                        <a:pt x="191413" y="103"/>
                      </a:cubicBezTo>
                      <a:lnTo>
                        <a:pt x="80" y="202480"/>
                      </a:lnTo>
                      <a:close/>
                    </a:path>
                  </a:pathLst>
                </a:custGeom>
                <a:solidFill>
                  <a:srgbClr val="E45756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9EA3AB33-F7C7-4B2F-AB93-F5E3BC40A604}"/>
                    </a:ext>
                  </a:extLst>
                </p:cNvPr>
                <p:cNvSpPr/>
                <p:nvPr/>
              </p:nvSpPr>
              <p:spPr>
                <a:xfrm>
                  <a:off x="7878643" y="1067809"/>
                  <a:ext cx="557008" cy="557008"/>
                </a:xfrm>
                <a:custGeom>
                  <a:avLst/>
                  <a:gdLst>
                    <a:gd name="connsiteX0" fmla="*/ 278584 w 557008"/>
                    <a:gd name="connsiteY0" fmla="*/ 103 h 557008"/>
                    <a:gd name="connsiteX1" fmla="*/ 80 w 557008"/>
                    <a:gd name="connsiteY1" fmla="*/ 278607 h 557008"/>
                    <a:gd name="connsiteX2" fmla="*/ 278584 w 557008"/>
                    <a:gd name="connsiteY2" fmla="*/ 557111 h 557008"/>
                    <a:gd name="connsiteX3" fmla="*/ 557088 w 557008"/>
                    <a:gd name="connsiteY3" fmla="*/ 278607 h 557008"/>
                    <a:gd name="connsiteX4" fmla="*/ 470956 w 557008"/>
                    <a:gd name="connsiteY4" fmla="*/ 77218 h 557008"/>
                    <a:gd name="connsiteX5" fmla="*/ 278584 w 557008"/>
                    <a:gd name="connsiteY5" fmla="*/ 278607 h 557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7008" h="557008">
                      <a:moveTo>
                        <a:pt x="278584" y="103"/>
                      </a:moveTo>
                      <a:cubicBezTo>
                        <a:pt x="124770" y="103"/>
                        <a:pt x="80" y="124793"/>
                        <a:pt x="80" y="278607"/>
                      </a:cubicBezTo>
                      <a:cubicBezTo>
                        <a:pt x="80" y="432421"/>
                        <a:pt x="124770" y="557111"/>
                        <a:pt x="278584" y="557111"/>
                      </a:cubicBezTo>
                      <a:cubicBezTo>
                        <a:pt x="432398" y="557111"/>
                        <a:pt x="557088" y="432421"/>
                        <a:pt x="557088" y="278607"/>
                      </a:cubicBezTo>
                      <a:cubicBezTo>
                        <a:pt x="557088" y="202531"/>
                        <a:pt x="525968" y="129766"/>
                        <a:pt x="470956" y="77218"/>
                      </a:cubicBezTo>
                      <a:lnTo>
                        <a:pt x="278584" y="278607"/>
                      </a:lnTo>
                      <a:close/>
                    </a:path>
                  </a:pathLst>
                </a:custGeom>
                <a:solidFill>
                  <a:srgbClr val="72B7B2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A4777E4A-67DC-45FD-9E2C-C40E8ECC8E8F}"/>
                  </a:ext>
                </a:extLst>
              </p:cNvPr>
              <p:cNvSpPr/>
              <p:nvPr/>
            </p:nvSpPr>
            <p:spPr>
              <a:xfrm>
                <a:off x="8157148" y="982401"/>
                <a:ext cx="3713" cy="3713"/>
              </a:xfrm>
              <a:custGeom>
                <a:avLst/>
                <a:gdLst>
                  <a:gd name="connsiteX0" fmla="*/ 80 w 3713"/>
                  <a:gd name="connsiteY0" fmla="*/ 5 h 3713"/>
                  <a:gd name="connsiteX1" fmla="*/ 80 w 3713"/>
                  <a:gd name="connsiteY1" fmla="*/ 5 h 3713"/>
                  <a:gd name="connsiteX2" fmla="*/ 80 w 3713"/>
                  <a:gd name="connsiteY2" fmla="*/ 5 h 3713"/>
                  <a:gd name="connsiteX3" fmla="*/ 80 w 3713"/>
                  <a:gd name="connsiteY3" fmla="*/ 5 h 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3" h="3713">
                    <a:moveTo>
                      <a:pt x="80" y="5"/>
                    </a:moveTo>
                    <a:lnTo>
                      <a:pt x="80" y="5"/>
                    </a:lnTo>
                    <a:lnTo>
                      <a:pt x="80" y="5"/>
                    </a:lnTo>
                    <a:lnTo>
                      <a:pt x="80" y="5"/>
                    </a:lnTo>
                    <a:close/>
                  </a:path>
                </a:pathLst>
              </a:custGeom>
              <a:noFill/>
              <a:ln w="37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5" name="Graphic 388">
            <a:extLst>
              <a:ext uri="{FF2B5EF4-FFF2-40B4-BE49-F238E27FC236}">
                <a16:creationId xmlns:a16="http://schemas.microsoft.com/office/drawing/2014/main" id="{37DFC784-472A-4FF2-9533-52202036AD73}"/>
              </a:ext>
            </a:extLst>
          </p:cNvPr>
          <p:cNvGrpSpPr/>
          <p:nvPr/>
        </p:nvGrpSpPr>
        <p:grpSpPr>
          <a:xfrm>
            <a:off x="8898540" y="982401"/>
            <a:ext cx="557008" cy="642416"/>
            <a:chOff x="8509920" y="982401"/>
            <a:chExt cx="557008" cy="642416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8BAFD04-0DCE-493F-A3D2-FD72A72FEBCF}"/>
                </a:ext>
              </a:extLst>
            </p:cNvPr>
            <p:cNvSpPr/>
            <p:nvPr/>
          </p:nvSpPr>
          <p:spPr>
            <a:xfrm>
              <a:off x="8509920" y="1067809"/>
              <a:ext cx="557008" cy="557008"/>
            </a:xfrm>
            <a:custGeom>
              <a:avLst/>
              <a:gdLst>
                <a:gd name="connsiteX0" fmla="*/ 175 w 557008"/>
                <a:gd name="connsiteY0" fmla="*/ 28 h 557008"/>
                <a:gd name="connsiteX1" fmla="*/ 557183 w 557008"/>
                <a:gd name="connsiteY1" fmla="*/ 28 h 557008"/>
                <a:gd name="connsiteX2" fmla="*/ 557183 w 557008"/>
                <a:gd name="connsiteY2" fmla="*/ 557036 h 557008"/>
                <a:gd name="connsiteX3" fmla="*/ 175 w 557008"/>
                <a:gd name="connsiteY3" fmla="*/ 557036 h 5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008" h="557008">
                  <a:moveTo>
                    <a:pt x="175" y="28"/>
                  </a:moveTo>
                  <a:lnTo>
                    <a:pt x="557183" y="28"/>
                  </a:lnTo>
                  <a:lnTo>
                    <a:pt x="557183" y="557036"/>
                  </a:lnTo>
                  <a:lnTo>
                    <a:pt x="175" y="557036"/>
                  </a:lnTo>
                  <a:close/>
                </a:path>
              </a:pathLst>
            </a:custGeom>
            <a:noFill/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7" name="Graphic 388">
              <a:extLst>
                <a:ext uri="{FF2B5EF4-FFF2-40B4-BE49-F238E27FC236}">
                  <a16:creationId xmlns:a16="http://schemas.microsoft.com/office/drawing/2014/main" id="{80F10CF6-4383-42E8-BC71-35E81B6963AD}"/>
                </a:ext>
              </a:extLst>
            </p:cNvPr>
            <p:cNvGrpSpPr/>
            <p:nvPr/>
          </p:nvGrpSpPr>
          <p:grpSpPr>
            <a:xfrm>
              <a:off x="8509920" y="982401"/>
              <a:ext cx="557008" cy="642416"/>
              <a:chOff x="8509920" y="982401"/>
              <a:chExt cx="557008" cy="642416"/>
            </a:xfrm>
          </p:grpSpPr>
          <p:grpSp>
            <p:nvGrpSpPr>
              <p:cNvPr id="28" name="Graphic 388">
                <a:extLst>
                  <a:ext uri="{FF2B5EF4-FFF2-40B4-BE49-F238E27FC236}">
                    <a16:creationId xmlns:a16="http://schemas.microsoft.com/office/drawing/2014/main" id="{C8FFA622-1F9A-40B2-AE25-600B32AA594E}"/>
                  </a:ext>
                </a:extLst>
              </p:cNvPr>
              <p:cNvGrpSpPr/>
              <p:nvPr/>
            </p:nvGrpSpPr>
            <p:grpSpPr>
              <a:xfrm>
                <a:off x="8509920" y="1067809"/>
                <a:ext cx="557008" cy="557008"/>
                <a:chOff x="8509920" y="1067809"/>
                <a:chExt cx="557008" cy="557008"/>
              </a:xfrm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1D9B77C1-6563-4932-B223-54D47E565243}"/>
                    </a:ext>
                  </a:extLst>
                </p:cNvPr>
                <p:cNvSpPr/>
                <p:nvPr/>
              </p:nvSpPr>
              <p:spPr>
                <a:xfrm>
                  <a:off x="8788424" y="1067809"/>
                  <a:ext cx="6308" cy="278504"/>
                </a:xfrm>
                <a:custGeom>
                  <a:avLst/>
                  <a:gdLst>
                    <a:gd name="connsiteX0" fmla="*/ 6558 w 6308"/>
                    <a:gd name="connsiteY0" fmla="*/ 174 h 278504"/>
                    <a:gd name="connsiteX1" fmla="*/ 250 w 6308"/>
                    <a:gd name="connsiteY1" fmla="*/ 103 h 278504"/>
                    <a:gd name="connsiteX2" fmla="*/ 250 w 6308"/>
                    <a:gd name="connsiteY2" fmla="*/ 278607 h 278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308" h="278504">
                      <a:moveTo>
                        <a:pt x="6558" y="174"/>
                      </a:moveTo>
                      <a:cubicBezTo>
                        <a:pt x="4456" y="127"/>
                        <a:pt x="2353" y="103"/>
                        <a:pt x="250" y="103"/>
                      </a:cubicBezTo>
                      <a:lnTo>
                        <a:pt x="250" y="278607"/>
                      </a:lnTo>
                      <a:close/>
                    </a:path>
                  </a:pathLst>
                </a:custGeom>
                <a:solidFill>
                  <a:srgbClr val="4C78A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8C1AD19D-5345-44FA-8DAE-89D57C84855D}"/>
                    </a:ext>
                  </a:extLst>
                </p:cNvPr>
                <p:cNvSpPr/>
                <p:nvPr/>
              </p:nvSpPr>
              <p:spPr>
                <a:xfrm>
                  <a:off x="8788424" y="1067881"/>
                  <a:ext cx="7002" cy="278432"/>
                </a:xfrm>
                <a:custGeom>
                  <a:avLst/>
                  <a:gdLst>
                    <a:gd name="connsiteX0" fmla="*/ 7253 w 7002"/>
                    <a:gd name="connsiteY0" fmla="*/ 120 h 278432"/>
                    <a:gd name="connsiteX1" fmla="*/ 6558 w 7002"/>
                    <a:gd name="connsiteY1" fmla="*/ 103 h 278432"/>
                    <a:gd name="connsiteX2" fmla="*/ 250 w 7002"/>
                    <a:gd name="connsiteY2" fmla="*/ 278536 h 278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002" h="278432">
                      <a:moveTo>
                        <a:pt x="7253" y="120"/>
                      </a:moveTo>
                      <a:cubicBezTo>
                        <a:pt x="7021" y="114"/>
                        <a:pt x="6790" y="109"/>
                        <a:pt x="6558" y="103"/>
                      </a:cubicBezTo>
                      <a:lnTo>
                        <a:pt x="250" y="278536"/>
                      </a:lnTo>
                      <a:close/>
                    </a:path>
                  </a:pathLst>
                </a:custGeom>
                <a:solidFill>
                  <a:srgbClr val="F5851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C213E855-4890-4527-BEB9-D08EECE4C432}"/>
                    </a:ext>
                  </a:extLst>
                </p:cNvPr>
                <p:cNvSpPr/>
                <p:nvPr/>
              </p:nvSpPr>
              <p:spPr>
                <a:xfrm>
                  <a:off x="8788424" y="1067897"/>
                  <a:ext cx="10308" cy="278416"/>
                </a:xfrm>
                <a:custGeom>
                  <a:avLst/>
                  <a:gdLst>
                    <a:gd name="connsiteX0" fmla="*/ 10558 w 10308"/>
                    <a:gd name="connsiteY0" fmla="*/ 206 h 278416"/>
                    <a:gd name="connsiteX1" fmla="*/ 7253 w 10308"/>
                    <a:gd name="connsiteY1" fmla="*/ 103 h 278416"/>
                    <a:gd name="connsiteX2" fmla="*/ 250 w 10308"/>
                    <a:gd name="connsiteY2" fmla="*/ 278519 h 278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08" h="278416">
                      <a:moveTo>
                        <a:pt x="10558" y="206"/>
                      </a:moveTo>
                      <a:cubicBezTo>
                        <a:pt x="9457" y="165"/>
                        <a:pt x="8355" y="131"/>
                        <a:pt x="7253" y="103"/>
                      </a:cubicBezTo>
                      <a:lnTo>
                        <a:pt x="250" y="278519"/>
                      </a:lnTo>
                      <a:close/>
                    </a:path>
                  </a:pathLst>
                </a:custGeom>
                <a:solidFill>
                  <a:srgbClr val="E45756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C119F302-8BC1-4D84-9601-17B5EB855269}"/>
                    </a:ext>
                  </a:extLst>
                </p:cNvPr>
                <p:cNvSpPr/>
                <p:nvPr/>
              </p:nvSpPr>
              <p:spPr>
                <a:xfrm>
                  <a:off x="8509920" y="1067809"/>
                  <a:ext cx="557008" cy="557008"/>
                </a:xfrm>
                <a:custGeom>
                  <a:avLst/>
                  <a:gdLst>
                    <a:gd name="connsiteX0" fmla="*/ 278754 w 557008"/>
                    <a:gd name="connsiteY0" fmla="*/ 103 h 557008"/>
                    <a:gd name="connsiteX1" fmla="*/ 250 w 557008"/>
                    <a:gd name="connsiteY1" fmla="*/ 278607 h 557008"/>
                    <a:gd name="connsiteX2" fmla="*/ 278754 w 557008"/>
                    <a:gd name="connsiteY2" fmla="*/ 557111 h 557008"/>
                    <a:gd name="connsiteX3" fmla="*/ 557258 w 557008"/>
                    <a:gd name="connsiteY3" fmla="*/ 278607 h 557008"/>
                    <a:gd name="connsiteX4" fmla="*/ 289063 w 557008"/>
                    <a:gd name="connsiteY4" fmla="*/ 294 h 557008"/>
                    <a:gd name="connsiteX5" fmla="*/ 278754 w 557008"/>
                    <a:gd name="connsiteY5" fmla="*/ 278607 h 557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7008" h="557008">
                      <a:moveTo>
                        <a:pt x="278754" y="103"/>
                      </a:moveTo>
                      <a:cubicBezTo>
                        <a:pt x="124940" y="103"/>
                        <a:pt x="250" y="124793"/>
                        <a:pt x="250" y="278607"/>
                      </a:cubicBezTo>
                      <a:cubicBezTo>
                        <a:pt x="250" y="432421"/>
                        <a:pt x="124940" y="557111"/>
                        <a:pt x="278754" y="557111"/>
                      </a:cubicBezTo>
                      <a:cubicBezTo>
                        <a:pt x="432568" y="557111"/>
                        <a:pt x="557258" y="432421"/>
                        <a:pt x="557258" y="278607"/>
                      </a:cubicBezTo>
                      <a:cubicBezTo>
                        <a:pt x="557258" y="128805"/>
                        <a:pt x="438762" y="5839"/>
                        <a:pt x="289063" y="294"/>
                      </a:cubicBezTo>
                      <a:lnTo>
                        <a:pt x="278754" y="278607"/>
                      </a:lnTo>
                      <a:close/>
                    </a:path>
                  </a:pathLst>
                </a:custGeom>
                <a:solidFill>
                  <a:srgbClr val="72B7B2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F8BD075-7962-47D6-AC04-29F7BA07B813}"/>
                  </a:ext>
                </a:extLst>
              </p:cNvPr>
              <p:cNvSpPr/>
              <p:nvPr/>
            </p:nvSpPr>
            <p:spPr>
              <a:xfrm>
                <a:off x="8788424" y="982401"/>
                <a:ext cx="3713" cy="3713"/>
              </a:xfrm>
              <a:custGeom>
                <a:avLst/>
                <a:gdLst>
                  <a:gd name="connsiteX0" fmla="*/ 250 w 3713"/>
                  <a:gd name="connsiteY0" fmla="*/ 5 h 3713"/>
                  <a:gd name="connsiteX1" fmla="*/ 250 w 3713"/>
                  <a:gd name="connsiteY1" fmla="*/ 5 h 3713"/>
                  <a:gd name="connsiteX2" fmla="*/ 250 w 3713"/>
                  <a:gd name="connsiteY2" fmla="*/ 5 h 3713"/>
                  <a:gd name="connsiteX3" fmla="*/ 250 w 3713"/>
                  <a:gd name="connsiteY3" fmla="*/ 5 h 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3" h="3713">
                    <a:moveTo>
                      <a:pt x="250" y="5"/>
                    </a:moveTo>
                    <a:lnTo>
                      <a:pt x="250" y="5"/>
                    </a:lnTo>
                    <a:lnTo>
                      <a:pt x="250" y="5"/>
                    </a:lnTo>
                    <a:lnTo>
                      <a:pt x="250" y="5"/>
                    </a:lnTo>
                    <a:close/>
                  </a:path>
                </a:pathLst>
              </a:custGeom>
              <a:noFill/>
              <a:ln w="37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6" name="Graphic 388">
            <a:extLst>
              <a:ext uri="{FF2B5EF4-FFF2-40B4-BE49-F238E27FC236}">
                <a16:creationId xmlns:a16="http://schemas.microsoft.com/office/drawing/2014/main" id="{25FA8E3F-4335-48D0-AD60-A233CDD916ED}"/>
              </a:ext>
            </a:extLst>
          </p:cNvPr>
          <p:cNvGrpSpPr/>
          <p:nvPr/>
        </p:nvGrpSpPr>
        <p:grpSpPr>
          <a:xfrm>
            <a:off x="9529816" y="982401"/>
            <a:ext cx="557082" cy="642416"/>
            <a:chOff x="9141196" y="982401"/>
            <a:chExt cx="557082" cy="642416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999D067-DEAB-4351-BDCD-139DF6DD1557}"/>
                </a:ext>
              </a:extLst>
            </p:cNvPr>
            <p:cNvSpPr/>
            <p:nvPr/>
          </p:nvSpPr>
          <p:spPr>
            <a:xfrm>
              <a:off x="9141196" y="1067809"/>
              <a:ext cx="557008" cy="557008"/>
            </a:xfrm>
            <a:custGeom>
              <a:avLst/>
              <a:gdLst>
                <a:gd name="connsiteX0" fmla="*/ 345 w 557008"/>
                <a:gd name="connsiteY0" fmla="*/ 28 h 557008"/>
                <a:gd name="connsiteX1" fmla="*/ 557353 w 557008"/>
                <a:gd name="connsiteY1" fmla="*/ 28 h 557008"/>
                <a:gd name="connsiteX2" fmla="*/ 557353 w 557008"/>
                <a:gd name="connsiteY2" fmla="*/ 557036 h 557008"/>
                <a:gd name="connsiteX3" fmla="*/ 345 w 557008"/>
                <a:gd name="connsiteY3" fmla="*/ 557036 h 5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008" h="557008">
                  <a:moveTo>
                    <a:pt x="345" y="28"/>
                  </a:moveTo>
                  <a:lnTo>
                    <a:pt x="557353" y="28"/>
                  </a:lnTo>
                  <a:lnTo>
                    <a:pt x="557353" y="557036"/>
                  </a:lnTo>
                  <a:lnTo>
                    <a:pt x="345" y="557036"/>
                  </a:lnTo>
                  <a:close/>
                </a:path>
              </a:pathLst>
            </a:custGeom>
            <a:noFill/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8" name="Graphic 388">
              <a:extLst>
                <a:ext uri="{FF2B5EF4-FFF2-40B4-BE49-F238E27FC236}">
                  <a16:creationId xmlns:a16="http://schemas.microsoft.com/office/drawing/2014/main" id="{E2CBFF6F-9D47-40B8-8949-D79D7814FB85}"/>
                </a:ext>
              </a:extLst>
            </p:cNvPr>
            <p:cNvGrpSpPr/>
            <p:nvPr/>
          </p:nvGrpSpPr>
          <p:grpSpPr>
            <a:xfrm>
              <a:off x="9141196" y="982401"/>
              <a:ext cx="557082" cy="642416"/>
              <a:chOff x="9141196" y="982401"/>
              <a:chExt cx="557082" cy="642416"/>
            </a:xfrm>
          </p:grpSpPr>
          <p:grpSp>
            <p:nvGrpSpPr>
              <p:cNvPr id="39" name="Graphic 388">
                <a:extLst>
                  <a:ext uri="{FF2B5EF4-FFF2-40B4-BE49-F238E27FC236}">
                    <a16:creationId xmlns:a16="http://schemas.microsoft.com/office/drawing/2014/main" id="{7F9EA6DC-F1A7-42BA-874D-4252A25BEA3A}"/>
                  </a:ext>
                </a:extLst>
              </p:cNvPr>
              <p:cNvGrpSpPr/>
              <p:nvPr/>
            </p:nvGrpSpPr>
            <p:grpSpPr>
              <a:xfrm>
                <a:off x="9141196" y="1067809"/>
                <a:ext cx="557082" cy="557008"/>
                <a:chOff x="9141196" y="1067809"/>
                <a:chExt cx="557082" cy="557008"/>
              </a:xfrm>
            </p:grpSpPr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8D01C0D0-0643-4983-B1C1-A75DFCACDBDF}"/>
                    </a:ext>
                  </a:extLst>
                </p:cNvPr>
                <p:cNvSpPr/>
                <p:nvPr/>
              </p:nvSpPr>
              <p:spPr>
                <a:xfrm>
                  <a:off x="9419700" y="1067809"/>
                  <a:ext cx="278578" cy="361811"/>
                </a:xfrm>
                <a:custGeom>
                  <a:avLst/>
                  <a:gdLst>
                    <a:gd name="connsiteX0" fmla="*/ 266173 w 278578"/>
                    <a:gd name="connsiteY0" fmla="*/ 361914 h 361811"/>
                    <a:gd name="connsiteX1" fmla="*/ 83727 w 278578"/>
                    <a:gd name="connsiteY1" fmla="*/ 12854 h 361811"/>
                    <a:gd name="connsiteX2" fmla="*/ 420 w 278578"/>
                    <a:gd name="connsiteY2" fmla="*/ 103 h 361811"/>
                    <a:gd name="connsiteX3" fmla="*/ 420 w 278578"/>
                    <a:gd name="connsiteY3" fmla="*/ 278607 h 361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8578" h="361811">
                      <a:moveTo>
                        <a:pt x="266173" y="361914"/>
                      </a:moveTo>
                      <a:cubicBezTo>
                        <a:pt x="312182" y="215143"/>
                        <a:pt x="230498" y="58864"/>
                        <a:pt x="83727" y="12854"/>
                      </a:cubicBezTo>
                      <a:cubicBezTo>
                        <a:pt x="56765" y="4403"/>
                        <a:pt x="28675" y="103"/>
                        <a:pt x="420" y="103"/>
                      </a:cubicBezTo>
                      <a:lnTo>
                        <a:pt x="420" y="278607"/>
                      </a:lnTo>
                      <a:close/>
                    </a:path>
                  </a:pathLst>
                </a:custGeom>
                <a:solidFill>
                  <a:srgbClr val="4C78A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B019D71C-26DE-4909-B46D-91CA8E567E43}"/>
                    </a:ext>
                  </a:extLst>
                </p:cNvPr>
                <p:cNvSpPr/>
                <p:nvPr/>
              </p:nvSpPr>
              <p:spPr>
                <a:xfrm>
                  <a:off x="9419700" y="1346314"/>
                  <a:ext cx="265752" cy="87831"/>
                </a:xfrm>
                <a:custGeom>
                  <a:avLst/>
                  <a:gdLst>
                    <a:gd name="connsiteX0" fmla="*/ 264712 w 265752"/>
                    <a:gd name="connsiteY0" fmla="*/ 87934 h 87831"/>
                    <a:gd name="connsiteX1" fmla="*/ 266173 w 265752"/>
                    <a:gd name="connsiteY1" fmla="*/ 83410 h 87831"/>
                    <a:gd name="connsiteX2" fmla="*/ 420 w 265752"/>
                    <a:gd name="connsiteY2" fmla="*/ 103 h 878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65752" h="87831">
                      <a:moveTo>
                        <a:pt x="264712" y="87934"/>
                      </a:moveTo>
                      <a:cubicBezTo>
                        <a:pt x="265212" y="86430"/>
                        <a:pt x="265699" y="84922"/>
                        <a:pt x="266173" y="83410"/>
                      </a:cubicBezTo>
                      <a:lnTo>
                        <a:pt x="420" y="103"/>
                      </a:lnTo>
                      <a:close/>
                    </a:path>
                  </a:pathLst>
                </a:custGeom>
                <a:solidFill>
                  <a:srgbClr val="F5851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FE649970-51C4-4B70-A257-334347FDD7CD}"/>
                    </a:ext>
                  </a:extLst>
                </p:cNvPr>
                <p:cNvSpPr/>
                <p:nvPr/>
              </p:nvSpPr>
              <p:spPr>
                <a:xfrm>
                  <a:off x="9419700" y="1346314"/>
                  <a:ext cx="264291" cy="109168"/>
                </a:xfrm>
                <a:custGeom>
                  <a:avLst/>
                  <a:gdLst>
                    <a:gd name="connsiteX0" fmla="*/ 256636 w 264291"/>
                    <a:gd name="connsiteY0" fmla="*/ 109271 h 109168"/>
                    <a:gd name="connsiteX1" fmla="*/ 264712 w 264291"/>
                    <a:gd name="connsiteY1" fmla="*/ 87934 h 109168"/>
                    <a:gd name="connsiteX2" fmla="*/ 420 w 264291"/>
                    <a:gd name="connsiteY2" fmla="*/ 103 h 109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64291" h="109168">
                      <a:moveTo>
                        <a:pt x="256636" y="109271"/>
                      </a:moveTo>
                      <a:cubicBezTo>
                        <a:pt x="259619" y="102272"/>
                        <a:pt x="262313" y="95154"/>
                        <a:pt x="264712" y="87934"/>
                      </a:cubicBezTo>
                      <a:lnTo>
                        <a:pt x="420" y="103"/>
                      </a:lnTo>
                      <a:close/>
                    </a:path>
                  </a:pathLst>
                </a:custGeom>
                <a:solidFill>
                  <a:srgbClr val="E45756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67DFDD0D-C66D-42AC-AA31-D1D08C466A25}"/>
                    </a:ext>
                  </a:extLst>
                </p:cNvPr>
                <p:cNvSpPr/>
                <p:nvPr/>
              </p:nvSpPr>
              <p:spPr>
                <a:xfrm>
                  <a:off x="9141196" y="1067809"/>
                  <a:ext cx="534720" cy="557008"/>
                </a:xfrm>
                <a:custGeom>
                  <a:avLst/>
                  <a:gdLst>
                    <a:gd name="connsiteX0" fmla="*/ 278924 w 534720"/>
                    <a:gd name="connsiteY0" fmla="*/ 103 h 557008"/>
                    <a:gd name="connsiteX1" fmla="*/ 420 w 534720"/>
                    <a:gd name="connsiteY1" fmla="*/ 278607 h 557008"/>
                    <a:gd name="connsiteX2" fmla="*/ 278924 w 534720"/>
                    <a:gd name="connsiteY2" fmla="*/ 557111 h 557008"/>
                    <a:gd name="connsiteX3" fmla="*/ 535141 w 534720"/>
                    <a:gd name="connsiteY3" fmla="*/ 387776 h 557008"/>
                    <a:gd name="connsiteX4" fmla="*/ 278924 w 534720"/>
                    <a:gd name="connsiteY4" fmla="*/ 278607 h 557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4720" h="557008">
                      <a:moveTo>
                        <a:pt x="278924" y="103"/>
                      </a:moveTo>
                      <a:cubicBezTo>
                        <a:pt x="125110" y="103"/>
                        <a:pt x="420" y="124793"/>
                        <a:pt x="420" y="278607"/>
                      </a:cubicBezTo>
                      <a:cubicBezTo>
                        <a:pt x="420" y="432421"/>
                        <a:pt x="125110" y="557111"/>
                        <a:pt x="278924" y="557111"/>
                      </a:cubicBezTo>
                      <a:cubicBezTo>
                        <a:pt x="390547" y="557111"/>
                        <a:pt x="491386" y="490466"/>
                        <a:pt x="535141" y="387776"/>
                      </a:cubicBezTo>
                      <a:lnTo>
                        <a:pt x="278924" y="278607"/>
                      </a:lnTo>
                      <a:close/>
                    </a:path>
                  </a:pathLst>
                </a:custGeom>
                <a:solidFill>
                  <a:srgbClr val="72B7B2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A6EE564-E6B8-4C28-8DAD-8556D7AF0D71}"/>
                  </a:ext>
                </a:extLst>
              </p:cNvPr>
              <p:cNvSpPr/>
              <p:nvPr/>
            </p:nvSpPr>
            <p:spPr>
              <a:xfrm>
                <a:off x="9419700" y="982401"/>
                <a:ext cx="3713" cy="3713"/>
              </a:xfrm>
              <a:custGeom>
                <a:avLst/>
                <a:gdLst>
                  <a:gd name="connsiteX0" fmla="*/ 420 w 3713"/>
                  <a:gd name="connsiteY0" fmla="*/ 5 h 3713"/>
                  <a:gd name="connsiteX1" fmla="*/ 420 w 3713"/>
                  <a:gd name="connsiteY1" fmla="*/ 5 h 3713"/>
                  <a:gd name="connsiteX2" fmla="*/ 420 w 3713"/>
                  <a:gd name="connsiteY2" fmla="*/ 5 h 3713"/>
                  <a:gd name="connsiteX3" fmla="*/ 420 w 3713"/>
                  <a:gd name="connsiteY3" fmla="*/ 5 h 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3" h="3713">
                    <a:moveTo>
                      <a:pt x="420" y="5"/>
                    </a:moveTo>
                    <a:lnTo>
                      <a:pt x="420" y="5"/>
                    </a:lnTo>
                    <a:lnTo>
                      <a:pt x="420" y="5"/>
                    </a:lnTo>
                    <a:lnTo>
                      <a:pt x="420" y="5"/>
                    </a:lnTo>
                    <a:close/>
                  </a:path>
                </a:pathLst>
              </a:custGeom>
              <a:noFill/>
              <a:ln w="37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7" name="Graphic 388">
            <a:extLst>
              <a:ext uri="{FF2B5EF4-FFF2-40B4-BE49-F238E27FC236}">
                <a16:creationId xmlns:a16="http://schemas.microsoft.com/office/drawing/2014/main" id="{1024B58E-C99A-48DC-918B-3FAC2D1FA4B6}"/>
              </a:ext>
            </a:extLst>
          </p:cNvPr>
          <p:cNvGrpSpPr/>
          <p:nvPr/>
        </p:nvGrpSpPr>
        <p:grpSpPr>
          <a:xfrm>
            <a:off x="10161092" y="982401"/>
            <a:ext cx="557081" cy="642489"/>
            <a:chOff x="9772472" y="982401"/>
            <a:chExt cx="557081" cy="642489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88E7FAF-E409-4B2E-8F22-34874432F0E0}"/>
                </a:ext>
              </a:extLst>
            </p:cNvPr>
            <p:cNvSpPr/>
            <p:nvPr/>
          </p:nvSpPr>
          <p:spPr>
            <a:xfrm>
              <a:off x="9772472" y="1067809"/>
              <a:ext cx="557008" cy="557008"/>
            </a:xfrm>
            <a:custGeom>
              <a:avLst/>
              <a:gdLst>
                <a:gd name="connsiteX0" fmla="*/ 515 w 557008"/>
                <a:gd name="connsiteY0" fmla="*/ 28 h 557008"/>
                <a:gd name="connsiteX1" fmla="*/ 557523 w 557008"/>
                <a:gd name="connsiteY1" fmla="*/ 28 h 557008"/>
                <a:gd name="connsiteX2" fmla="*/ 557523 w 557008"/>
                <a:gd name="connsiteY2" fmla="*/ 557036 h 557008"/>
                <a:gd name="connsiteX3" fmla="*/ 515 w 557008"/>
                <a:gd name="connsiteY3" fmla="*/ 557036 h 5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008" h="557008">
                  <a:moveTo>
                    <a:pt x="515" y="28"/>
                  </a:moveTo>
                  <a:lnTo>
                    <a:pt x="557523" y="28"/>
                  </a:lnTo>
                  <a:lnTo>
                    <a:pt x="557523" y="557036"/>
                  </a:lnTo>
                  <a:lnTo>
                    <a:pt x="515" y="557036"/>
                  </a:lnTo>
                  <a:close/>
                </a:path>
              </a:pathLst>
            </a:custGeom>
            <a:noFill/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9" name="Graphic 388">
              <a:extLst>
                <a:ext uri="{FF2B5EF4-FFF2-40B4-BE49-F238E27FC236}">
                  <a16:creationId xmlns:a16="http://schemas.microsoft.com/office/drawing/2014/main" id="{F92DBDBE-2A33-4FFD-88C5-375D83CE7EE1}"/>
                </a:ext>
              </a:extLst>
            </p:cNvPr>
            <p:cNvGrpSpPr/>
            <p:nvPr/>
          </p:nvGrpSpPr>
          <p:grpSpPr>
            <a:xfrm>
              <a:off x="9772472" y="982401"/>
              <a:ext cx="557081" cy="642489"/>
              <a:chOff x="9772472" y="982401"/>
              <a:chExt cx="557081" cy="642489"/>
            </a:xfrm>
          </p:grpSpPr>
          <p:grpSp>
            <p:nvGrpSpPr>
              <p:cNvPr id="50" name="Graphic 388">
                <a:extLst>
                  <a:ext uri="{FF2B5EF4-FFF2-40B4-BE49-F238E27FC236}">
                    <a16:creationId xmlns:a16="http://schemas.microsoft.com/office/drawing/2014/main" id="{57972540-3CA2-47CE-A918-A577A10AC15A}"/>
                  </a:ext>
                </a:extLst>
              </p:cNvPr>
              <p:cNvGrpSpPr/>
              <p:nvPr/>
            </p:nvGrpSpPr>
            <p:grpSpPr>
              <a:xfrm>
                <a:off x="9772472" y="1067809"/>
                <a:ext cx="557081" cy="557081"/>
                <a:chOff x="9772472" y="1067809"/>
                <a:chExt cx="557081" cy="557081"/>
              </a:xfrm>
            </p:grpSpPr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413E3870-0205-4D0D-BD1F-DC312BCAB22A}"/>
                    </a:ext>
                  </a:extLst>
                </p:cNvPr>
                <p:cNvSpPr/>
                <p:nvPr/>
              </p:nvSpPr>
              <p:spPr>
                <a:xfrm>
                  <a:off x="9793635" y="1067809"/>
                  <a:ext cx="535918" cy="557081"/>
                </a:xfrm>
                <a:custGeom>
                  <a:avLst/>
                  <a:gdLst>
                    <a:gd name="connsiteX0" fmla="*/ 590 w 535918"/>
                    <a:gd name="connsiteY0" fmla="*/ 385097 h 557081"/>
                    <a:gd name="connsiteX1" fmla="*/ 364421 w 535918"/>
                    <a:gd name="connsiteY1" fmla="*/ 535948 h 557081"/>
                    <a:gd name="connsiteX2" fmla="*/ 515272 w 535918"/>
                    <a:gd name="connsiteY2" fmla="*/ 172118 h 557081"/>
                    <a:gd name="connsiteX3" fmla="*/ 257931 w 535918"/>
                    <a:gd name="connsiteY3" fmla="*/ 103 h 557081"/>
                    <a:gd name="connsiteX4" fmla="*/ 257931 w 535918"/>
                    <a:gd name="connsiteY4" fmla="*/ 278607 h 557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5918" h="557081">
                      <a:moveTo>
                        <a:pt x="590" y="385097"/>
                      </a:moveTo>
                      <a:cubicBezTo>
                        <a:pt x="59402" y="527222"/>
                        <a:pt x="222295" y="594761"/>
                        <a:pt x="364421" y="535948"/>
                      </a:cubicBezTo>
                      <a:cubicBezTo>
                        <a:pt x="506546" y="477136"/>
                        <a:pt x="574085" y="314243"/>
                        <a:pt x="515272" y="172118"/>
                      </a:cubicBezTo>
                      <a:cubicBezTo>
                        <a:pt x="472188" y="68000"/>
                        <a:pt x="370611" y="103"/>
                        <a:pt x="257931" y="103"/>
                      </a:cubicBezTo>
                      <a:lnTo>
                        <a:pt x="257931" y="278607"/>
                      </a:lnTo>
                      <a:close/>
                    </a:path>
                  </a:pathLst>
                </a:custGeom>
                <a:solidFill>
                  <a:srgbClr val="4C78A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120D5369-D17D-4903-BE5C-5F3C622B3B92}"/>
                    </a:ext>
                  </a:extLst>
                </p:cNvPr>
                <p:cNvSpPr/>
                <p:nvPr/>
              </p:nvSpPr>
              <p:spPr>
                <a:xfrm>
                  <a:off x="9792512" y="1346314"/>
                  <a:ext cx="258463" cy="106489"/>
                </a:xfrm>
                <a:custGeom>
                  <a:avLst/>
                  <a:gdLst>
                    <a:gd name="connsiteX0" fmla="*/ 590 w 258463"/>
                    <a:gd name="connsiteY0" fmla="*/ 103839 h 106489"/>
                    <a:gd name="connsiteX1" fmla="*/ 1713 w 258463"/>
                    <a:gd name="connsiteY1" fmla="*/ 106593 h 106489"/>
                    <a:gd name="connsiteX2" fmla="*/ 259054 w 258463"/>
                    <a:gd name="connsiteY2" fmla="*/ 103 h 106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8463" h="106489">
                      <a:moveTo>
                        <a:pt x="590" y="103839"/>
                      </a:moveTo>
                      <a:cubicBezTo>
                        <a:pt x="959" y="104759"/>
                        <a:pt x="1333" y="105677"/>
                        <a:pt x="1713" y="106593"/>
                      </a:cubicBezTo>
                      <a:lnTo>
                        <a:pt x="259054" y="103"/>
                      </a:lnTo>
                      <a:close/>
                    </a:path>
                  </a:pathLst>
                </a:custGeom>
                <a:solidFill>
                  <a:srgbClr val="F5851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0B43EFFB-4A62-48BC-8E69-389F2558432E}"/>
                    </a:ext>
                  </a:extLst>
                </p:cNvPr>
                <p:cNvSpPr/>
                <p:nvPr/>
              </p:nvSpPr>
              <p:spPr>
                <a:xfrm>
                  <a:off x="9791574" y="1346314"/>
                  <a:ext cx="259402" cy="103735"/>
                </a:xfrm>
                <a:custGeom>
                  <a:avLst/>
                  <a:gdLst>
                    <a:gd name="connsiteX0" fmla="*/ 590 w 259402"/>
                    <a:gd name="connsiteY0" fmla="*/ 101469 h 103735"/>
                    <a:gd name="connsiteX1" fmla="*/ 1528 w 259402"/>
                    <a:gd name="connsiteY1" fmla="*/ 103839 h 103735"/>
                    <a:gd name="connsiteX2" fmla="*/ 259992 w 259402"/>
                    <a:gd name="connsiteY2" fmla="*/ 103 h 103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9402" h="103735">
                      <a:moveTo>
                        <a:pt x="590" y="101469"/>
                      </a:moveTo>
                      <a:cubicBezTo>
                        <a:pt x="899" y="102261"/>
                        <a:pt x="1212" y="103050"/>
                        <a:pt x="1528" y="103839"/>
                      </a:cubicBezTo>
                      <a:lnTo>
                        <a:pt x="259992" y="103"/>
                      </a:lnTo>
                      <a:close/>
                    </a:path>
                  </a:pathLst>
                </a:custGeom>
                <a:solidFill>
                  <a:srgbClr val="E45756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E6FEA12F-D09C-4A6A-8B2B-FE5F66D64D3C}"/>
                    </a:ext>
                  </a:extLst>
                </p:cNvPr>
                <p:cNvSpPr/>
                <p:nvPr/>
              </p:nvSpPr>
              <p:spPr>
                <a:xfrm>
                  <a:off x="9772472" y="1067809"/>
                  <a:ext cx="278504" cy="379870"/>
                </a:xfrm>
                <a:custGeom>
                  <a:avLst/>
                  <a:gdLst>
                    <a:gd name="connsiteX0" fmla="*/ 279094 w 278504"/>
                    <a:gd name="connsiteY0" fmla="*/ 103 h 379870"/>
                    <a:gd name="connsiteX1" fmla="*/ 590 w 278504"/>
                    <a:gd name="connsiteY1" fmla="*/ 278607 h 379870"/>
                    <a:gd name="connsiteX2" fmla="*/ 19692 w 278504"/>
                    <a:gd name="connsiteY2" fmla="*/ 379973 h 379870"/>
                    <a:gd name="connsiteX3" fmla="*/ 279094 w 278504"/>
                    <a:gd name="connsiteY3" fmla="*/ 278607 h 379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8504" h="379870">
                      <a:moveTo>
                        <a:pt x="279094" y="103"/>
                      </a:moveTo>
                      <a:cubicBezTo>
                        <a:pt x="125280" y="103"/>
                        <a:pt x="590" y="124793"/>
                        <a:pt x="590" y="278607"/>
                      </a:cubicBezTo>
                      <a:cubicBezTo>
                        <a:pt x="590" y="313291"/>
                        <a:pt x="7068" y="347669"/>
                        <a:pt x="19692" y="379973"/>
                      </a:cubicBezTo>
                      <a:lnTo>
                        <a:pt x="279094" y="278607"/>
                      </a:lnTo>
                      <a:close/>
                    </a:path>
                  </a:pathLst>
                </a:custGeom>
                <a:solidFill>
                  <a:srgbClr val="72B7B2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8AA4BFE4-F28D-4790-A82A-5EF615CEEA6D}"/>
                  </a:ext>
                </a:extLst>
              </p:cNvPr>
              <p:cNvSpPr/>
              <p:nvPr/>
            </p:nvSpPr>
            <p:spPr>
              <a:xfrm>
                <a:off x="10050976" y="982401"/>
                <a:ext cx="3713" cy="3713"/>
              </a:xfrm>
              <a:custGeom>
                <a:avLst/>
                <a:gdLst>
                  <a:gd name="connsiteX0" fmla="*/ 590 w 3713"/>
                  <a:gd name="connsiteY0" fmla="*/ 5 h 3713"/>
                  <a:gd name="connsiteX1" fmla="*/ 590 w 3713"/>
                  <a:gd name="connsiteY1" fmla="*/ 5 h 3713"/>
                  <a:gd name="connsiteX2" fmla="*/ 590 w 3713"/>
                  <a:gd name="connsiteY2" fmla="*/ 5 h 3713"/>
                  <a:gd name="connsiteX3" fmla="*/ 590 w 3713"/>
                  <a:gd name="connsiteY3" fmla="*/ 5 h 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3" h="3713">
                    <a:moveTo>
                      <a:pt x="590" y="5"/>
                    </a:moveTo>
                    <a:lnTo>
                      <a:pt x="590" y="5"/>
                    </a:lnTo>
                    <a:lnTo>
                      <a:pt x="590" y="5"/>
                    </a:lnTo>
                    <a:lnTo>
                      <a:pt x="590" y="5"/>
                    </a:lnTo>
                    <a:close/>
                  </a:path>
                </a:pathLst>
              </a:custGeom>
              <a:noFill/>
              <a:ln w="37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8" name="Graphic 388">
            <a:extLst>
              <a:ext uri="{FF2B5EF4-FFF2-40B4-BE49-F238E27FC236}">
                <a16:creationId xmlns:a16="http://schemas.microsoft.com/office/drawing/2014/main" id="{BD4543B4-D728-4F4F-848D-B1E1ACB5D24D}"/>
              </a:ext>
            </a:extLst>
          </p:cNvPr>
          <p:cNvGrpSpPr/>
          <p:nvPr/>
        </p:nvGrpSpPr>
        <p:grpSpPr>
          <a:xfrm>
            <a:off x="10792368" y="982401"/>
            <a:ext cx="557028" cy="642436"/>
            <a:chOff x="10403748" y="982401"/>
            <a:chExt cx="557028" cy="642436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E58F540-5544-4615-9CC0-6A3732144573}"/>
                </a:ext>
              </a:extLst>
            </p:cNvPr>
            <p:cNvSpPr/>
            <p:nvPr/>
          </p:nvSpPr>
          <p:spPr>
            <a:xfrm>
              <a:off x="10403748" y="1067809"/>
              <a:ext cx="557008" cy="557008"/>
            </a:xfrm>
            <a:custGeom>
              <a:avLst/>
              <a:gdLst>
                <a:gd name="connsiteX0" fmla="*/ 685 w 557008"/>
                <a:gd name="connsiteY0" fmla="*/ 28 h 557008"/>
                <a:gd name="connsiteX1" fmla="*/ 557693 w 557008"/>
                <a:gd name="connsiteY1" fmla="*/ 28 h 557008"/>
                <a:gd name="connsiteX2" fmla="*/ 557693 w 557008"/>
                <a:gd name="connsiteY2" fmla="*/ 557036 h 557008"/>
                <a:gd name="connsiteX3" fmla="*/ 685 w 557008"/>
                <a:gd name="connsiteY3" fmla="*/ 557036 h 5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008" h="557008">
                  <a:moveTo>
                    <a:pt x="685" y="28"/>
                  </a:moveTo>
                  <a:lnTo>
                    <a:pt x="557693" y="28"/>
                  </a:lnTo>
                  <a:lnTo>
                    <a:pt x="557693" y="557036"/>
                  </a:lnTo>
                  <a:lnTo>
                    <a:pt x="685" y="557036"/>
                  </a:lnTo>
                  <a:close/>
                </a:path>
              </a:pathLst>
            </a:custGeom>
            <a:noFill/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0" name="Graphic 388">
              <a:extLst>
                <a:ext uri="{FF2B5EF4-FFF2-40B4-BE49-F238E27FC236}">
                  <a16:creationId xmlns:a16="http://schemas.microsoft.com/office/drawing/2014/main" id="{E5DF26FE-D78E-49AF-B451-E587DBAD9CCB}"/>
                </a:ext>
              </a:extLst>
            </p:cNvPr>
            <p:cNvGrpSpPr/>
            <p:nvPr/>
          </p:nvGrpSpPr>
          <p:grpSpPr>
            <a:xfrm>
              <a:off x="10403748" y="982401"/>
              <a:ext cx="557028" cy="642436"/>
              <a:chOff x="10403748" y="982401"/>
              <a:chExt cx="557028" cy="642436"/>
            </a:xfrm>
          </p:grpSpPr>
          <p:grpSp>
            <p:nvGrpSpPr>
              <p:cNvPr id="61" name="Graphic 388">
                <a:extLst>
                  <a:ext uri="{FF2B5EF4-FFF2-40B4-BE49-F238E27FC236}">
                    <a16:creationId xmlns:a16="http://schemas.microsoft.com/office/drawing/2014/main" id="{B019C582-BB29-45E5-B50F-1DD1094FDD7D}"/>
                  </a:ext>
                </a:extLst>
              </p:cNvPr>
              <p:cNvGrpSpPr/>
              <p:nvPr/>
            </p:nvGrpSpPr>
            <p:grpSpPr>
              <a:xfrm>
                <a:off x="10403748" y="1067809"/>
                <a:ext cx="557028" cy="557028"/>
                <a:chOff x="10403748" y="1067809"/>
                <a:chExt cx="557028" cy="557028"/>
              </a:xfrm>
            </p:grpSpPr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9D58B414-D42E-4FED-85A1-0D3A8F26AEE3}"/>
                    </a:ext>
                  </a:extLst>
                </p:cNvPr>
                <p:cNvSpPr/>
                <p:nvPr/>
              </p:nvSpPr>
              <p:spPr>
                <a:xfrm>
                  <a:off x="10655201" y="1067809"/>
                  <a:ext cx="305575" cy="557028"/>
                </a:xfrm>
                <a:custGeom>
                  <a:avLst/>
                  <a:gdLst>
                    <a:gd name="connsiteX0" fmla="*/ 760 w 305575"/>
                    <a:gd name="connsiteY0" fmla="*/ 555795 h 557028"/>
                    <a:gd name="connsiteX1" fmla="*/ 304999 w 305575"/>
                    <a:gd name="connsiteY1" fmla="*/ 305658 h 557028"/>
                    <a:gd name="connsiteX2" fmla="*/ 54862 w 305575"/>
                    <a:gd name="connsiteY2" fmla="*/ 1420 h 557028"/>
                    <a:gd name="connsiteX3" fmla="*/ 27811 w 305575"/>
                    <a:gd name="connsiteY3" fmla="*/ 103 h 557028"/>
                    <a:gd name="connsiteX4" fmla="*/ 27811 w 305575"/>
                    <a:gd name="connsiteY4" fmla="*/ 278607 h 557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5575" h="557028">
                      <a:moveTo>
                        <a:pt x="760" y="555795"/>
                      </a:moveTo>
                      <a:cubicBezTo>
                        <a:pt x="153846" y="570734"/>
                        <a:pt x="290059" y="458745"/>
                        <a:pt x="304999" y="305658"/>
                      </a:cubicBezTo>
                      <a:cubicBezTo>
                        <a:pt x="319938" y="152572"/>
                        <a:pt x="207949" y="16360"/>
                        <a:pt x="54862" y="1420"/>
                      </a:cubicBezTo>
                      <a:cubicBezTo>
                        <a:pt x="45872" y="543"/>
                        <a:pt x="36844" y="103"/>
                        <a:pt x="27811" y="103"/>
                      </a:cubicBezTo>
                      <a:lnTo>
                        <a:pt x="27811" y="278607"/>
                      </a:lnTo>
                      <a:close/>
                    </a:path>
                  </a:pathLst>
                </a:custGeom>
                <a:solidFill>
                  <a:srgbClr val="4C78A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1C2448E7-2791-43BE-9014-BA064674B137}"/>
                    </a:ext>
                  </a:extLst>
                </p:cNvPr>
                <p:cNvSpPr/>
                <p:nvPr/>
              </p:nvSpPr>
              <p:spPr>
                <a:xfrm>
                  <a:off x="10643142" y="1346314"/>
                  <a:ext cx="39109" cy="277187"/>
                </a:xfrm>
                <a:custGeom>
                  <a:avLst/>
                  <a:gdLst>
                    <a:gd name="connsiteX0" fmla="*/ 760 w 39109"/>
                    <a:gd name="connsiteY0" fmla="*/ 275847 h 277187"/>
                    <a:gd name="connsiteX1" fmla="*/ 12819 w 39109"/>
                    <a:gd name="connsiteY1" fmla="*/ 277290 h 277187"/>
                    <a:gd name="connsiteX2" fmla="*/ 39870 w 39109"/>
                    <a:gd name="connsiteY2" fmla="*/ 103 h 277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109" h="277187">
                      <a:moveTo>
                        <a:pt x="760" y="275847"/>
                      </a:moveTo>
                      <a:cubicBezTo>
                        <a:pt x="4769" y="276416"/>
                        <a:pt x="8789" y="276897"/>
                        <a:pt x="12819" y="277290"/>
                      </a:cubicBezTo>
                      <a:lnTo>
                        <a:pt x="39870" y="103"/>
                      </a:lnTo>
                      <a:close/>
                    </a:path>
                  </a:pathLst>
                </a:custGeom>
                <a:solidFill>
                  <a:srgbClr val="F5851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9" name="Freeform: Shape 458">
                  <a:extLst>
                    <a:ext uri="{FF2B5EF4-FFF2-40B4-BE49-F238E27FC236}">
                      <a16:creationId xmlns:a16="http://schemas.microsoft.com/office/drawing/2014/main" id="{DF0AB726-BC68-4E36-A323-9A14B74B052D}"/>
                    </a:ext>
                  </a:extLst>
                </p:cNvPr>
                <p:cNvSpPr/>
                <p:nvPr/>
              </p:nvSpPr>
              <p:spPr>
                <a:xfrm>
                  <a:off x="10635757" y="1346314"/>
                  <a:ext cx="46494" cy="275744"/>
                </a:xfrm>
                <a:custGeom>
                  <a:avLst/>
                  <a:gdLst>
                    <a:gd name="connsiteX0" fmla="*/ 760 w 46494"/>
                    <a:gd name="connsiteY0" fmla="*/ 274699 h 275744"/>
                    <a:gd name="connsiteX1" fmla="*/ 8145 w 46494"/>
                    <a:gd name="connsiteY1" fmla="*/ 275847 h 275744"/>
                    <a:gd name="connsiteX2" fmla="*/ 47255 w 46494"/>
                    <a:gd name="connsiteY2" fmla="*/ 103 h 275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6494" h="275744">
                      <a:moveTo>
                        <a:pt x="760" y="274699"/>
                      </a:moveTo>
                      <a:cubicBezTo>
                        <a:pt x="3216" y="275115"/>
                        <a:pt x="5678" y="275498"/>
                        <a:pt x="8145" y="275847"/>
                      </a:cubicBezTo>
                      <a:lnTo>
                        <a:pt x="47255" y="103"/>
                      </a:lnTo>
                      <a:close/>
                    </a:path>
                  </a:pathLst>
                </a:custGeom>
                <a:solidFill>
                  <a:srgbClr val="E45756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0" name="Freeform: Shape 459">
                  <a:extLst>
                    <a:ext uri="{FF2B5EF4-FFF2-40B4-BE49-F238E27FC236}">
                      <a16:creationId xmlns:a16="http://schemas.microsoft.com/office/drawing/2014/main" id="{8F7D25E1-CFF0-48B2-BEE3-13ECD93CF5BC}"/>
                    </a:ext>
                  </a:extLst>
                </p:cNvPr>
                <p:cNvSpPr/>
                <p:nvPr/>
              </p:nvSpPr>
              <p:spPr>
                <a:xfrm>
                  <a:off x="10403748" y="1067809"/>
                  <a:ext cx="278504" cy="553100"/>
                </a:xfrm>
                <a:custGeom>
                  <a:avLst/>
                  <a:gdLst>
                    <a:gd name="connsiteX0" fmla="*/ 279264 w 278504"/>
                    <a:gd name="connsiteY0" fmla="*/ 103 h 553100"/>
                    <a:gd name="connsiteX1" fmla="*/ 760 w 278504"/>
                    <a:gd name="connsiteY1" fmla="*/ 278607 h 553100"/>
                    <a:gd name="connsiteX2" fmla="*/ 232769 w 278504"/>
                    <a:gd name="connsiteY2" fmla="*/ 553203 h 553100"/>
                    <a:gd name="connsiteX3" fmla="*/ 279264 w 278504"/>
                    <a:gd name="connsiteY3" fmla="*/ 278607 h 553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8504" h="553100">
                      <a:moveTo>
                        <a:pt x="279264" y="103"/>
                      </a:moveTo>
                      <a:cubicBezTo>
                        <a:pt x="125450" y="103"/>
                        <a:pt x="760" y="124793"/>
                        <a:pt x="760" y="278607"/>
                      </a:cubicBezTo>
                      <a:cubicBezTo>
                        <a:pt x="760" y="414479"/>
                        <a:pt x="98804" y="530520"/>
                        <a:pt x="232769" y="553203"/>
                      </a:cubicBezTo>
                      <a:lnTo>
                        <a:pt x="279264" y="278607"/>
                      </a:lnTo>
                      <a:close/>
                    </a:path>
                  </a:pathLst>
                </a:custGeom>
                <a:solidFill>
                  <a:srgbClr val="72B7B2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id="{3EB885D5-AC56-4CA0-A615-874B9221E91E}"/>
                  </a:ext>
                </a:extLst>
              </p:cNvPr>
              <p:cNvSpPr/>
              <p:nvPr/>
            </p:nvSpPr>
            <p:spPr>
              <a:xfrm>
                <a:off x="10682252" y="982401"/>
                <a:ext cx="3713" cy="3713"/>
              </a:xfrm>
              <a:custGeom>
                <a:avLst/>
                <a:gdLst>
                  <a:gd name="connsiteX0" fmla="*/ 760 w 3713"/>
                  <a:gd name="connsiteY0" fmla="*/ 5 h 3713"/>
                  <a:gd name="connsiteX1" fmla="*/ 760 w 3713"/>
                  <a:gd name="connsiteY1" fmla="*/ 5 h 3713"/>
                  <a:gd name="connsiteX2" fmla="*/ 760 w 3713"/>
                  <a:gd name="connsiteY2" fmla="*/ 5 h 3713"/>
                  <a:gd name="connsiteX3" fmla="*/ 760 w 3713"/>
                  <a:gd name="connsiteY3" fmla="*/ 5 h 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3" h="3713">
                    <a:moveTo>
                      <a:pt x="760" y="5"/>
                    </a:moveTo>
                    <a:lnTo>
                      <a:pt x="760" y="5"/>
                    </a:lnTo>
                    <a:lnTo>
                      <a:pt x="760" y="5"/>
                    </a:lnTo>
                    <a:lnTo>
                      <a:pt x="760" y="5"/>
                    </a:lnTo>
                    <a:close/>
                  </a:path>
                </a:pathLst>
              </a:custGeom>
              <a:noFill/>
              <a:ln w="37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64" name="Graphic 388">
            <a:extLst>
              <a:ext uri="{FF2B5EF4-FFF2-40B4-BE49-F238E27FC236}">
                <a16:creationId xmlns:a16="http://schemas.microsoft.com/office/drawing/2014/main" id="{02673C0B-24EB-4A2E-A91C-322753E51010}"/>
              </a:ext>
            </a:extLst>
          </p:cNvPr>
          <p:cNvGrpSpPr/>
          <p:nvPr/>
        </p:nvGrpSpPr>
        <p:grpSpPr>
          <a:xfrm>
            <a:off x="8267263" y="1699086"/>
            <a:ext cx="557008" cy="642416"/>
            <a:chOff x="7878643" y="1699086"/>
            <a:chExt cx="557008" cy="642416"/>
          </a:xfrm>
        </p:grpSpPr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8990D5A4-0E7C-4F17-9D6B-3FEF41E16DB8}"/>
                </a:ext>
              </a:extLst>
            </p:cNvPr>
            <p:cNvSpPr/>
            <p:nvPr/>
          </p:nvSpPr>
          <p:spPr>
            <a:xfrm>
              <a:off x="7878643" y="1784494"/>
              <a:ext cx="557008" cy="557008"/>
            </a:xfrm>
            <a:custGeom>
              <a:avLst/>
              <a:gdLst>
                <a:gd name="connsiteX0" fmla="*/ 5 w 557008"/>
                <a:gd name="connsiteY0" fmla="*/ 221 h 557008"/>
                <a:gd name="connsiteX1" fmla="*/ 557013 w 557008"/>
                <a:gd name="connsiteY1" fmla="*/ 221 h 557008"/>
                <a:gd name="connsiteX2" fmla="*/ 557013 w 557008"/>
                <a:gd name="connsiteY2" fmla="*/ 557229 h 557008"/>
                <a:gd name="connsiteX3" fmla="*/ 5 w 557008"/>
                <a:gd name="connsiteY3" fmla="*/ 557229 h 5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008" h="557008">
                  <a:moveTo>
                    <a:pt x="5" y="221"/>
                  </a:moveTo>
                  <a:lnTo>
                    <a:pt x="557013" y="221"/>
                  </a:lnTo>
                  <a:lnTo>
                    <a:pt x="557013" y="557229"/>
                  </a:lnTo>
                  <a:lnTo>
                    <a:pt x="5" y="557229"/>
                  </a:lnTo>
                  <a:close/>
                </a:path>
              </a:pathLst>
            </a:custGeom>
            <a:noFill/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66" name="Graphic 388">
              <a:extLst>
                <a:ext uri="{FF2B5EF4-FFF2-40B4-BE49-F238E27FC236}">
                  <a16:creationId xmlns:a16="http://schemas.microsoft.com/office/drawing/2014/main" id="{D9BE3F58-8119-4820-8458-A5E36C5C2D94}"/>
                </a:ext>
              </a:extLst>
            </p:cNvPr>
            <p:cNvGrpSpPr/>
            <p:nvPr/>
          </p:nvGrpSpPr>
          <p:grpSpPr>
            <a:xfrm>
              <a:off x="7878643" y="1699086"/>
              <a:ext cx="557008" cy="642416"/>
              <a:chOff x="7878643" y="1699086"/>
              <a:chExt cx="557008" cy="642416"/>
            </a:xfrm>
          </p:grpSpPr>
          <p:grpSp>
            <p:nvGrpSpPr>
              <p:cNvPr id="467" name="Graphic 388">
                <a:extLst>
                  <a:ext uri="{FF2B5EF4-FFF2-40B4-BE49-F238E27FC236}">
                    <a16:creationId xmlns:a16="http://schemas.microsoft.com/office/drawing/2014/main" id="{B552D841-BB35-47E4-B5B0-61843360483A}"/>
                  </a:ext>
                </a:extLst>
              </p:cNvPr>
              <p:cNvGrpSpPr/>
              <p:nvPr/>
            </p:nvGrpSpPr>
            <p:grpSpPr>
              <a:xfrm>
                <a:off x="7878643" y="1784494"/>
                <a:ext cx="557008" cy="557008"/>
                <a:chOff x="7878643" y="1784494"/>
                <a:chExt cx="557008" cy="557008"/>
              </a:xfrm>
            </p:grpSpPr>
            <p:sp>
              <p:nvSpPr>
                <p:cNvPr id="468" name="Freeform: Shape 467">
                  <a:extLst>
                    <a:ext uri="{FF2B5EF4-FFF2-40B4-BE49-F238E27FC236}">
                      <a16:creationId xmlns:a16="http://schemas.microsoft.com/office/drawing/2014/main" id="{3BA5C03E-08DB-4694-8EB4-910E878E7EAA}"/>
                    </a:ext>
                  </a:extLst>
                </p:cNvPr>
                <p:cNvSpPr/>
                <p:nvPr/>
              </p:nvSpPr>
              <p:spPr>
                <a:xfrm>
                  <a:off x="8157148" y="1784494"/>
                  <a:ext cx="2226" cy="278504"/>
                </a:xfrm>
                <a:custGeom>
                  <a:avLst/>
                  <a:gdLst>
                    <a:gd name="connsiteX0" fmla="*/ 2306 w 2226"/>
                    <a:gd name="connsiteY0" fmla="*/ 305 h 278504"/>
                    <a:gd name="connsiteX1" fmla="*/ 80 w 2226"/>
                    <a:gd name="connsiteY1" fmla="*/ 296 h 278504"/>
                    <a:gd name="connsiteX2" fmla="*/ 80 w 2226"/>
                    <a:gd name="connsiteY2" fmla="*/ 278800 h 278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26" h="278504">
                      <a:moveTo>
                        <a:pt x="2306" y="305"/>
                      </a:moveTo>
                      <a:cubicBezTo>
                        <a:pt x="1564" y="299"/>
                        <a:pt x="822" y="296"/>
                        <a:pt x="80" y="296"/>
                      </a:cubicBezTo>
                      <a:lnTo>
                        <a:pt x="80" y="278800"/>
                      </a:lnTo>
                      <a:close/>
                    </a:path>
                  </a:pathLst>
                </a:custGeom>
                <a:solidFill>
                  <a:srgbClr val="4C78A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3" name="Freeform: Shape 472">
                  <a:extLst>
                    <a:ext uri="{FF2B5EF4-FFF2-40B4-BE49-F238E27FC236}">
                      <a16:creationId xmlns:a16="http://schemas.microsoft.com/office/drawing/2014/main" id="{3277B9B4-380F-425F-83E2-F9BF9C013459}"/>
                    </a:ext>
                  </a:extLst>
                </p:cNvPr>
                <p:cNvSpPr/>
                <p:nvPr/>
              </p:nvSpPr>
              <p:spPr>
                <a:xfrm>
                  <a:off x="8157148" y="1784502"/>
                  <a:ext cx="2438" cy="278495"/>
                </a:xfrm>
                <a:custGeom>
                  <a:avLst/>
                  <a:gdLst>
                    <a:gd name="connsiteX0" fmla="*/ 2518 w 2438"/>
                    <a:gd name="connsiteY0" fmla="*/ 298 h 278495"/>
                    <a:gd name="connsiteX1" fmla="*/ 2306 w 2438"/>
                    <a:gd name="connsiteY1" fmla="*/ 296 h 278495"/>
                    <a:gd name="connsiteX2" fmla="*/ 80 w 2438"/>
                    <a:gd name="connsiteY2" fmla="*/ 278791 h 278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38" h="278495">
                      <a:moveTo>
                        <a:pt x="2518" y="298"/>
                      </a:moveTo>
                      <a:cubicBezTo>
                        <a:pt x="2448" y="297"/>
                        <a:pt x="2377" y="296"/>
                        <a:pt x="2306" y="296"/>
                      </a:cubicBezTo>
                      <a:lnTo>
                        <a:pt x="80" y="278791"/>
                      </a:lnTo>
                      <a:close/>
                    </a:path>
                  </a:pathLst>
                </a:custGeom>
                <a:solidFill>
                  <a:srgbClr val="F5851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4" name="Freeform: Shape 473">
                  <a:extLst>
                    <a:ext uri="{FF2B5EF4-FFF2-40B4-BE49-F238E27FC236}">
                      <a16:creationId xmlns:a16="http://schemas.microsoft.com/office/drawing/2014/main" id="{89449D93-3629-4690-907F-A94A39866E4A}"/>
                    </a:ext>
                  </a:extLst>
                </p:cNvPr>
                <p:cNvSpPr/>
                <p:nvPr/>
              </p:nvSpPr>
              <p:spPr>
                <a:xfrm>
                  <a:off x="8157148" y="1784504"/>
                  <a:ext cx="3339" cy="278493"/>
                </a:xfrm>
                <a:custGeom>
                  <a:avLst/>
                  <a:gdLst>
                    <a:gd name="connsiteX0" fmla="*/ 3420 w 3339"/>
                    <a:gd name="connsiteY0" fmla="*/ 305 h 278493"/>
                    <a:gd name="connsiteX1" fmla="*/ 2518 w 3339"/>
                    <a:gd name="connsiteY1" fmla="*/ 296 h 278493"/>
                    <a:gd name="connsiteX2" fmla="*/ 80 w 3339"/>
                    <a:gd name="connsiteY2" fmla="*/ 278789 h 278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39" h="278493">
                      <a:moveTo>
                        <a:pt x="3420" y="305"/>
                      </a:moveTo>
                      <a:cubicBezTo>
                        <a:pt x="3119" y="302"/>
                        <a:pt x="2819" y="299"/>
                        <a:pt x="2518" y="296"/>
                      </a:cubicBezTo>
                      <a:lnTo>
                        <a:pt x="80" y="278789"/>
                      </a:lnTo>
                      <a:close/>
                    </a:path>
                  </a:pathLst>
                </a:custGeom>
                <a:solidFill>
                  <a:srgbClr val="E45756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5" name="Freeform: Shape 474">
                  <a:extLst>
                    <a:ext uri="{FF2B5EF4-FFF2-40B4-BE49-F238E27FC236}">
                      <a16:creationId xmlns:a16="http://schemas.microsoft.com/office/drawing/2014/main" id="{46F9DD19-030B-430D-BF16-39B3380E931F}"/>
                    </a:ext>
                  </a:extLst>
                </p:cNvPr>
                <p:cNvSpPr/>
                <p:nvPr/>
              </p:nvSpPr>
              <p:spPr>
                <a:xfrm>
                  <a:off x="7878643" y="1784494"/>
                  <a:ext cx="557008" cy="557008"/>
                </a:xfrm>
                <a:custGeom>
                  <a:avLst/>
                  <a:gdLst>
                    <a:gd name="connsiteX0" fmla="*/ 278584 w 557008"/>
                    <a:gd name="connsiteY0" fmla="*/ 296 h 557008"/>
                    <a:gd name="connsiteX1" fmla="*/ 80 w 557008"/>
                    <a:gd name="connsiteY1" fmla="*/ 278800 h 557008"/>
                    <a:gd name="connsiteX2" fmla="*/ 278584 w 557008"/>
                    <a:gd name="connsiteY2" fmla="*/ 557304 h 557008"/>
                    <a:gd name="connsiteX3" fmla="*/ 557088 w 557008"/>
                    <a:gd name="connsiteY3" fmla="*/ 278800 h 557008"/>
                    <a:gd name="connsiteX4" fmla="*/ 281924 w 557008"/>
                    <a:gd name="connsiteY4" fmla="*/ 316 h 557008"/>
                    <a:gd name="connsiteX5" fmla="*/ 278584 w 557008"/>
                    <a:gd name="connsiteY5" fmla="*/ 278800 h 557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7008" h="557008">
                      <a:moveTo>
                        <a:pt x="278584" y="296"/>
                      </a:moveTo>
                      <a:cubicBezTo>
                        <a:pt x="124770" y="296"/>
                        <a:pt x="80" y="124986"/>
                        <a:pt x="80" y="278800"/>
                      </a:cubicBezTo>
                      <a:cubicBezTo>
                        <a:pt x="80" y="432614"/>
                        <a:pt x="124770" y="557304"/>
                        <a:pt x="278584" y="557304"/>
                      </a:cubicBezTo>
                      <a:cubicBezTo>
                        <a:pt x="432398" y="557304"/>
                        <a:pt x="557088" y="432614"/>
                        <a:pt x="557088" y="278800"/>
                      </a:cubicBezTo>
                      <a:cubicBezTo>
                        <a:pt x="557088" y="126289"/>
                        <a:pt x="434424" y="2145"/>
                        <a:pt x="281924" y="316"/>
                      </a:cubicBezTo>
                      <a:lnTo>
                        <a:pt x="278584" y="278800"/>
                      </a:lnTo>
                      <a:close/>
                    </a:path>
                  </a:pathLst>
                </a:custGeom>
                <a:solidFill>
                  <a:srgbClr val="72B7B2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77" name="Freeform: Shape 476">
                <a:extLst>
                  <a:ext uri="{FF2B5EF4-FFF2-40B4-BE49-F238E27FC236}">
                    <a16:creationId xmlns:a16="http://schemas.microsoft.com/office/drawing/2014/main" id="{E37F7B97-AB29-4C8D-B5B9-55B4B29E919E}"/>
                  </a:ext>
                </a:extLst>
              </p:cNvPr>
              <p:cNvSpPr/>
              <p:nvPr/>
            </p:nvSpPr>
            <p:spPr>
              <a:xfrm>
                <a:off x="8157148" y="1699086"/>
                <a:ext cx="3713" cy="3713"/>
              </a:xfrm>
              <a:custGeom>
                <a:avLst/>
                <a:gdLst>
                  <a:gd name="connsiteX0" fmla="*/ 80 w 3713"/>
                  <a:gd name="connsiteY0" fmla="*/ 198 h 3713"/>
                  <a:gd name="connsiteX1" fmla="*/ 80 w 3713"/>
                  <a:gd name="connsiteY1" fmla="*/ 198 h 3713"/>
                  <a:gd name="connsiteX2" fmla="*/ 80 w 3713"/>
                  <a:gd name="connsiteY2" fmla="*/ 198 h 3713"/>
                  <a:gd name="connsiteX3" fmla="*/ 80 w 3713"/>
                  <a:gd name="connsiteY3" fmla="*/ 198 h 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3" h="3713">
                    <a:moveTo>
                      <a:pt x="80" y="198"/>
                    </a:moveTo>
                    <a:lnTo>
                      <a:pt x="80" y="198"/>
                    </a:lnTo>
                    <a:lnTo>
                      <a:pt x="80" y="198"/>
                    </a:lnTo>
                    <a:lnTo>
                      <a:pt x="80" y="198"/>
                    </a:lnTo>
                    <a:close/>
                  </a:path>
                </a:pathLst>
              </a:custGeom>
              <a:noFill/>
              <a:ln w="37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79" name="Graphic 388">
            <a:extLst>
              <a:ext uri="{FF2B5EF4-FFF2-40B4-BE49-F238E27FC236}">
                <a16:creationId xmlns:a16="http://schemas.microsoft.com/office/drawing/2014/main" id="{9C08B9C7-471C-4211-800C-8627A38DE9D2}"/>
              </a:ext>
            </a:extLst>
          </p:cNvPr>
          <p:cNvGrpSpPr/>
          <p:nvPr/>
        </p:nvGrpSpPr>
        <p:grpSpPr>
          <a:xfrm>
            <a:off x="8898540" y="1699086"/>
            <a:ext cx="557008" cy="642416"/>
            <a:chOff x="8509920" y="1699086"/>
            <a:chExt cx="557008" cy="642416"/>
          </a:xfrm>
        </p:grpSpPr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83AF9626-C61B-47EA-9B4B-84AD7552C7DD}"/>
                </a:ext>
              </a:extLst>
            </p:cNvPr>
            <p:cNvSpPr/>
            <p:nvPr/>
          </p:nvSpPr>
          <p:spPr>
            <a:xfrm>
              <a:off x="8509920" y="1784494"/>
              <a:ext cx="557008" cy="557008"/>
            </a:xfrm>
            <a:custGeom>
              <a:avLst/>
              <a:gdLst>
                <a:gd name="connsiteX0" fmla="*/ 175 w 557008"/>
                <a:gd name="connsiteY0" fmla="*/ 221 h 557008"/>
                <a:gd name="connsiteX1" fmla="*/ 557183 w 557008"/>
                <a:gd name="connsiteY1" fmla="*/ 221 h 557008"/>
                <a:gd name="connsiteX2" fmla="*/ 557183 w 557008"/>
                <a:gd name="connsiteY2" fmla="*/ 557229 h 557008"/>
                <a:gd name="connsiteX3" fmla="*/ 175 w 557008"/>
                <a:gd name="connsiteY3" fmla="*/ 557229 h 5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008" h="557008">
                  <a:moveTo>
                    <a:pt x="175" y="221"/>
                  </a:moveTo>
                  <a:lnTo>
                    <a:pt x="557183" y="221"/>
                  </a:lnTo>
                  <a:lnTo>
                    <a:pt x="557183" y="557229"/>
                  </a:lnTo>
                  <a:lnTo>
                    <a:pt x="175" y="557229"/>
                  </a:lnTo>
                  <a:close/>
                </a:path>
              </a:pathLst>
            </a:custGeom>
            <a:noFill/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81" name="Graphic 388">
              <a:extLst>
                <a:ext uri="{FF2B5EF4-FFF2-40B4-BE49-F238E27FC236}">
                  <a16:creationId xmlns:a16="http://schemas.microsoft.com/office/drawing/2014/main" id="{681F228B-4A5F-48C8-9D5D-7E3C5DCA4AB7}"/>
                </a:ext>
              </a:extLst>
            </p:cNvPr>
            <p:cNvGrpSpPr/>
            <p:nvPr/>
          </p:nvGrpSpPr>
          <p:grpSpPr>
            <a:xfrm>
              <a:off x="8509920" y="1699086"/>
              <a:ext cx="557008" cy="642416"/>
              <a:chOff x="8509920" y="1699086"/>
              <a:chExt cx="557008" cy="642416"/>
            </a:xfrm>
          </p:grpSpPr>
          <p:grpSp>
            <p:nvGrpSpPr>
              <p:cNvPr id="482" name="Graphic 388">
                <a:extLst>
                  <a:ext uri="{FF2B5EF4-FFF2-40B4-BE49-F238E27FC236}">
                    <a16:creationId xmlns:a16="http://schemas.microsoft.com/office/drawing/2014/main" id="{69F8719C-0A7A-4907-AF97-15D0CDA707FD}"/>
                  </a:ext>
                </a:extLst>
              </p:cNvPr>
              <p:cNvGrpSpPr/>
              <p:nvPr/>
            </p:nvGrpSpPr>
            <p:grpSpPr>
              <a:xfrm>
                <a:off x="8509920" y="1784494"/>
                <a:ext cx="557008" cy="557008"/>
                <a:chOff x="8509920" y="1784494"/>
                <a:chExt cx="557008" cy="557008"/>
              </a:xfrm>
            </p:grpSpPr>
            <p:sp>
              <p:nvSpPr>
                <p:cNvPr id="483" name="Freeform: Shape 482">
                  <a:extLst>
                    <a:ext uri="{FF2B5EF4-FFF2-40B4-BE49-F238E27FC236}">
                      <a16:creationId xmlns:a16="http://schemas.microsoft.com/office/drawing/2014/main" id="{67F91903-0234-409E-A930-41BC6F36FC07}"/>
                    </a:ext>
                  </a:extLst>
                </p:cNvPr>
                <p:cNvSpPr/>
                <p:nvPr/>
              </p:nvSpPr>
              <p:spPr>
                <a:xfrm>
                  <a:off x="8593645" y="1784494"/>
                  <a:ext cx="473282" cy="557008"/>
                </a:xfrm>
                <a:custGeom>
                  <a:avLst/>
                  <a:gdLst>
                    <a:gd name="connsiteX0" fmla="*/ 250 w 473282"/>
                    <a:gd name="connsiteY0" fmla="*/ 477863 h 557008"/>
                    <a:gd name="connsiteX1" fmla="*/ 394091 w 473282"/>
                    <a:gd name="connsiteY1" fmla="*/ 473579 h 557008"/>
                    <a:gd name="connsiteX2" fmla="*/ 389807 w 473282"/>
                    <a:gd name="connsiteY2" fmla="*/ 79738 h 557008"/>
                    <a:gd name="connsiteX3" fmla="*/ 195028 w 473282"/>
                    <a:gd name="connsiteY3" fmla="*/ 296 h 557008"/>
                    <a:gd name="connsiteX4" fmla="*/ 195028 w 473282"/>
                    <a:gd name="connsiteY4" fmla="*/ 278800 h 557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3282" h="557008">
                      <a:moveTo>
                        <a:pt x="250" y="477863"/>
                      </a:moveTo>
                      <a:cubicBezTo>
                        <a:pt x="110189" y="585436"/>
                        <a:pt x="286518" y="583518"/>
                        <a:pt x="394091" y="473579"/>
                      </a:cubicBezTo>
                      <a:cubicBezTo>
                        <a:pt x="501664" y="363640"/>
                        <a:pt x="499746" y="187311"/>
                        <a:pt x="389807" y="79738"/>
                      </a:cubicBezTo>
                      <a:cubicBezTo>
                        <a:pt x="337762" y="28813"/>
                        <a:pt x="267843" y="296"/>
                        <a:pt x="195028" y="296"/>
                      </a:cubicBezTo>
                      <a:lnTo>
                        <a:pt x="195028" y="278800"/>
                      </a:lnTo>
                      <a:close/>
                    </a:path>
                  </a:pathLst>
                </a:custGeom>
                <a:solidFill>
                  <a:srgbClr val="4C78A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4" name="Freeform: Shape 483">
                  <a:extLst>
                    <a:ext uri="{FF2B5EF4-FFF2-40B4-BE49-F238E27FC236}">
                      <a16:creationId xmlns:a16="http://schemas.microsoft.com/office/drawing/2014/main" id="{8A7C2B15-2E6C-4E04-B98A-4A6DCC53371E}"/>
                    </a:ext>
                  </a:extLst>
                </p:cNvPr>
                <p:cNvSpPr/>
                <p:nvPr/>
              </p:nvSpPr>
              <p:spPr>
                <a:xfrm>
                  <a:off x="8593337" y="2062998"/>
                  <a:ext cx="195086" cy="199062"/>
                </a:xfrm>
                <a:custGeom>
                  <a:avLst/>
                  <a:gdLst>
                    <a:gd name="connsiteX0" fmla="*/ 250 w 195086"/>
                    <a:gd name="connsiteY0" fmla="*/ 199057 h 199062"/>
                    <a:gd name="connsiteX1" fmla="*/ 558 w 195086"/>
                    <a:gd name="connsiteY1" fmla="*/ 199359 h 199062"/>
                    <a:gd name="connsiteX2" fmla="*/ 195337 w 195086"/>
                    <a:gd name="connsiteY2" fmla="*/ 296 h 199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5086" h="199062">
                      <a:moveTo>
                        <a:pt x="250" y="199057"/>
                      </a:moveTo>
                      <a:cubicBezTo>
                        <a:pt x="352" y="199157"/>
                        <a:pt x="455" y="199258"/>
                        <a:pt x="558" y="199359"/>
                      </a:cubicBezTo>
                      <a:lnTo>
                        <a:pt x="195337" y="296"/>
                      </a:lnTo>
                      <a:close/>
                    </a:path>
                  </a:pathLst>
                </a:custGeom>
                <a:solidFill>
                  <a:srgbClr val="F5851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5" name="Freeform: Shape 484">
                  <a:extLst>
                    <a:ext uri="{FF2B5EF4-FFF2-40B4-BE49-F238E27FC236}">
                      <a16:creationId xmlns:a16="http://schemas.microsoft.com/office/drawing/2014/main" id="{33BAE653-74DA-4798-A593-78FCCC63BE95}"/>
                    </a:ext>
                  </a:extLst>
                </p:cNvPr>
                <p:cNvSpPr/>
                <p:nvPr/>
              </p:nvSpPr>
              <p:spPr>
                <a:xfrm>
                  <a:off x="8592196" y="2062998"/>
                  <a:ext cx="196228" cy="198760"/>
                </a:xfrm>
                <a:custGeom>
                  <a:avLst/>
                  <a:gdLst>
                    <a:gd name="connsiteX0" fmla="*/ 250 w 196228"/>
                    <a:gd name="connsiteY0" fmla="*/ 197930 h 198760"/>
                    <a:gd name="connsiteX1" fmla="*/ 1391 w 196228"/>
                    <a:gd name="connsiteY1" fmla="*/ 199057 h 198760"/>
                    <a:gd name="connsiteX2" fmla="*/ 196478 w 196228"/>
                    <a:gd name="connsiteY2" fmla="*/ 296 h 198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6228" h="198760">
                      <a:moveTo>
                        <a:pt x="250" y="197930"/>
                      </a:moveTo>
                      <a:cubicBezTo>
                        <a:pt x="630" y="198307"/>
                        <a:pt x="1010" y="198682"/>
                        <a:pt x="1391" y="199057"/>
                      </a:cubicBezTo>
                      <a:lnTo>
                        <a:pt x="196478" y="296"/>
                      </a:lnTo>
                      <a:close/>
                    </a:path>
                  </a:pathLst>
                </a:custGeom>
                <a:solidFill>
                  <a:srgbClr val="E45756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6" name="Freeform: Shape 485">
                  <a:extLst>
                    <a:ext uri="{FF2B5EF4-FFF2-40B4-BE49-F238E27FC236}">
                      <a16:creationId xmlns:a16="http://schemas.microsoft.com/office/drawing/2014/main" id="{A86CFCCC-D5FA-493A-9FD3-E5F528127BB5}"/>
                    </a:ext>
                  </a:extLst>
                </p:cNvPr>
                <p:cNvSpPr/>
                <p:nvPr/>
              </p:nvSpPr>
              <p:spPr>
                <a:xfrm>
                  <a:off x="8509920" y="1784494"/>
                  <a:ext cx="278504" cy="476138"/>
                </a:xfrm>
                <a:custGeom>
                  <a:avLst/>
                  <a:gdLst>
                    <a:gd name="connsiteX0" fmla="*/ 278754 w 278504"/>
                    <a:gd name="connsiteY0" fmla="*/ 296 h 476138"/>
                    <a:gd name="connsiteX1" fmla="*/ 250 w 278504"/>
                    <a:gd name="connsiteY1" fmla="*/ 278800 h 476138"/>
                    <a:gd name="connsiteX2" fmla="*/ 82526 w 278504"/>
                    <a:gd name="connsiteY2" fmla="*/ 476434 h 476138"/>
                    <a:gd name="connsiteX3" fmla="*/ 278754 w 278504"/>
                    <a:gd name="connsiteY3" fmla="*/ 278800 h 476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8504" h="476138">
                      <a:moveTo>
                        <a:pt x="278754" y="296"/>
                      </a:moveTo>
                      <a:cubicBezTo>
                        <a:pt x="124940" y="296"/>
                        <a:pt x="250" y="124986"/>
                        <a:pt x="250" y="278800"/>
                      </a:cubicBezTo>
                      <a:cubicBezTo>
                        <a:pt x="250" y="353009"/>
                        <a:pt x="29866" y="424149"/>
                        <a:pt x="82526" y="476434"/>
                      </a:cubicBezTo>
                      <a:lnTo>
                        <a:pt x="278754" y="278800"/>
                      </a:lnTo>
                      <a:close/>
                    </a:path>
                  </a:pathLst>
                </a:custGeom>
                <a:solidFill>
                  <a:srgbClr val="72B7B2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88" name="Freeform: Shape 487">
                <a:extLst>
                  <a:ext uri="{FF2B5EF4-FFF2-40B4-BE49-F238E27FC236}">
                    <a16:creationId xmlns:a16="http://schemas.microsoft.com/office/drawing/2014/main" id="{9B2A4F34-A1DD-4F6A-8B38-D26C061E7AC7}"/>
                  </a:ext>
                </a:extLst>
              </p:cNvPr>
              <p:cNvSpPr/>
              <p:nvPr/>
            </p:nvSpPr>
            <p:spPr>
              <a:xfrm>
                <a:off x="8788424" y="1699086"/>
                <a:ext cx="3713" cy="3713"/>
              </a:xfrm>
              <a:custGeom>
                <a:avLst/>
                <a:gdLst>
                  <a:gd name="connsiteX0" fmla="*/ 250 w 3713"/>
                  <a:gd name="connsiteY0" fmla="*/ 198 h 3713"/>
                  <a:gd name="connsiteX1" fmla="*/ 250 w 3713"/>
                  <a:gd name="connsiteY1" fmla="*/ 198 h 3713"/>
                  <a:gd name="connsiteX2" fmla="*/ 250 w 3713"/>
                  <a:gd name="connsiteY2" fmla="*/ 198 h 3713"/>
                  <a:gd name="connsiteX3" fmla="*/ 250 w 3713"/>
                  <a:gd name="connsiteY3" fmla="*/ 198 h 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3" h="3713">
                    <a:moveTo>
                      <a:pt x="250" y="198"/>
                    </a:moveTo>
                    <a:lnTo>
                      <a:pt x="250" y="198"/>
                    </a:lnTo>
                    <a:lnTo>
                      <a:pt x="250" y="198"/>
                    </a:lnTo>
                    <a:lnTo>
                      <a:pt x="250" y="198"/>
                    </a:lnTo>
                    <a:close/>
                  </a:path>
                </a:pathLst>
              </a:custGeom>
              <a:noFill/>
              <a:ln w="37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90" name="Graphic 388">
            <a:extLst>
              <a:ext uri="{FF2B5EF4-FFF2-40B4-BE49-F238E27FC236}">
                <a16:creationId xmlns:a16="http://schemas.microsoft.com/office/drawing/2014/main" id="{F9BFA44B-F534-4F04-ACDE-B5601FDBC455}"/>
              </a:ext>
            </a:extLst>
          </p:cNvPr>
          <p:cNvGrpSpPr/>
          <p:nvPr/>
        </p:nvGrpSpPr>
        <p:grpSpPr>
          <a:xfrm>
            <a:off x="9529816" y="1699086"/>
            <a:ext cx="557008" cy="642416"/>
            <a:chOff x="9141196" y="1699086"/>
            <a:chExt cx="557008" cy="642416"/>
          </a:xfrm>
        </p:grpSpPr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9F565255-2AA4-47C6-9788-D6E299E8D856}"/>
                </a:ext>
              </a:extLst>
            </p:cNvPr>
            <p:cNvSpPr/>
            <p:nvPr/>
          </p:nvSpPr>
          <p:spPr>
            <a:xfrm>
              <a:off x="9141196" y="1784494"/>
              <a:ext cx="557008" cy="557008"/>
            </a:xfrm>
            <a:custGeom>
              <a:avLst/>
              <a:gdLst>
                <a:gd name="connsiteX0" fmla="*/ 345 w 557008"/>
                <a:gd name="connsiteY0" fmla="*/ 221 h 557008"/>
                <a:gd name="connsiteX1" fmla="*/ 557353 w 557008"/>
                <a:gd name="connsiteY1" fmla="*/ 221 h 557008"/>
                <a:gd name="connsiteX2" fmla="*/ 557353 w 557008"/>
                <a:gd name="connsiteY2" fmla="*/ 557229 h 557008"/>
                <a:gd name="connsiteX3" fmla="*/ 345 w 557008"/>
                <a:gd name="connsiteY3" fmla="*/ 557229 h 5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008" h="557008">
                  <a:moveTo>
                    <a:pt x="345" y="221"/>
                  </a:moveTo>
                  <a:lnTo>
                    <a:pt x="557353" y="221"/>
                  </a:lnTo>
                  <a:lnTo>
                    <a:pt x="557353" y="557229"/>
                  </a:lnTo>
                  <a:lnTo>
                    <a:pt x="345" y="557229"/>
                  </a:lnTo>
                  <a:close/>
                </a:path>
              </a:pathLst>
            </a:custGeom>
            <a:noFill/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92" name="Graphic 388">
              <a:extLst>
                <a:ext uri="{FF2B5EF4-FFF2-40B4-BE49-F238E27FC236}">
                  <a16:creationId xmlns:a16="http://schemas.microsoft.com/office/drawing/2014/main" id="{D5277BC8-A956-4D86-943F-272F162F7DC9}"/>
                </a:ext>
              </a:extLst>
            </p:cNvPr>
            <p:cNvGrpSpPr/>
            <p:nvPr/>
          </p:nvGrpSpPr>
          <p:grpSpPr>
            <a:xfrm>
              <a:off x="9141196" y="1699086"/>
              <a:ext cx="557008" cy="642416"/>
              <a:chOff x="9141196" y="1699086"/>
              <a:chExt cx="557008" cy="642416"/>
            </a:xfrm>
          </p:grpSpPr>
          <p:grpSp>
            <p:nvGrpSpPr>
              <p:cNvPr id="493" name="Graphic 388">
                <a:extLst>
                  <a:ext uri="{FF2B5EF4-FFF2-40B4-BE49-F238E27FC236}">
                    <a16:creationId xmlns:a16="http://schemas.microsoft.com/office/drawing/2014/main" id="{BD457EE6-7F95-4220-BF9B-2B2DA4EA6719}"/>
                  </a:ext>
                </a:extLst>
              </p:cNvPr>
              <p:cNvGrpSpPr/>
              <p:nvPr/>
            </p:nvGrpSpPr>
            <p:grpSpPr>
              <a:xfrm>
                <a:off x="9141196" y="1784494"/>
                <a:ext cx="557008" cy="557008"/>
                <a:chOff x="9141196" y="1784494"/>
                <a:chExt cx="557008" cy="557008"/>
              </a:xfrm>
            </p:grpSpPr>
            <p:sp>
              <p:nvSpPr>
                <p:cNvPr id="494" name="Freeform: Shape 493">
                  <a:extLst>
                    <a:ext uri="{FF2B5EF4-FFF2-40B4-BE49-F238E27FC236}">
                      <a16:creationId xmlns:a16="http://schemas.microsoft.com/office/drawing/2014/main" id="{B8C5C3AE-A2D1-49B5-9123-5D05E185292B}"/>
                    </a:ext>
                  </a:extLst>
                </p:cNvPr>
                <p:cNvSpPr/>
                <p:nvPr/>
              </p:nvSpPr>
              <p:spPr>
                <a:xfrm>
                  <a:off x="9419700" y="1784494"/>
                  <a:ext cx="278492" cy="278504"/>
                </a:xfrm>
                <a:custGeom>
                  <a:avLst/>
                  <a:gdLst>
                    <a:gd name="connsiteX0" fmla="*/ 278912 w 278492"/>
                    <a:gd name="connsiteY0" fmla="*/ 276230 h 278504"/>
                    <a:gd name="connsiteX1" fmla="*/ 420 w 278492"/>
                    <a:gd name="connsiteY1" fmla="*/ 296 h 278504"/>
                    <a:gd name="connsiteX2" fmla="*/ 420 w 278492"/>
                    <a:gd name="connsiteY2" fmla="*/ 278800 h 278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8492" h="278504">
                      <a:moveTo>
                        <a:pt x="278912" y="276230"/>
                      </a:moveTo>
                      <a:cubicBezTo>
                        <a:pt x="277502" y="123426"/>
                        <a:pt x="153231" y="296"/>
                        <a:pt x="420" y="296"/>
                      </a:cubicBezTo>
                      <a:lnTo>
                        <a:pt x="420" y="278800"/>
                      </a:lnTo>
                      <a:close/>
                    </a:path>
                  </a:pathLst>
                </a:custGeom>
                <a:solidFill>
                  <a:srgbClr val="4C78A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5" name="Freeform: Shape 494">
                  <a:extLst>
                    <a:ext uri="{FF2B5EF4-FFF2-40B4-BE49-F238E27FC236}">
                      <a16:creationId xmlns:a16="http://schemas.microsoft.com/office/drawing/2014/main" id="{8BAC36DF-1515-465C-AB4A-E5182DCD21BF}"/>
                    </a:ext>
                  </a:extLst>
                </p:cNvPr>
                <p:cNvSpPr/>
                <p:nvPr/>
              </p:nvSpPr>
              <p:spPr>
                <a:xfrm>
                  <a:off x="9419700" y="2060427"/>
                  <a:ext cx="278495" cy="2570"/>
                </a:xfrm>
                <a:custGeom>
                  <a:avLst/>
                  <a:gdLst>
                    <a:gd name="connsiteX0" fmla="*/ 278916 w 278495"/>
                    <a:gd name="connsiteY0" fmla="*/ 697 h 2570"/>
                    <a:gd name="connsiteX1" fmla="*/ 278912 w 278495"/>
                    <a:gd name="connsiteY1" fmla="*/ 296 h 2570"/>
                    <a:gd name="connsiteX2" fmla="*/ 420 w 278495"/>
                    <a:gd name="connsiteY2" fmla="*/ 2866 h 2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8495" h="2570">
                      <a:moveTo>
                        <a:pt x="278916" y="697"/>
                      </a:moveTo>
                      <a:cubicBezTo>
                        <a:pt x="278915" y="563"/>
                        <a:pt x="278913" y="430"/>
                        <a:pt x="278912" y="296"/>
                      </a:cubicBezTo>
                      <a:lnTo>
                        <a:pt x="420" y="2866"/>
                      </a:lnTo>
                      <a:close/>
                    </a:path>
                  </a:pathLst>
                </a:custGeom>
                <a:solidFill>
                  <a:srgbClr val="F5851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6" name="Freeform: Shape 495">
                  <a:extLst>
                    <a:ext uri="{FF2B5EF4-FFF2-40B4-BE49-F238E27FC236}">
                      <a16:creationId xmlns:a16="http://schemas.microsoft.com/office/drawing/2014/main" id="{0ABF396B-6CF4-4594-AF9F-3F1A4963BFCC}"/>
                    </a:ext>
                  </a:extLst>
                </p:cNvPr>
                <p:cNvSpPr/>
                <p:nvPr/>
              </p:nvSpPr>
              <p:spPr>
                <a:xfrm>
                  <a:off x="9419700" y="2060828"/>
                  <a:ext cx="278504" cy="2336"/>
                </a:xfrm>
                <a:custGeom>
                  <a:avLst/>
                  <a:gdLst>
                    <a:gd name="connsiteX0" fmla="*/ 278924 w 278504"/>
                    <a:gd name="connsiteY0" fmla="*/ 2633 h 2336"/>
                    <a:gd name="connsiteX1" fmla="*/ 278916 w 278504"/>
                    <a:gd name="connsiteY1" fmla="*/ 296 h 2336"/>
                    <a:gd name="connsiteX2" fmla="*/ 420 w 278504"/>
                    <a:gd name="connsiteY2" fmla="*/ 2466 h 2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8504" h="2336">
                      <a:moveTo>
                        <a:pt x="278924" y="2633"/>
                      </a:moveTo>
                      <a:cubicBezTo>
                        <a:pt x="278925" y="1854"/>
                        <a:pt x="278922" y="1075"/>
                        <a:pt x="278916" y="296"/>
                      </a:cubicBezTo>
                      <a:lnTo>
                        <a:pt x="420" y="2466"/>
                      </a:lnTo>
                      <a:close/>
                    </a:path>
                  </a:pathLst>
                </a:custGeom>
                <a:solidFill>
                  <a:srgbClr val="E45756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7" name="Freeform: Shape 496">
                  <a:extLst>
                    <a:ext uri="{FF2B5EF4-FFF2-40B4-BE49-F238E27FC236}">
                      <a16:creationId xmlns:a16="http://schemas.microsoft.com/office/drawing/2014/main" id="{B90C445B-EB21-43B9-BE3B-28A2347C4ABD}"/>
                    </a:ext>
                  </a:extLst>
                </p:cNvPr>
                <p:cNvSpPr/>
                <p:nvPr/>
              </p:nvSpPr>
              <p:spPr>
                <a:xfrm>
                  <a:off x="9141196" y="1784494"/>
                  <a:ext cx="557008" cy="557008"/>
                </a:xfrm>
                <a:custGeom>
                  <a:avLst/>
                  <a:gdLst>
                    <a:gd name="connsiteX0" fmla="*/ 278924 w 557008"/>
                    <a:gd name="connsiteY0" fmla="*/ 296 h 557008"/>
                    <a:gd name="connsiteX1" fmla="*/ 420 w 557008"/>
                    <a:gd name="connsiteY1" fmla="*/ 278800 h 557008"/>
                    <a:gd name="connsiteX2" fmla="*/ 278924 w 557008"/>
                    <a:gd name="connsiteY2" fmla="*/ 557304 h 557008"/>
                    <a:gd name="connsiteX3" fmla="*/ 557428 w 557008"/>
                    <a:gd name="connsiteY3" fmla="*/ 278967 h 557008"/>
                    <a:gd name="connsiteX4" fmla="*/ 278924 w 557008"/>
                    <a:gd name="connsiteY4" fmla="*/ 278800 h 557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7008" h="557008">
                      <a:moveTo>
                        <a:pt x="278924" y="296"/>
                      </a:moveTo>
                      <a:cubicBezTo>
                        <a:pt x="125110" y="296"/>
                        <a:pt x="420" y="124986"/>
                        <a:pt x="420" y="278800"/>
                      </a:cubicBezTo>
                      <a:cubicBezTo>
                        <a:pt x="420" y="432614"/>
                        <a:pt x="125110" y="557304"/>
                        <a:pt x="278924" y="557304"/>
                      </a:cubicBezTo>
                      <a:cubicBezTo>
                        <a:pt x="432673" y="557304"/>
                        <a:pt x="557336" y="432715"/>
                        <a:pt x="557428" y="278967"/>
                      </a:cubicBezTo>
                      <a:lnTo>
                        <a:pt x="278924" y="278800"/>
                      </a:lnTo>
                      <a:close/>
                    </a:path>
                  </a:pathLst>
                </a:custGeom>
                <a:solidFill>
                  <a:srgbClr val="72B7B2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99" name="Freeform: Shape 498">
                <a:extLst>
                  <a:ext uri="{FF2B5EF4-FFF2-40B4-BE49-F238E27FC236}">
                    <a16:creationId xmlns:a16="http://schemas.microsoft.com/office/drawing/2014/main" id="{E512BEC2-2FB4-4DA7-9D2E-BA367073F5A5}"/>
                  </a:ext>
                </a:extLst>
              </p:cNvPr>
              <p:cNvSpPr/>
              <p:nvPr/>
            </p:nvSpPr>
            <p:spPr>
              <a:xfrm>
                <a:off x="9419700" y="1699086"/>
                <a:ext cx="3713" cy="3713"/>
              </a:xfrm>
              <a:custGeom>
                <a:avLst/>
                <a:gdLst>
                  <a:gd name="connsiteX0" fmla="*/ 420 w 3713"/>
                  <a:gd name="connsiteY0" fmla="*/ 198 h 3713"/>
                  <a:gd name="connsiteX1" fmla="*/ 420 w 3713"/>
                  <a:gd name="connsiteY1" fmla="*/ 198 h 3713"/>
                  <a:gd name="connsiteX2" fmla="*/ 420 w 3713"/>
                  <a:gd name="connsiteY2" fmla="*/ 198 h 3713"/>
                  <a:gd name="connsiteX3" fmla="*/ 420 w 3713"/>
                  <a:gd name="connsiteY3" fmla="*/ 198 h 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3" h="3713">
                    <a:moveTo>
                      <a:pt x="420" y="198"/>
                    </a:moveTo>
                    <a:lnTo>
                      <a:pt x="420" y="198"/>
                    </a:lnTo>
                    <a:lnTo>
                      <a:pt x="420" y="198"/>
                    </a:lnTo>
                    <a:lnTo>
                      <a:pt x="420" y="198"/>
                    </a:lnTo>
                    <a:close/>
                  </a:path>
                </a:pathLst>
              </a:custGeom>
              <a:noFill/>
              <a:ln w="37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01" name="Graphic 388">
            <a:extLst>
              <a:ext uri="{FF2B5EF4-FFF2-40B4-BE49-F238E27FC236}">
                <a16:creationId xmlns:a16="http://schemas.microsoft.com/office/drawing/2014/main" id="{85A1AFF1-81A6-41CF-8DDB-5A1431E17033}"/>
              </a:ext>
            </a:extLst>
          </p:cNvPr>
          <p:cNvGrpSpPr/>
          <p:nvPr/>
        </p:nvGrpSpPr>
        <p:grpSpPr>
          <a:xfrm>
            <a:off x="10161092" y="1699086"/>
            <a:ext cx="557008" cy="642416"/>
            <a:chOff x="9772472" y="1699086"/>
            <a:chExt cx="557008" cy="642416"/>
          </a:xfrm>
        </p:grpSpPr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09894A61-8DB1-4E75-B024-BBE4BD406D16}"/>
                </a:ext>
              </a:extLst>
            </p:cNvPr>
            <p:cNvSpPr/>
            <p:nvPr/>
          </p:nvSpPr>
          <p:spPr>
            <a:xfrm>
              <a:off x="9772472" y="1784494"/>
              <a:ext cx="557008" cy="557008"/>
            </a:xfrm>
            <a:custGeom>
              <a:avLst/>
              <a:gdLst>
                <a:gd name="connsiteX0" fmla="*/ 515 w 557008"/>
                <a:gd name="connsiteY0" fmla="*/ 221 h 557008"/>
                <a:gd name="connsiteX1" fmla="*/ 557523 w 557008"/>
                <a:gd name="connsiteY1" fmla="*/ 221 h 557008"/>
                <a:gd name="connsiteX2" fmla="*/ 557523 w 557008"/>
                <a:gd name="connsiteY2" fmla="*/ 557229 h 557008"/>
                <a:gd name="connsiteX3" fmla="*/ 515 w 557008"/>
                <a:gd name="connsiteY3" fmla="*/ 557229 h 5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008" h="557008">
                  <a:moveTo>
                    <a:pt x="515" y="221"/>
                  </a:moveTo>
                  <a:lnTo>
                    <a:pt x="557523" y="221"/>
                  </a:lnTo>
                  <a:lnTo>
                    <a:pt x="557523" y="557229"/>
                  </a:lnTo>
                  <a:lnTo>
                    <a:pt x="515" y="557229"/>
                  </a:lnTo>
                  <a:close/>
                </a:path>
              </a:pathLst>
            </a:custGeom>
            <a:noFill/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03" name="Graphic 388">
              <a:extLst>
                <a:ext uri="{FF2B5EF4-FFF2-40B4-BE49-F238E27FC236}">
                  <a16:creationId xmlns:a16="http://schemas.microsoft.com/office/drawing/2014/main" id="{BCD1ED29-00B4-4F16-B8CF-E45F2307D1BB}"/>
                </a:ext>
              </a:extLst>
            </p:cNvPr>
            <p:cNvGrpSpPr/>
            <p:nvPr/>
          </p:nvGrpSpPr>
          <p:grpSpPr>
            <a:xfrm>
              <a:off x="9772472" y="1699086"/>
              <a:ext cx="557008" cy="642416"/>
              <a:chOff x="9772472" y="1699086"/>
              <a:chExt cx="557008" cy="642416"/>
            </a:xfrm>
          </p:grpSpPr>
          <p:grpSp>
            <p:nvGrpSpPr>
              <p:cNvPr id="563" name="Graphic 388">
                <a:extLst>
                  <a:ext uri="{FF2B5EF4-FFF2-40B4-BE49-F238E27FC236}">
                    <a16:creationId xmlns:a16="http://schemas.microsoft.com/office/drawing/2014/main" id="{A48AAE1A-A622-46B7-BBD3-0B22B4C4E4C7}"/>
                  </a:ext>
                </a:extLst>
              </p:cNvPr>
              <p:cNvGrpSpPr/>
              <p:nvPr/>
            </p:nvGrpSpPr>
            <p:grpSpPr>
              <a:xfrm>
                <a:off x="9772472" y="1784494"/>
                <a:ext cx="557008" cy="557008"/>
                <a:chOff x="9772472" y="1784494"/>
                <a:chExt cx="557008" cy="557008"/>
              </a:xfrm>
            </p:grpSpPr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A3AD1512-B988-4311-BCD4-2225F62A9C08}"/>
                    </a:ext>
                  </a:extLst>
                </p:cNvPr>
                <p:cNvSpPr/>
                <p:nvPr/>
              </p:nvSpPr>
              <p:spPr>
                <a:xfrm>
                  <a:off x="10050976" y="1784494"/>
                  <a:ext cx="265254" cy="278504"/>
                </a:xfrm>
                <a:custGeom>
                  <a:avLst/>
                  <a:gdLst>
                    <a:gd name="connsiteX0" fmla="*/ 265844 w 265254"/>
                    <a:gd name="connsiteY0" fmla="*/ 193918 h 278504"/>
                    <a:gd name="connsiteX1" fmla="*/ 590 w 265254"/>
                    <a:gd name="connsiteY1" fmla="*/ 296 h 278504"/>
                    <a:gd name="connsiteX2" fmla="*/ 590 w 265254"/>
                    <a:gd name="connsiteY2" fmla="*/ 278800 h 278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65254" h="278504">
                      <a:moveTo>
                        <a:pt x="265844" y="193918"/>
                      </a:moveTo>
                      <a:cubicBezTo>
                        <a:pt x="228931" y="78568"/>
                        <a:pt x="121703" y="296"/>
                        <a:pt x="590" y="296"/>
                      </a:cubicBezTo>
                      <a:lnTo>
                        <a:pt x="590" y="278800"/>
                      </a:lnTo>
                      <a:close/>
                    </a:path>
                  </a:pathLst>
                </a:custGeom>
                <a:solidFill>
                  <a:srgbClr val="4C78A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A1EE1407-F13B-4588-9834-AA5DFEFFF0C3}"/>
                    </a:ext>
                  </a:extLst>
                </p:cNvPr>
                <p:cNvSpPr/>
                <p:nvPr/>
              </p:nvSpPr>
              <p:spPr>
                <a:xfrm>
                  <a:off x="10050976" y="1978116"/>
                  <a:ext cx="265397" cy="84881"/>
                </a:xfrm>
                <a:custGeom>
                  <a:avLst/>
                  <a:gdLst>
                    <a:gd name="connsiteX0" fmla="*/ 265987 w 265397"/>
                    <a:gd name="connsiteY0" fmla="*/ 746 h 84881"/>
                    <a:gd name="connsiteX1" fmla="*/ 265844 w 265397"/>
                    <a:gd name="connsiteY1" fmla="*/ 296 h 84881"/>
                    <a:gd name="connsiteX2" fmla="*/ 590 w 265397"/>
                    <a:gd name="connsiteY2" fmla="*/ 85178 h 84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65397" h="84881">
                      <a:moveTo>
                        <a:pt x="265987" y="746"/>
                      </a:moveTo>
                      <a:cubicBezTo>
                        <a:pt x="265940" y="596"/>
                        <a:pt x="265892" y="446"/>
                        <a:pt x="265844" y="296"/>
                      </a:cubicBezTo>
                      <a:lnTo>
                        <a:pt x="590" y="85178"/>
                      </a:lnTo>
                      <a:close/>
                    </a:path>
                  </a:pathLst>
                </a:custGeom>
                <a:solidFill>
                  <a:srgbClr val="F5851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C5BE1876-5AFB-42EA-8130-D3F52F197C6D}"/>
                    </a:ext>
                  </a:extLst>
                </p:cNvPr>
                <p:cNvSpPr/>
                <p:nvPr/>
              </p:nvSpPr>
              <p:spPr>
                <a:xfrm>
                  <a:off x="10050976" y="1978566"/>
                  <a:ext cx="265815" cy="84431"/>
                </a:xfrm>
                <a:custGeom>
                  <a:avLst/>
                  <a:gdLst>
                    <a:gd name="connsiteX0" fmla="*/ 266406 w 265815"/>
                    <a:gd name="connsiteY0" fmla="*/ 1623 h 84431"/>
                    <a:gd name="connsiteX1" fmla="*/ 265987 w 265815"/>
                    <a:gd name="connsiteY1" fmla="*/ 296 h 84431"/>
                    <a:gd name="connsiteX2" fmla="*/ 590 w 265815"/>
                    <a:gd name="connsiteY2" fmla="*/ 84728 h 84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65815" h="84431">
                      <a:moveTo>
                        <a:pt x="266406" y="1623"/>
                      </a:moveTo>
                      <a:cubicBezTo>
                        <a:pt x="266268" y="1180"/>
                        <a:pt x="266128" y="738"/>
                        <a:pt x="265987" y="296"/>
                      </a:cubicBezTo>
                      <a:lnTo>
                        <a:pt x="590" y="84728"/>
                      </a:lnTo>
                      <a:close/>
                    </a:path>
                  </a:pathLst>
                </a:custGeom>
                <a:solidFill>
                  <a:srgbClr val="E45756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DB1F4006-2274-4391-9EA1-88D3EE31A03F}"/>
                    </a:ext>
                  </a:extLst>
                </p:cNvPr>
                <p:cNvSpPr/>
                <p:nvPr/>
              </p:nvSpPr>
              <p:spPr>
                <a:xfrm>
                  <a:off x="9772472" y="1784494"/>
                  <a:ext cx="557008" cy="557008"/>
                </a:xfrm>
                <a:custGeom>
                  <a:avLst/>
                  <a:gdLst>
                    <a:gd name="connsiteX0" fmla="*/ 279094 w 557008"/>
                    <a:gd name="connsiteY0" fmla="*/ 296 h 557008"/>
                    <a:gd name="connsiteX1" fmla="*/ 590 w 557008"/>
                    <a:gd name="connsiteY1" fmla="*/ 278800 h 557008"/>
                    <a:gd name="connsiteX2" fmla="*/ 279094 w 557008"/>
                    <a:gd name="connsiteY2" fmla="*/ 557304 h 557008"/>
                    <a:gd name="connsiteX3" fmla="*/ 557598 w 557008"/>
                    <a:gd name="connsiteY3" fmla="*/ 278800 h 557008"/>
                    <a:gd name="connsiteX4" fmla="*/ 544910 w 557008"/>
                    <a:gd name="connsiteY4" fmla="*/ 195695 h 557008"/>
                    <a:gd name="connsiteX5" fmla="*/ 279094 w 557008"/>
                    <a:gd name="connsiteY5" fmla="*/ 278800 h 557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7008" h="557008">
                      <a:moveTo>
                        <a:pt x="279094" y="296"/>
                      </a:moveTo>
                      <a:cubicBezTo>
                        <a:pt x="125280" y="296"/>
                        <a:pt x="590" y="124986"/>
                        <a:pt x="590" y="278800"/>
                      </a:cubicBezTo>
                      <a:cubicBezTo>
                        <a:pt x="590" y="432614"/>
                        <a:pt x="125280" y="557304"/>
                        <a:pt x="279094" y="557304"/>
                      </a:cubicBezTo>
                      <a:cubicBezTo>
                        <a:pt x="432908" y="557304"/>
                        <a:pt x="557598" y="432614"/>
                        <a:pt x="557598" y="278800"/>
                      </a:cubicBezTo>
                      <a:cubicBezTo>
                        <a:pt x="557598" y="250616"/>
                        <a:pt x="553320" y="222595"/>
                        <a:pt x="544910" y="195695"/>
                      </a:cubicBezTo>
                      <a:lnTo>
                        <a:pt x="279094" y="278800"/>
                      </a:lnTo>
                      <a:close/>
                    </a:path>
                  </a:pathLst>
                </a:custGeom>
                <a:solidFill>
                  <a:srgbClr val="72B7B2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9C6CC481-C666-4693-8565-C4A2631165A1}"/>
                  </a:ext>
                </a:extLst>
              </p:cNvPr>
              <p:cNvSpPr/>
              <p:nvPr/>
            </p:nvSpPr>
            <p:spPr>
              <a:xfrm>
                <a:off x="10050976" y="1699086"/>
                <a:ext cx="3713" cy="3713"/>
              </a:xfrm>
              <a:custGeom>
                <a:avLst/>
                <a:gdLst>
                  <a:gd name="connsiteX0" fmla="*/ 590 w 3713"/>
                  <a:gd name="connsiteY0" fmla="*/ 198 h 3713"/>
                  <a:gd name="connsiteX1" fmla="*/ 590 w 3713"/>
                  <a:gd name="connsiteY1" fmla="*/ 198 h 3713"/>
                  <a:gd name="connsiteX2" fmla="*/ 590 w 3713"/>
                  <a:gd name="connsiteY2" fmla="*/ 198 h 3713"/>
                  <a:gd name="connsiteX3" fmla="*/ 590 w 3713"/>
                  <a:gd name="connsiteY3" fmla="*/ 198 h 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3" h="3713">
                    <a:moveTo>
                      <a:pt x="590" y="198"/>
                    </a:moveTo>
                    <a:lnTo>
                      <a:pt x="590" y="198"/>
                    </a:lnTo>
                    <a:lnTo>
                      <a:pt x="590" y="198"/>
                    </a:lnTo>
                    <a:lnTo>
                      <a:pt x="590" y="198"/>
                    </a:lnTo>
                    <a:close/>
                  </a:path>
                </a:pathLst>
              </a:custGeom>
              <a:noFill/>
              <a:ln w="37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99" name="Graphic 388">
            <a:extLst>
              <a:ext uri="{FF2B5EF4-FFF2-40B4-BE49-F238E27FC236}">
                <a16:creationId xmlns:a16="http://schemas.microsoft.com/office/drawing/2014/main" id="{491F750A-9FD4-46E5-8BCE-969A2C584188}"/>
              </a:ext>
            </a:extLst>
          </p:cNvPr>
          <p:cNvGrpSpPr/>
          <p:nvPr/>
        </p:nvGrpSpPr>
        <p:grpSpPr>
          <a:xfrm>
            <a:off x="10792368" y="1699086"/>
            <a:ext cx="557053" cy="642461"/>
            <a:chOff x="10403748" y="1699086"/>
            <a:chExt cx="557053" cy="642461"/>
          </a:xfrm>
        </p:grpSpPr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C1110B86-6D8A-4F49-A389-F5AFA818EB29}"/>
                </a:ext>
              </a:extLst>
            </p:cNvPr>
            <p:cNvSpPr/>
            <p:nvPr/>
          </p:nvSpPr>
          <p:spPr>
            <a:xfrm>
              <a:off x="10403748" y="1784494"/>
              <a:ext cx="557008" cy="557008"/>
            </a:xfrm>
            <a:custGeom>
              <a:avLst/>
              <a:gdLst>
                <a:gd name="connsiteX0" fmla="*/ 685 w 557008"/>
                <a:gd name="connsiteY0" fmla="*/ 221 h 557008"/>
                <a:gd name="connsiteX1" fmla="*/ 557693 w 557008"/>
                <a:gd name="connsiteY1" fmla="*/ 221 h 557008"/>
                <a:gd name="connsiteX2" fmla="*/ 557693 w 557008"/>
                <a:gd name="connsiteY2" fmla="*/ 557229 h 557008"/>
                <a:gd name="connsiteX3" fmla="*/ 685 w 557008"/>
                <a:gd name="connsiteY3" fmla="*/ 557229 h 5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008" h="557008">
                  <a:moveTo>
                    <a:pt x="685" y="221"/>
                  </a:moveTo>
                  <a:lnTo>
                    <a:pt x="557693" y="221"/>
                  </a:lnTo>
                  <a:lnTo>
                    <a:pt x="557693" y="557229"/>
                  </a:lnTo>
                  <a:lnTo>
                    <a:pt x="685" y="557229"/>
                  </a:lnTo>
                  <a:close/>
                </a:path>
              </a:pathLst>
            </a:custGeom>
            <a:noFill/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1" name="Graphic 388">
              <a:extLst>
                <a:ext uri="{FF2B5EF4-FFF2-40B4-BE49-F238E27FC236}">
                  <a16:creationId xmlns:a16="http://schemas.microsoft.com/office/drawing/2014/main" id="{8DE005ED-4E34-465F-979F-62B67A638BCB}"/>
                </a:ext>
              </a:extLst>
            </p:cNvPr>
            <p:cNvGrpSpPr/>
            <p:nvPr/>
          </p:nvGrpSpPr>
          <p:grpSpPr>
            <a:xfrm>
              <a:off x="10403748" y="1699086"/>
              <a:ext cx="557053" cy="642461"/>
              <a:chOff x="10403748" y="1699086"/>
              <a:chExt cx="557053" cy="642461"/>
            </a:xfrm>
          </p:grpSpPr>
          <p:grpSp>
            <p:nvGrpSpPr>
              <p:cNvPr id="641" name="Graphic 388">
                <a:extLst>
                  <a:ext uri="{FF2B5EF4-FFF2-40B4-BE49-F238E27FC236}">
                    <a16:creationId xmlns:a16="http://schemas.microsoft.com/office/drawing/2014/main" id="{F0F6D449-29D4-49E9-9455-E008142C4F63}"/>
                  </a:ext>
                </a:extLst>
              </p:cNvPr>
              <p:cNvGrpSpPr/>
              <p:nvPr/>
            </p:nvGrpSpPr>
            <p:grpSpPr>
              <a:xfrm>
                <a:off x="10403748" y="1784494"/>
                <a:ext cx="557053" cy="557053"/>
                <a:chOff x="10403748" y="1784494"/>
                <a:chExt cx="557053" cy="557053"/>
              </a:xfrm>
            </p:grpSpPr>
            <p:sp>
              <p:nvSpPr>
                <p:cNvPr id="642" name="Freeform: Shape 641">
                  <a:extLst>
                    <a:ext uri="{FF2B5EF4-FFF2-40B4-BE49-F238E27FC236}">
                      <a16:creationId xmlns:a16="http://schemas.microsoft.com/office/drawing/2014/main" id="{7CDF14CF-8EA9-439E-953D-F4536FA7A274}"/>
                    </a:ext>
                  </a:extLst>
                </p:cNvPr>
                <p:cNvSpPr/>
                <p:nvPr/>
              </p:nvSpPr>
              <p:spPr>
                <a:xfrm>
                  <a:off x="10441784" y="1784494"/>
                  <a:ext cx="519017" cy="557053"/>
                </a:xfrm>
                <a:custGeom>
                  <a:avLst/>
                  <a:gdLst>
                    <a:gd name="connsiteX0" fmla="*/ 760 w 519017"/>
                    <a:gd name="connsiteY0" fmla="*/ 419298 h 557053"/>
                    <a:gd name="connsiteX1" fmla="*/ 381726 w 519017"/>
                    <a:gd name="connsiteY1" fmla="*/ 519269 h 557053"/>
                    <a:gd name="connsiteX2" fmla="*/ 481697 w 519017"/>
                    <a:gd name="connsiteY2" fmla="*/ 138303 h 557053"/>
                    <a:gd name="connsiteX3" fmla="*/ 241228 w 519017"/>
                    <a:gd name="connsiteY3" fmla="*/ 296 h 557053"/>
                    <a:gd name="connsiteX4" fmla="*/ 241228 w 519017"/>
                    <a:gd name="connsiteY4" fmla="*/ 278800 h 557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9017" h="557053">
                      <a:moveTo>
                        <a:pt x="760" y="419298"/>
                      </a:moveTo>
                      <a:cubicBezTo>
                        <a:pt x="78355" y="552105"/>
                        <a:pt x="248919" y="596863"/>
                        <a:pt x="381726" y="519269"/>
                      </a:cubicBezTo>
                      <a:cubicBezTo>
                        <a:pt x="514533" y="441674"/>
                        <a:pt x="559291" y="271109"/>
                        <a:pt x="481697" y="138303"/>
                      </a:cubicBezTo>
                      <a:cubicBezTo>
                        <a:pt x="431761" y="52836"/>
                        <a:pt x="340214" y="296"/>
                        <a:pt x="241228" y="296"/>
                      </a:cubicBezTo>
                      <a:lnTo>
                        <a:pt x="241228" y="278800"/>
                      </a:lnTo>
                      <a:close/>
                    </a:path>
                  </a:pathLst>
                </a:custGeom>
                <a:solidFill>
                  <a:srgbClr val="4C78A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3" name="Freeform: Shape 642">
                  <a:extLst>
                    <a:ext uri="{FF2B5EF4-FFF2-40B4-BE49-F238E27FC236}">
                      <a16:creationId xmlns:a16="http://schemas.microsoft.com/office/drawing/2014/main" id="{EB885061-43B9-4976-B617-0CC81CBDF4F4}"/>
                    </a:ext>
                  </a:extLst>
                </p:cNvPr>
                <p:cNvSpPr/>
                <p:nvPr/>
              </p:nvSpPr>
              <p:spPr>
                <a:xfrm>
                  <a:off x="10440922" y="2062998"/>
                  <a:ext cx="241329" cy="140497"/>
                </a:xfrm>
                <a:custGeom>
                  <a:avLst/>
                  <a:gdLst>
                    <a:gd name="connsiteX0" fmla="*/ 760 w 241329"/>
                    <a:gd name="connsiteY0" fmla="*/ 139309 h 140497"/>
                    <a:gd name="connsiteX1" fmla="*/ 1621 w 241329"/>
                    <a:gd name="connsiteY1" fmla="*/ 140794 h 140497"/>
                    <a:gd name="connsiteX2" fmla="*/ 242090 w 241329"/>
                    <a:gd name="connsiteY2" fmla="*/ 296 h 140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1329" h="140497">
                      <a:moveTo>
                        <a:pt x="760" y="139309"/>
                      </a:moveTo>
                      <a:cubicBezTo>
                        <a:pt x="1046" y="139804"/>
                        <a:pt x="1333" y="140300"/>
                        <a:pt x="1621" y="140794"/>
                      </a:cubicBezTo>
                      <a:lnTo>
                        <a:pt x="242090" y="296"/>
                      </a:lnTo>
                      <a:close/>
                    </a:path>
                  </a:pathLst>
                </a:custGeom>
                <a:solidFill>
                  <a:srgbClr val="F5851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:a16="http://schemas.microsoft.com/office/drawing/2014/main" id="{EF018EFB-A058-47AD-ACED-7F7A614BC80E}"/>
                    </a:ext>
                  </a:extLst>
                </p:cNvPr>
                <p:cNvSpPr/>
                <p:nvPr/>
              </p:nvSpPr>
              <p:spPr>
                <a:xfrm>
                  <a:off x="10440027" y="2062998"/>
                  <a:ext cx="242224" cy="139012"/>
                </a:xfrm>
                <a:custGeom>
                  <a:avLst/>
                  <a:gdLst>
                    <a:gd name="connsiteX0" fmla="*/ 760 w 242224"/>
                    <a:gd name="connsiteY0" fmla="*/ 137743 h 139012"/>
                    <a:gd name="connsiteX1" fmla="*/ 1655 w 242224"/>
                    <a:gd name="connsiteY1" fmla="*/ 139309 h 139012"/>
                    <a:gd name="connsiteX2" fmla="*/ 242985 w 242224"/>
                    <a:gd name="connsiteY2" fmla="*/ 296 h 139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2224" h="139012">
                      <a:moveTo>
                        <a:pt x="760" y="137743"/>
                      </a:moveTo>
                      <a:cubicBezTo>
                        <a:pt x="1057" y="138266"/>
                        <a:pt x="1355" y="138788"/>
                        <a:pt x="1655" y="139309"/>
                      </a:cubicBezTo>
                      <a:lnTo>
                        <a:pt x="242985" y="296"/>
                      </a:lnTo>
                      <a:close/>
                    </a:path>
                  </a:pathLst>
                </a:custGeom>
                <a:solidFill>
                  <a:srgbClr val="E45756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:a16="http://schemas.microsoft.com/office/drawing/2014/main" id="{D24F4EE2-BFE8-4AC6-A440-B41A79135CA3}"/>
                    </a:ext>
                  </a:extLst>
                </p:cNvPr>
                <p:cNvSpPr/>
                <p:nvPr/>
              </p:nvSpPr>
              <p:spPr>
                <a:xfrm>
                  <a:off x="10403748" y="1784494"/>
                  <a:ext cx="278504" cy="415951"/>
                </a:xfrm>
                <a:custGeom>
                  <a:avLst/>
                  <a:gdLst>
                    <a:gd name="connsiteX0" fmla="*/ 279264 w 278504"/>
                    <a:gd name="connsiteY0" fmla="*/ 296 h 415951"/>
                    <a:gd name="connsiteX1" fmla="*/ 760 w 278504"/>
                    <a:gd name="connsiteY1" fmla="*/ 278800 h 415951"/>
                    <a:gd name="connsiteX2" fmla="*/ 37039 w 278504"/>
                    <a:gd name="connsiteY2" fmla="*/ 416248 h 415951"/>
                    <a:gd name="connsiteX3" fmla="*/ 279264 w 278504"/>
                    <a:gd name="connsiteY3" fmla="*/ 278800 h 415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8504" h="415951">
                      <a:moveTo>
                        <a:pt x="279264" y="296"/>
                      </a:moveTo>
                      <a:cubicBezTo>
                        <a:pt x="125450" y="296"/>
                        <a:pt x="760" y="124986"/>
                        <a:pt x="760" y="278800"/>
                      </a:cubicBezTo>
                      <a:cubicBezTo>
                        <a:pt x="760" y="326983"/>
                        <a:pt x="13260" y="374341"/>
                        <a:pt x="37039" y="416248"/>
                      </a:cubicBezTo>
                      <a:lnTo>
                        <a:pt x="279264" y="278800"/>
                      </a:lnTo>
                      <a:close/>
                    </a:path>
                  </a:pathLst>
                </a:custGeom>
                <a:solidFill>
                  <a:srgbClr val="72B7B2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647" name="Freeform: Shape 646">
                <a:extLst>
                  <a:ext uri="{FF2B5EF4-FFF2-40B4-BE49-F238E27FC236}">
                    <a16:creationId xmlns:a16="http://schemas.microsoft.com/office/drawing/2014/main" id="{4DDDC76B-A76C-4B8B-9E34-D5D1FD91B211}"/>
                  </a:ext>
                </a:extLst>
              </p:cNvPr>
              <p:cNvSpPr/>
              <p:nvPr/>
            </p:nvSpPr>
            <p:spPr>
              <a:xfrm>
                <a:off x="10682252" y="1699086"/>
                <a:ext cx="3713" cy="3713"/>
              </a:xfrm>
              <a:custGeom>
                <a:avLst/>
                <a:gdLst>
                  <a:gd name="connsiteX0" fmla="*/ 760 w 3713"/>
                  <a:gd name="connsiteY0" fmla="*/ 198 h 3713"/>
                  <a:gd name="connsiteX1" fmla="*/ 760 w 3713"/>
                  <a:gd name="connsiteY1" fmla="*/ 198 h 3713"/>
                  <a:gd name="connsiteX2" fmla="*/ 760 w 3713"/>
                  <a:gd name="connsiteY2" fmla="*/ 198 h 3713"/>
                  <a:gd name="connsiteX3" fmla="*/ 760 w 3713"/>
                  <a:gd name="connsiteY3" fmla="*/ 198 h 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3" h="3713">
                    <a:moveTo>
                      <a:pt x="760" y="198"/>
                    </a:moveTo>
                    <a:lnTo>
                      <a:pt x="760" y="198"/>
                    </a:lnTo>
                    <a:lnTo>
                      <a:pt x="760" y="198"/>
                    </a:lnTo>
                    <a:lnTo>
                      <a:pt x="760" y="198"/>
                    </a:lnTo>
                    <a:close/>
                  </a:path>
                </a:pathLst>
              </a:custGeom>
              <a:noFill/>
              <a:ln w="37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49" name="Graphic 388">
            <a:extLst>
              <a:ext uri="{FF2B5EF4-FFF2-40B4-BE49-F238E27FC236}">
                <a16:creationId xmlns:a16="http://schemas.microsoft.com/office/drawing/2014/main" id="{6594BC95-2025-491D-9C8A-D1B93EDF8062}"/>
              </a:ext>
            </a:extLst>
          </p:cNvPr>
          <p:cNvGrpSpPr/>
          <p:nvPr/>
        </p:nvGrpSpPr>
        <p:grpSpPr>
          <a:xfrm>
            <a:off x="8267263" y="2415770"/>
            <a:ext cx="557008" cy="642416"/>
            <a:chOff x="7878643" y="2415770"/>
            <a:chExt cx="557008" cy="642416"/>
          </a:xfrm>
        </p:grpSpPr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D9F00C46-A4F4-4B08-A428-7465C428CD4C}"/>
                </a:ext>
              </a:extLst>
            </p:cNvPr>
            <p:cNvSpPr/>
            <p:nvPr/>
          </p:nvSpPr>
          <p:spPr>
            <a:xfrm>
              <a:off x="7878643" y="2501178"/>
              <a:ext cx="557008" cy="557008"/>
            </a:xfrm>
            <a:custGeom>
              <a:avLst/>
              <a:gdLst>
                <a:gd name="connsiteX0" fmla="*/ 5 w 557008"/>
                <a:gd name="connsiteY0" fmla="*/ 414 h 557008"/>
                <a:gd name="connsiteX1" fmla="*/ 557013 w 557008"/>
                <a:gd name="connsiteY1" fmla="*/ 414 h 557008"/>
                <a:gd name="connsiteX2" fmla="*/ 557013 w 557008"/>
                <a:gd name="connsiteY2" fmla="*/ 557422 h 557008"/>
                <a:gd name="connsiteX3" fmla="*/ 5 w 557008"/>
                <a:gd name="connsiteY3" fmla="*/ 557422 h 5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008" h="557008">
                  <a:moveTo>
                    <a:pt x="5" y="414"/>
                  </a:moveTo>
                  <a:lnTo>
                    <a:pt x="557013" y="414"/>
                  </a:lnTo>
                  <a:lnTo>
                    <a:pt x="557013" y="557422"/>
                  </a:lnTo>
                  <a:lnTo>
                    <a:pt x="5" y="557422"/>
                  </a:lnTo>
                  <a:close/>
                </a:path>
              </a:pathLst>
            </a:custGeom>
            <a:noFill/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51" name="Graphic 388">
              <a:extLst>
                <a:ext uri="{FF2B5EF4-FFF2-40B4-BE49-F238E27FC236}">
                  <a16:creationId xmlns:a16="http://schemas.microsoft.com/office/drawing/2014/main" id="{E9126BB9-2531-4462-A05E-F357EE8CAD93}"/>
                </a:ext>
              </a:extLst>
            </p:cNvPr>
            <p:cNvGrpSpPr/>
            <p:nvPr/>
          </p:nvGrpSpPr>
          <p:grpSpPr>
            <a:xfrm>
              <a:off x="7878643" y="2415770"/>
              <a:ext cx="557008" cy="642416"/>
              <a:chOff x="7878643" y="2415770"/>
              <a:chExt cx="557008" cy="642416"/>
            </a:xfrm>
          </p:grpSpPr>
          <p:grpSp>
            <p:nvGrpSpPr>
              <p:cNvPr id="652" name="Graphic 388">
                <a:extLst>
                  <a:ext uri="{FF2B5EF4-FFF2-40B4-BE49-F238E27FC236}">
                    <a16:creationId xmlns:a16="http://schemas.microsoft.com/office/drawing/2014/main" id="{4C87D7C1-C229-4DD8-B54D-DF4475D30C24}"/>
                  </a:ext>
                </a:extLst>
              </p:cNvPr>
              <p:cNvGrpSpPr/>
              <p:nvPr/>
            </p:nvGrpSpPr>
            <p:grpSpPr>
              <a:xfrm>
                <a:off x="7878643" y="2501178"/>
                <a:ext cx="557008" cy="557008"/>
                <a:chOff x="7878643" y="2501178"/>
                <a:chExt cx="557008" cy="557008"/>
              </a:xfrm>
            </p:grpSpPr>
            <p:sp>
              <p:nvSpPr>
                <p:cNvPr id="653" name="Freeform: Shape 652">
                  <a:extLst>
                    <a:ext uri="{FF2B5EF4-FFF2-40B4-BE49-F238E27FC236}">
                      <a16:creationId xmlns:a16="http://schemas.microsoft.com/office/drawing/2014/main" id="{066389B3-A874-4E30-9303-BAC45CA95639}"/>
                    </a:ext>
                  </a:extLst>
                </p:cNvPr>
                <p:cNvSpPr/>
                <p:nvPr/>
              </p:nvSpPr>
              <p:spPr>
                <a:xfrm>
                  <a:off x="8157148" y="2501178"/>
                  <a:ext cx="18296" cy="278504"/>
                </a:xfrm>
                <a:custGeom>
                  <a:avLst/>
                  <a:gdLst>
                    <a:gd name="connsiteX0" fmla="*/ 18376 w 18296"/>
                    <a:gd name="connsiteY0" fmla="*/ 1091 h 278504"/>
                    <a:gd name="connsiteX1" fmla="*/ 80 w 18296"/>
                    <a:gd name="connsiteY1" fmla="*/ 489 h 278504"/>
                    <a:gd name="connsiteX2" fmla="*/ 80 w 18296"/>
                    <a:gd name="connsiteY2" fmla="*/ 278993 h 278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296" h="278504">
                      <a:moveTo>
                        <a:pt x="18376" y="1091"/>
                      </a:moveTo>
                      <a:cubicBezTo>
                        <a:pt x="12286" y="690"/>
                        <a:pt x="6184" y="489"/>
                        <a:pt x="80" y="489"/>
                      </a:cubicBezTo>
                      <a:lnTo>
                        <a:pt x="80" y="278993"/>
                      </a:lnTo>
                      <a:close/>
                    </a:path>
                  </a:pathLst>
                </a:custGeom>
                <a:solidFill>
                  <a:srgbClr val="4C78A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:a16="http://schemas.microsoft.com/office/drawing/2014/main" id="{0B5DE3F1-7DBA-45F1-B4A5-CB03E16E9F4D}"/>
                    </a:ext>
                  </a:extLst>
                </p:cNvPr>
                <p:cNvSpPr/>
                <p:nvPr/>
              </p:nvSpPr>
              <p:spPr>
                <a:xfrm>
                  <a:off x="8157148" y="2501779"/>
                  <a:ext cx="19471" cy="277902"/>
                </a:xfrm>
                <a:custGeom>
                  <a:avLst/>
                  <a:gdLst>
                    <a:gd name="connsiteX0" fmla="*/ 19551 w 19471"/>
                    <a:gd name="connsiteY0" fmla="*/ 569 h 277902"/>
                    <a:gd name="connsiteX1" fmla="*/ 18376 w 19471"/>
                    <a:gd name="connsiteY1" fmla="*/ 489 h 277902"/>
                    <a:gd name="connsiteX2" fmla="*/ 80 w 19471"/>
                    <a:gd name="connsiteY2" fmla="*/ 278392 h 277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471" h="277902">
                      <a:moveTo>
                        <a:pt x="19551" y="569"/>
                      </a:moveTo>
                      <a:cubicBezTo>
                        <a:pt x="19160" y="541"/>
                        <a:pt x="18768" y="515"/>
                        <a:pt x="18376" y="489"/>
                      </a:cubicBezTo>
                      <a:lnTo>
                        <a:pt x="80" y="278392"/>
                      </a:lnTo>
                      <a:close/>
                    </a:path>
                  </a:pathLst>
                </a:custGeom>
                <a:solidFill>
                  <a:srgbClr val="F5851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5" name="Freeform: Shape 654">
                  <a:extLst>
                    <a:ext uri="{FF2B5EF4-FFF2-40B4-BE49-F238E27FC236}">
                      <a16:creationId xmlns:a16="http://schemas.microsoft.com/office/drawing/2014/main" id="{CFB8A632-AEFF-4248-B0FC-01BC21433727}"/>
                    </a:ext>
                  </a:extLst>
                </p:cNvPr>
                <p:cNvSpPr/>
                <p:nvPr/>
              </p:nvSpPr>
              <p:spPr>
                <a:xfrm>
                  <a:off x="8157148" y="2501859"/>
                  <a:ext cx="25980" cy="277822"/>
                </a:xfrm>
                <a:custGeom>
                  <a:avLst/>
                  <a:gdLst>
                    <a:gd name="connsiteX0" fmla="*/ 26061 w 25980"/>
                    <a:gd name="connsiteY0" fmla="*/ 1022 h 277822"/>
                    <a:gd name="connsiteX1" fmla="*/ 19551 w 25980"/>
                    <a:gd name="connsiteY1" fmla="*/ 489 h 277822"/>
                    <a:gd name="connsiteX2" fmla="*/ 80 w 25980"/>
                    <a:gd name="connsiteY2" fmla="*/ 278312 h 277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980" h="277822">
                      <a:moveTo>
                        <a:pt x="26061" y="1022"/>
                      </a:moveTo>
                      <a:cubicBezTo>
                        <a:pt x="23893" y="819"/>
                        <a:pt x="21723" y="641"/>
                        <a:pt x="19551" y="489"/>
                      </a:cubicBezTo>
                      <a:lnTo>
                        <a:pt x="80" y="278312"/>
                      </a:lnTo>
                      <a:close/>
                    </a:path>
                  </a:pathLst>
                </a:custGeom>
                <a:solidFill>
                  <a:srgbClr val="E45756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:a16="http://schemas.microsoft.com/office/drawing/2014/main" id="{7C64F391-9B78-47B7-9126-654A68614198}"/>
                    </a:ext>
                  </a:extLst>
                </p:cNvPr>
                <p:cNvSpPr/>
                <p:nvPr/>
              </p:nvSpPr>
              <p:spPr>
                <a:xfrm>
                  <a:off x="7878643" y="2501178"/>
                  <a:ext cx="557008" cy="557008"/>
                </a:xfrm>
                <a:custGeom>
                  <a:avLst/>
                  <a:gdLst>
                    <a:gd name="connsiteX0" fmla="*/ 278584 w 557008"/>
                    <a:gd name="connsiteY0" fmla="*/ 489 h 557008"/>
                    <a:gd name="connsiteX1" fmla="*/ 80 w 557008"/>
                    <a:gd name="connsiteY1" fmla="*/ 278993 h 557008"/>
                    <a:gd name="connsiteX2" fmla="*/ 278584 w 557008"/>
                    <a:gd name="connsiteY2" fmla="*/ 557497 h 557008"/>
                    <a:gd name="connsiteX3" fmla="*/ 557088 w 557008"/>
                    <a:gd name="connsiteY3" fmla="*/ 278993 h 557008"/>
                    <a:gd name="connsiteX4" fmla="*/ 304565 w 557008"/>
                    <a:gd name="connsiteY4" fmla="*/ 1704 h 557008"/>
                    <a:gd name="connsiteX5" fmla="*/ 278584 w 557008"/>
                    <a:gd name="connsiteY5" fmla="*/ 278993 h 557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7008" h="557008">
                      <a:moveTo>
                        <a:pt x="278584" y="489"/>
                      </a:moveTo>
                      <a:cubicBezTo>
                        <a:pt x="124770" y="489"/>
                        <a:pt x="80" y="125179"/>
                        <a:pt x="80" y="278993"/>
                      </a:cubicBezTo>
                      <a:cubicBezTo>
                        <a:pt x="80" y="432807"/>
                        <a:pt x="124770" y="557497"/>
                        <a:pt x="278584" y="557497"/>
                      </a:cubicBezTo>
                      <a:cubicBezTo>
                        <a:pt x="432398" y="557497"/>
                        <a:pt x="557088" y="432807"/>
                        <a:pt x="557088" y="278993"/>
                      </a:cubicBezTo>
                      <a:cubicBezTo>
                        <a:pt x="557088" y="135245"/>
                        <a:pt x="447686" y="15113"/>
                        <a:pt x="304565" y="1704"/>
                      </a:cubicBezTo>
                      <a:lnTo>
                        <a:pt x="278584" y="278993"/>
                      </a:lnTo>
                      <a:close/>
                    </a:path>
                  </a:pathLst>
                </a:custGeom>
                <a:solidFill>
                  <a:srgbClr val="72B7B2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658" name="Freeform: Shape 657">
                <a:extLst>
                  <a:ext uri="{FF2B5EF4-FFF2-40B4-BE49-F238E27FC236}">
                    <a16:creationId xmlns:a16="http://schemas.microsoft.com/office/drawing/2014/main" id="{C2304FBA-2DC4-4840-8DF4-36FD09A0A470}"/>
                  </a:ext>
                </a:extLst>
              </p:cNvPr>
              <p:cNvSpPr/>
              <p:nvPr/>
            </p:nvSpPr>
            <p:spPr>
              <a:xfrm>
                <a:off x="8157148" y="2415770"/>
                <a:ext cx="3713" cy="3713"/>
              </a:xfrm>
              <a:custGeom>
                <a:avLst/>
                <a:gdLst>
                  <a:gd name="connsiteX0" fmla="*/ 80 w 3713"/>
                  <a:gd name="connsiteY0" fmla="*/ 391 h 3713"/>
                  <a:gd name="connsiteX1" fmla="*/ 80 w 3713"/>
                  <a:gd name="connsiteY1" fmla="*/ 391 h 3713"/>
                  <a:gd name="connsiteX2" fmla="*/ 80 w 3713"/>
                  <a:gd name="connsiteY2" fmla="*/ 391 h 3713"/>
                  <a:gd name="connsiteX3" fmla="*/ 80 w 3713"/>
                  <a:gd name="connsiteY3" fmla="*/ 391 h 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3" h="3713">
                    <a:moveTo>
                      <a:pt x="80" y="391"/>
                    </a:moveTo>
                    <a:lnTo>
                      <a:pt x="80" y="391"/>
                    </a:lnTo>
                    <a:lnTo>
                      <a:pt x="80" y="391"/>
                    </a:lnTo>
                    <a:lnTo>
                      <a:pt x="80" y="391"/>
                    </a:lnTo>
                    <a:close/>
                  </a:path>
                </a:pathLst>
              </a:custGeom>
              <a:noFill/>
              <a:ln w="37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60" name="Graphic 388">
            <a:extLst>
              <a:ext uri="{FF2B5EF4-FFF2-40B4-BE49-F238E27FC236}">
                <a16:creationId xmlns:a16="http://schemas.microsoft.com/office/drawing/2014/main" id="{45736CEB-0922-4944-9A4A-E228360753B6}"/>
              </a:ext>
            </a:extLst>
          </p:cNvPr>
          <p:cNvGrpSpPr/>
          <p:nvPr/>
        </p:nvGrpSpPr>
        <p:grpSpPr>
          <a:xfrm>
            <a:off x="8898540" y="2415770"/>
            <a:ext cx="557032" cy="642416"/>
            <a:chOff x="8509920" y="2415770"/>
            <a:chExt cx="557032" cy="642416"/>
          </a:xfrm>
        </p:grpSpPr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71B5F780-B494-4B44-8119-3EA7CBA59408}"/>
                </a:ext>
              </a:extLst>
            </p:cNvPr>
            <p:cNvSpPr/>
            <p:nvPr/>
          </p:nvSpPr>
          <p:spPr>
            <a:xfrm>
              <a:off x="8509920" y="2501178"/>
              <a:ext cx="557008" cy="557008"/>
            </a:xfrm>
            <a:custGeom>
              <a:avLst/>
              <a:gdLst>
                <a:gd name="connsiteX0" fmla="*/ 175 w 557008"/>
                <a:gd name="connsiteY0" fmla="*/ 414 h 557008"/>
                <a:gd name="connsiteX1" fmla="*/ 557183 w 557008"/>
                <a:gd name="connsiteY1" fmla="*/ 414 h 557008"/>
                <a:gd name="connsiteX2" fmla="*/ 557183 w 557008"/>
                <a:gd name="connsiteY2" fmla="*/ 557422 h 557008"/>
                <a:gd name="connsiteX3" fmla="*/ 175 w 557008"/>
                <a:gd name="connsiteY3" fmla="*/ 557422 h 5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008" h="557008">
                  <a:moveTo>
                    <a:pt x="175" y="414"/>
                  </a:moveTo>
                  <a:lnTo>
                    <a:pt x="557183" y="414"/>
                  </a:lnTo>
                  <a:lnTo>
                    <a:pt x="557183" y="557422"/>
                  </a:lnTo>
                  <a:lnTo>
                    <a:pt x="175" y="557422"/>
                  </a:lnTo>
                  <a:close/>
                </a:path>
              </a:pathLst>
            </a:custGeom>
            <a:noFill/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62" name="Graphic 388">
              <a:extLst>
                <a:ext uri="{FF2B5EF4-FFF2-40B4-BE49-F238E27FC236}">
                  <a16:creationId xmlns:a16="http://schemas.microsoft.com/office/drawing/2014/main" id="{85441CA1-D199-4479-9D59-C57E2051F2AC}"/>
                </a:ext>
              </a:extLst>
            </p:cNvPr>
            <p:cNvGrpSpPr/>
            <p:nvPr/>
          </p:nvGrpSpPr>
          <p:grpSpPr>
            <a:xfrm>
              <a:off x="8509920" y="2415770"/>
              <a:ext cx="557032" cy="642416"/>
              <a:chOff x="8509920" y="2415770"/>
              <a:chExt cx="557032" cy="642416"/>
            </a:xfrm>
          </p:grpSpPr>
          <p:grpSp>
            <p:nvGrpSpPr>
              <p:cNvPr id="663" name="Graphic 388">
                <a:extLst>
                  <a:ext uri="{FF2B5EF4-FFF2-40B4-BE49-F238E27FC236}">
                    <a16:creationId xmlns:a16="http://schemas.microsoft.com/office/drawing/2014/main" id="{753AD92F-D9A2-4FFE-9388-78509CE547E8}"/>
                  </a:ext>
                </a:extLst>
              </p:cNvPr>
              <p:cNvGrpSpPr/>
              <p:nvPr/>
            </p:nvGrpSpPr>
            <p:grpSpPr>
              <a:xfrm>
                <a:off x="8509920" y="2501178"/>
                <a:ext cx="557032" cy="557008"/>
                <a:chOff x="8509920" y="2501178"/>
                <a:chExt cx="557032" cy="557008"/>
              </a:xfrm>
            </p:grpSpPr>
            <p:sp>
              <p:nvSpPr>
                <p:cNvPr id="664" name="Freeform: Shape 663">
                  <a:extLst>
                    <a:ext uri="{FF2B5EF4-FFF2-40B4-BE49-F238E27FC236}">
                      <a16:creationId xmlns:a16="http://schemas.microsoft.com/office/drawing/2014/main" id="{8C981365-43FF-4DC2-BE91-86DA7B1A4618}"/>
                    </a:ext>
                  </a:extLst>
                </p:cNvPr>
                <p:cNvSpPr/>
                <p:nvPr/>
              </p:nvSpPr>
              <p:spPr>
                <a:xfrm>
                  <a:off x="8788424" y="2501178"/>
                  <a:ext cx="278528" cy="555308"/>
                </a:xfrm>
                <a:custGeom>
                  <a:avLst/>
                  <a:gdLst>
                    <a:gd name="connsiteX0" fmla="*/ 30979 w 278528"/>
                    <a:gd name="connsiteY0" fmla="*/ 555797 h 555308"/>
                    <a:gd name="connsiteX1" fmla="*/ 277054 w 278528"/>
                    <a:gd name="connsiteY1" fmla="*/ 248265 h 555308"/>
                    <a:gd name="connsiteX2" fmla="*/ 250 w 278528"/>
                    <a:gd name="connsiteY2" fmla="*/ 489 h 555308"/>
                    <a:gd name="connsiteX3" fmla="*/ 250 w 278528"/>
                    <a:gd name="connsiteY3" fmla="*/ 278993 h 555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8528" h="555308">
                      <a:moveTo>
                        <a:pt x="30979" y="555797"/>
                      </a:moveTo>
                      <a:cubicBezTo>
                        <a:pt x="183853" y="538826"/>
                        <a:pt x="294025" y="401139"/>
                        <a:pt x="277054" y="248265"/>
                      </a:cubicBezTo>
                      <a:cubicBezTo>
                        <a:pt x="261395" y="107209"/>
                        <a:pt x="142172" y="489"/>
                        <a:pt x="250" y="489"/>
                      </a:cubicBezTo>
                      <a:lnTo>
                        <a:pt x="250" y="278993"/>
                      </a:lnTo>
                      <a:close/>
                    </a:path>
                  </a:pathLst>
                </a:custGeom>
                <a:solidFill>
                  <a:srgbClr val="4C78A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:a16="http://schemas.microsoft.com/office/drawing/2014/main" id="{811F1F75-5936-40B3-9842-858C9B1E0AD4}"/>
                    </a:ext>
                  </a:extLst>
                </p:cNvPr>
                <p:cNvSpPr/>
                <p:nvPr/>
              </p:nvSpPr>
              <p:spPr>
                <a:xfrm>
                  <a:off x="8788424" y="2779682"/>
                  <a:ext cx="30728" cy="276857"/>
                </a:xfrm>
                <a:custGeom>
                  <a:avLst/>
                  <a:gdLst>
                    <a:gd name="connsiteX0" fmla="*/ 30490 w 30728"/>
                    <a:gd name="connsiteY0" fmla="*/ 277347 h 276857"/>
                    <a:gd name="connsiteX1" fmla="*/ 30979 w 30728"/>
                    <a:gd name="connsiteY1" fmla="*/ 277293 h 276857"/>
                    <a:gd name="connsiteX2" fmla="*/ 250 w 30728"/>
                    <a:gd name="connsiteY2" fmla="*/ 489 h 276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728" h="276857">
                      <a:moveTo>
                        <a:pt x="30490" y="277347"/>
                      </a:moveTo>
                      <a:cubicBezTo>
                        <a:pt x="30653" y="277329"/>
                        <a:pt x="30816" y="277311"/>
                        <a:pt x="30979" y="277293"/>
                      </a:cubicBezTo>
                      <a:lnTo>
                        <a:pt x="250" y="489"/>
                      </a:lnTo>
                      <a:close/>
                    </a:path>
                  </a:pathLst>
                </a:custGeom>
                <a:solidFill>
                  <a:srgbClr val="F5851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:a16="http://schemas.microsoft.com/office/drawing/2014/main" id="{EA4A5F47-A62D-4419-86E1-05205F7560D1}"/>
                    </a:ext>
                  </a:extLst>
                </p:cNvPr>
                <p:cNvSpPr/>
                <p:nvPr/>
              </p:nvSpPr>
              <p:spPr>
                <a:xfrm>
                  <a:off x="8788424" y="2779682"/>
                  <a:ext cx="30239" cy="277094"/>
                </a:xfrm>
                <a:custGeom>
                  <a:avLst/>
                  <a:gdLst>
                    <a:gd name="connsiteX0" fmla="*/ 28240 w 30239"/>
                    <a:gd name="connsiteY0" fmla="*/ 277583 h 277094"/>
                    <a:gd name="connsiteX1" fmla="*/ 30490 w 30239"/>
                    <a:gd name="connsiteY1" fmla="*/ 277347 h 277094"/>
                    <a:gd name="connsiteX2" fmla="*/ 250 w 30239"/>
                    <a:gd name="connsiteY2" fmla="*/ 489 h 277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239" h="277094">
                      <a:moveTo>
                        <a:pt x="28240" y="277583"/>
                      </a:moveTo>
                      <a:cubicBezTo>
                        <a:pt x="28990" y="277507"/>
                        <a:pt x="29740" y="277428"/>
                        <a:pt x="30490" y="277347"/>
                      </a:cubicBezTo>
                      <a:lnTo>
                        <a:pt x="250" y="489"/>
                      </a:lnTo>
                      <a:close/>
                    </a:path>
                  </a:pathLst>
                </a:custGeom>
                <a:solidFill>
                  <a:srgbClr val="E45756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7" name="Freeform: Shape 666">
                  <a:extLst>
                    <a:ext uri="{FF2B5EF4-FFF2-40B4-BE49-F238E27FC236}">
                      <a16:creationId xmlns:a16="http://schemas.microsoft.com/office/drawing/2014/main" id="{F8C91A0D-7894-402F-884A-3DA9EA1E27AD}"/>
                    </a:ext>
                  </a:extLst>
                </p:cNvPr>
                <p:cNvSpPr/>
                <p:nvPr/>
              </p:nvSpPr>
              <p:spPr>
                <a:xfrm>
                  <a:off x="8509920" y="2501178"/>
                  <a:ext cx="306493" cy="557008"/>
                </a:xfrm>
                <a:custGeom>
                  <a:avLst/>
                  <a:gdLst>
                    <a:gd name="connsiteX0" fmla="*/ 278754 w 306493"/>
                    <a:gd name="connsiteY0" fmla="*/ 489 h 557008"/>
                    <a:gd name="connsiteX1" fmla="*/ 250 w 306493"/>
                    <a:gd name="connsiteY1" fmla="*/ 278993 h 557008"/>
                    <a:gd name="connsiteX2" fmla="*/ 278754 w 306493"/>
                    <a:gd name="connsiteY2" fmla="*/ 557497 h 557008"/>
                    <a:gd name="connsiteX3" fmla="*/ 306744 w 306493"/>
                    <a:gd name="connsiteY3" fmla="*/ 556087 h 557008"/>
                    <a:gd name="connsiteX4" fmla="*/ 278754 w 306493"/>
                    <a:gd name="connsiteY4" fmla="*/ 278993 h 557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493" h="557008">
                      <a:moveTo>
                        <a:pt x="278754" y="489"/>
                      </a:moveTo>
                      <a:cubicBezTo>
                        <a:pt x="124940" y="489"/>
                        <a:pt x="250" y="125179"/>
                        <a:pt x="250" y="278993"/>
                      </a:cubicBezTo>
                      <a:cubicBezTo>
                        <a:pt x="250" y="432807"/>
                        <a:pt x="124940" y="557497"/>
                        <a:pt x="278754" y="557497"/>
                      </a:cubicBezTo>
                      <a:cubicBezTo>
                        <a:pt x="288102" y="557497"/>
                        <a:pt x="297443" y="557027"/>
                        <a:pt x="306744" y="556087"/>
                      </a:cubicBezTo>
                      <a:lnTo>
                        <a:pt x="278754" y="278993"/>
                      </a:lnTo>
                      <a:close/>
                    </a:path>
                  </a:pathLst>
                </a:custGeom>
                <a:solidFill>
                  <a:srgbClr val="72B7B2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669" name="Freeform: Shape 668">
                <a:extLst>
                  <a:ext uri="{FF2B5EF4-FFF2-40B4-BE49-F238E27FC236}">
                    <a16:creationId xmlns:a16="http://schemas.microsoft.com/office/drawing/2014/main" id="{20D46C22-E19E-42F0-9B46-766947A1717E}"/>
                  </a:ext>
                </a:extLst>
              </p:cNvPr>
              <p:cNvSpPr/>
              <p:nvPr/>
            </p:nvSpPr>
            <p:spPr>
              <a:xfrm>
                <a:off x="8788424" y="2415770"/>
                <a:ext cx="3713" cy="3713"/>
              </a:xfrm>
              <a:custGeom>
                <a:avLst/>
                <a:gdLst>
                  <a:gd name="connsiteX0" fmla="*/ 250 w 3713"/>
                  <a:gd name="connsiteY0" fmla="*/ 391 h 3713"/>
                  <a:gd name="connsiteX1" fmla="*/ 250 w 3713"/>
                  <a:gd name="connsiteY1" fmla="*/ 391 h 3713"/>
                  <a:gd name="connsiteX2" fmla="*/ 250 w 3713"/>
                  <a:gd name="connsiteY2" fmla="*/ 391 h 3713"/>
                  <a:gd name="connsiteX3" fmla="*/ 250 w 3713"/>
                  <a:gd name="connsiteY3" fmla="*/ 391 h 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3" h="3713">
                    <a:moveTo>
                      <a:pt x="250" y="391"/>
                    </a:moveTo>
                    <a:lnTo>
                      <a:pt x="250" y="391"/>
                    </a:lnTo>
                    <a:lnTo>
                      <a:pt x="250" y="391"/>
                    </a:lnTo>
                    <a:lnTo>
                      <a:pt x="250" y="391"/>
                    </a:lnTo>
                    <a:close/>
                  </a:path>
                </a:pathLst>
              </a:custGeom>
              <a:noFill/>
              <a:ln w="37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71" name="Graphic 388">
            <a:extLst>
              <a:ext uri="{FF2B5EF4-FFF2-40B4-BE49-F238E27FC236}">
                <a16:creationId xmlns:a16="http://schemas.microsoft.com/office/drawing/2014/main" id="{48183DAB-BBCD-4015-9170-46193A93E16D}"/>
              </a:ext>
            </a:extLst>
          </p:cNvPr>
          <p:cNvGrpSpPr/>
          <p:nvPr/>
        </p:nvGrpSpPr>
        <p:grpSpPr>
          <a:xfrm>
            <a:off x="9529816" y="2415770"/>
            <a:ext cx="557079" cy="642416"/>
            <a:chOff x="9141196" y="2415770"/>
            <a:chExt cx="557079" cy="642416"/>
          </a:xfrm>
        </p:grpSpPr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929528E3-7810-4974-A197-383D5956FD73}"/>
                </a:ext>
              </a:extLst>
            </p:cNvPr>
            <p:cNvSpPr/>
            <p:nvPr/>
          </p:nvSpPr>
          <p:spPr>
            <a:xfrm>
              <a:off x="9141196" y="2501178"/>
              <a:ext cx="557008" cy="557008"/>
            </a:xfrm>
            <a:custGeom>
              <a:avLst/>
              <a:gdLst>
                <a:gd name="connsiteX0" fmla="*/ 345 w 557008"/>
                <a:gd name="connsiteY0" fmla="*/ 414 h 557008"/>
                <a:gd name="connsiteX1" fmla="*/ 557353 w 557008"/>
                <a:gd name="connsiteY1" fmla="*/ 414 h 557008"/>
                <a:gd name="connsiteX2" fmla="*/ 557353 w 557008"/>
                <a:gd name="connsiteY2" fmla="*/ 557422 h 557008"/>
                <a:gd name="connsiteX3" fmla="*/ 345 w 557008"/>
                <a:gd name="connsiteY3" fmla="*/ 557422 h 5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008" h="557008">
                  <a:moveTo>
                    <a:pt x="345" y="414"/>
                  </a:moveTo>
                  <a:lnTo>
                    <a:pt x="557353" y="414"/>
                  </a:lnTo>
                  <a:lnTo>
                    <a:pt x="557353" y="557422"/>
                  </a:lnTo>
                  <a:lnTo>
                    <a:pt x="345" y="557422"/>
                  </a:lnTo>
                  <a:close/>
                </a:path>
              </a:pathLst>
            </a:custGeom>
            <a:noFill/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73" name="Graphic 388">
              <a:extLst>
                <a:ext uri="{FF2B5EF4-FFF2-40B4-BE49-F238E27FC236}">
                  <a16:creationId xmlns:a16="http://schemas.microsoft.com/office/drawing/2014/main" id="{424AB01F-0430-4AD7-9296-14A9D7D9B8BB}"/>
                </a:ext>
              </a:extLst>
            </p:cNvPr>
            <p:cNvGrpSpPr/>
            <p:nvPr/>
          </p:nvGrpSpPr>
          <p:grpSpPr>
            <a:xfrm>
              <a:off x="9141196" y="2415770"/>
              <a:ext cx="557079" cy="642416"/>
              <a:chOff x="9141196" y="2415770"/>
              <a:chExt cx="557079" cy="642416"/>
            </a:xfrm>
          </p:grpSpPr>
          <p:grpSp>
            <p:nvGrpSpPr>
              <p:cNvPr id="674" name="Graphic 388">
                <a:extLst>
                  <a:ext uri="{FF2B5EF4-FFF2-40B4-BE49-F238E27FC236}">
                    <a16:creationId xmlns:a16="http://schemas.microsoft.com/office/drawing/2014/main" id="{67EE80F1-3485-48E7-90DE-B6DDC2CF72E7}"/>
                  </a:ext>
                </a:extLst>
              </p:cNvPr>
              <p:cNvGrpSpPr/>
              <p:nvPr/>
            </p:nvGrpSpPr>
            <p:grpSpPr>
              <a:xfrm>
                <a:off x="9141196" y="2501178"/>
                <a:ext cx="557079" cy="557008"/>
                <a:chOff x="9141196" y="2501178"/>
                <a:chExt cx="557079" cy="557008"/>
              </a:xfrm>
            </p:grpSpPr>
            <p:sp>
              <p:nvSpPr>
                <p:cNvPr id="675" name="Freeform: Shape 674">
                  <a:extLst>
                    <a:ext uri="{FF2B5EF4-FFF2-40B4-BE49-F238E27FC236}">
                      <a16:creationId xmlns:a16="http://schemas.microsoft.com/office/drawing/2014/main" id="{6186EBFB-D91F-4539-BF69-5D1E1D1DADA8}"/>
                    </a:ext>
                  </a:extLst>
                </p:cNvPr>
                <p:cNvSpPr/>
                <p:nvPr/>
              </p:nvSpPr>
              <p:spPr>
                <a:xfrm>
                  <a:off x="9419700" y="2501178"/>
                  <a:ext cx="278575" cy="533956"/>
                </a:xfrm>
                <a:custGeom>
                  <a:avLst/>
                  <a:gdLst>
                    <a:gd name="connsiteX0" fmla="*/ 111364 w 278575"/>
                    <a:gd name="connsiteY0" fmla="*/ 534446 h 533956"/>
                    <a:gd name="connsiteX1" fmla="*/ 255873 w 278575"/>
                    <a:gd name="connsiteY1" fmla="*/ 168049 h 533956"/>
                    <a:gd name="connsiteX2" fmla="*/ 420 w 278575"/>
                    <a:gd name="connsiteY2" fmla="*/ 489 h 533956"/>
                    <a:gd name="connsiteX3" fmla="*/ 420 w 278575"/>
                    <a:gd name="connsiteY3" fmla="*/ 278993 h 533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8575" h="533956">
                      <a:moveTo>
                        <a:pt x="111364" y="534446"/>
                      </a:moveTo>
                      <a:cubicBezTo>
                        <a:pt x="252447" y="473173"/>
                        <a:pt x="317145" y="309131"/>
                        <a:pt x="255873" y="168049"/>
                      </a:cubicBezTo>
                      <a:cubicBezTo>
                        <a:pt x="211686" y="66309"/>
                        <a:pt x="111340" y="489"/>
                        <a:pt x="420" y="489"/>
                      </a:cubicBezTo>
                      <a:lnTo>
                        <a:pt x="420" y="278993"/>
                      </a:lnTo>
                      <a:close/>
                    </a:path>
                  </a:pathLst>
                </a:custGeom>
                <a:solidFill>
                  <a:srgbClr val="4C78A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6" name="Freeform: Shape 675">
                  <a:extLst>
                    <a:ext uri="{FF2B5EF4-FFF2-40B4-BE49-F238E27FC236}">
                      <a16:creationId xmlns:a16="http://schemas.microsoft.com/office/drawing/2014/main" id="{872625FE-9241-4AC2-AE8E-3A29ABEA03A0}"/>
                    </a:ext>
                  </a:extLst>
                </p:cNvPr>
                <p:cNvSpPr/>
                <p:nvPr/>
              </p:nvSpPr>
              <p:spPr>
                <a:xfrm>
                  <a:off x="9419700" y="2779682"/>
                  <a:ext cx="110944" cy="255740"/>
                </a:xfrm>
                <a:custGeom>
                  <a:avLst/>
                  <a:gdLst>
                    <a:gd name="connsiteX0" fmla="*/ 110698 w 110944"/>
                    <a:gd name="connsiteY0" fmla="*/ 256230 h 255740"/>
                    <a:gd name="connsiteX1" fmla="*/ 111364 w 110944"/>
                    <a:gd name="connsiteY1" fmla="*/ 255942 h 255740"/>
                    <a:gd name="connsiteX2" fmla="*/ 420 w 110944"/>
                    <a:gd name="connsiteY2" fmla="*/ 489 h 255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0944" h="255740">
                      <a:moveTo>
                        <a:pt x="110698" y="256230"/>
                      </a:moveTo>
                      <a:cubicBezTo>
                        <a:pt x="110920" y="256134"/>
                        <a:pt x="111142" y="256038"/>
                        <a:pt x="111364" y="255942"/>
                      </a:cubicBezTo>
                      <a:lnTo>
                        <a:pt x="420" y="489"/>
                      </a:lnTo>
                      <a:close/>
                    </a:path>
                  </a:pathLst>
                </a:custGeom>
                <a:solidFill>
                  <a:srgbClr val="F5851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:a16="http://schemas.microsoft.com/office/drawing/2014/main" id="{85AD703F-A65A-4AA6-8CE0-74F14C32F58C}"/>
                    </a:ext>
                  </a:extLst>
                </p:cNvPr>
                <p:cNvSpPr/>
                <p:nvPr/>
              </p:nvSpPr>
              <p:spPr>
                <a:xfrm>
                  <a:off x="9419700" y="2779682"/>
                  <a:ext cx="110277" cy="258124"/>
                </a:xfrm>
                <a:custGeom>
                  <a:avLst/>
                  <a:gdLst>
                    <a:gd name="connsiteX0" fmla="*/ 104998 w 110277"/>
                    <a:gd name="connsiteY0" fmla="*/ 258613 h 258124"/>
                    <a:gd name="connsiteX1" fmla="*/ 110698 w 110277"/>
                    <a:gd name="connsiteY1" fmla="*/ 256230 h 258124"/>
                    <a:gd name="connsiteX2" fmla="*/ 420 w 110277"/>
                    <a:gd name="connsiteY2" fmla="*/ 489 h 258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0277" h="258124">
                      <a:moveTo>
                        <a:pt x="104998" y="258613"/>
                      </a:moveTo>
                      <a:cubicBezTo>
                        <a:pt x="106907" y="257840"/>
                        <a:pt x="108807" y="257045"/>
                        <a:pt x="110698" y="256230"/>
                      </a:cubicBezTo>
                      <a:lnTo>
                        <a:pt x="420" y="489"/>
                      </a:lnTo>
                      <a:close/>
                    </a:path>
                  </a:pathLst>
                </a:custGeom>
                <a:solidFill>
                  <a:srgbClr val="E45756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:a16="http://schemas.microsoft.com/office/drawing/2014/main" id="{A661B326-10A5-4551-A72F-DE57AAC8483D}"/>
                    </a:ext>
                  </a:extLst>
                </p:cNvPr>
                <p:cNvSpPr/>
                <p:nvPr/>
              </p:nvSpPr>
              <p:spPr>
                <a:xfrm>
                  <a:off x="9141196" y="2501178"/>
                  <a:ext cx="383082" cy="557008"/>
                </a:xfrm>
                <a:custGeom>
                  <a:avLst/>
                  <a:gdLst>
                    <a:gd name="connsiteX0" fmla="*/ 278924 w 383082"/>
                    <a:gd name="connsiteY0" fmla="*/ 489 h 557008"/>
                    <a:gd name="connsiteX1" fmla="*/ 420 w 383082"/>
                    <a:gd name="connsiteY1" fmla="*/ 278993 h 557008"/>
                    <a:gd name="connsiteX2" fmla="*/ 278924 w 383082"/>
                    <a:gd name="connsiteY2" fmla="*/ 557497 h 557008"/>
                    <a:gd name="connsiteX3" fmla="*/ 383502 w 383082"/>
                    <a:gd name="connsiteY3" fmla="*/ 537117 h 557008"/>
                    <a:gd name="connsiteX4" fmla="*/ 278924 w 383082"/>
                    <a:gd name="connsiteY4" fmla="*/ 278993 h 557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3082" h="557008">
                      <a:moveTo>
                        <a:pt x="278924" y="489"/>
                      </a:moveTo>
                      <a:cubicBezTo>
                        <a:pt x="125110" y="489"/>
                        <a:pt x="420" y="125179"/>
                        <a:pt x="420" y="278993"/>
                      </a:cubicBezTo>
                      <a:cubicBezTo>
                        <a:pt x="420" y="432807"/>
                        <a:pt x="125110" y="557497"/>
                        <a:pt x="278924" y="557497"/>
                      </a:cubicBezTo>
                      <a:cubicBezTo>
                        <a:pt x="314770" y="557497"/>
                        <a:pt x="350279" y="550577"/>
                        <a:pt x="383502" y="537117"/>
                      </a:cubicBezTo>
                      <a:lnTo>
                        <a:pt x="278924" y="278993"/>
                      </a:lnTo>
                      <a:close/>
                    </a:path>
                  </a:pathLst>
                </a:custGeom>
                <a:solidFill>
                  <a:srgbClr val="72B7B2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680" name="Freeform: Shape 679">
                <a:extLst>
                  <a:ext uri="{FF2B5EF4-FFF2-40B4-BE49-F238E27FC236}">
                    <a16:creationId xmlns:a16="http://schemas.microsoft.com/office/drawing/2014/main" id="{53B4F5A3-033B-4AFA-B16B-186D9E25B560}"/>
                  </a:ext>
                </a:extLst>
              </p:cNvPr>
              <p:cNvSpPr/>
              <p:nvPr/>
            </p:nvSpPr>
            <p:spPr>
              <a:xfrm>
                <a:off x="9419700" y="2415770"/>
                <a:ext cx="3713" cy="3713"/>
              </a:xfrm>
              <a:custGeom>
                <a:avLst/>
                <a:gdLst>
                  <a:gd name="connsiteX0" fmla="*/ 420 w 3713"/>
                  <a:gd name="connsiteY0" fmla="*/ 391 h 3713"/>
                  <a:gd name="connsiteX1" fmla="*/ 420 w 3713"/>
                  <a:gd name="connsiteY1" fmla="*/ 391 h 3713"/>
                  <a:gd name="connsiteX2" fmla="*/ 420 w 3713"/>
                  <a:gd name="connsiteY2" fmla="*/ 391 h 3713"/>
                  <a:gd name="connsiteX3" fmla="*/ 420 w 3713"/>
                  <a:gd name="connsiteY3" fmla="*/ 391 h 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3" h="3713">
                    <a:moveTo>
                      <a:pt x="420" y="391"/>
                    </a:moveTo>
                    <a:lnTo>
                      <a:pt x="420" y="391"/>
                    </a:lnTo>
                    <a:lnTo>
                      <a:pt x="420" y="391"/>
                    </a:lnTo>
                    <a:lnTo>
                      <a:pt x="420" y="391"/>
                    </a:lnTo>
                    <a:close/>
                  </a:path>
                </a:pathLst>
              </a:custGeom>
              <a:noFill/>
              <a:ln w="37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82" name="Graphic 388">
            <a:extLst>
              <a:ext uri="{FF2B5EF4-FFF2-40B4-BE49-F238E27FC236}">
                <a16:creationId xmlns:a16="http://schemas.microsoft.com/office/drawing/2014/main" id="{E89C62E7-D46D-4CDA-8CD2-4BAB2AC6755E}"/>
              </a:ext>
            </a:extLst>
          </p:cNvPr>
          <p:cNvGrpSpPr/>
          <p:nvPr/>
        </p:nvGrpSpPr>
        <p:grpSpPr>
          <a:xfrm>
            <a:off x="10161092" y="2415770"/>
            <a:ext cx="557008" cy="642416"/>
            <a:chOff x="9772472" y="2415770"/>
            <a:chExt cx="557008" cy="642416"/>
          </a:xfrm>
        </p:grpSpPr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D9DFABF0-F633-4F5D-9157-8A6D7E4138B9}"/>
                </a:ext>
              </a:extLst>
            </p:cNvPr>
            <p:cNvSpPr/>
            <p:nvPr/>
          </p:nvSpPr>
          <p:spPr>
            <a:xfrm>
              <a:off x="9772472" y="2501178"/>
              <a:ext cx="557008" cy="557008"/>
            </a:xfrm>
            <a:custGeom>
              <a:avLst/>
              <a:gdLst>
                <a:gd name="connsiteX0" fmla="*/ 515 w 557008"/>
                <a:gd name="connsiteY0" fmla="*/ 414 h 557008"/>
                <a:gd name="connsiteX1" fmla="*/ 557523 w 557008"/>
                <a:gd name="connsiteY1" fmla="*/ 414 h 557008"/>
                <a:gd name="connsiteX2" fmla="*/ 557523 w 557008"/>
                <a:gd name="connsiteY2" fmla="*/ 557422 h 557008"/>
                <a:gd name="connsiteX3" fmla="*/ 515 w 557008"/>
                <a:gd name="connsiteY3" fmla="*/ 557422 h 5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008" h="557008">
                  <a:moveTo>
                    <a:pt x="515" y="414"/>
                  </a:moveTo>
                  <a:lnTo>
                    <a:pt x="557523" y="414"/>
                  </a:lnTo>
                  <a:lnTo>
                    <a:pt x="557523" y="557422"/>
                  </a:lnTo>
                  <a:lnTo>
                    <a:pt x="515" y="557422"/>
                  </a:lnTo>
                  <a:close/>
                </a:path>
              </a:pathLst>
            </a:custGeom>
            <a:noFill/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84" name="Graphic 388">
              <a:extLst>
                <a:ext uri="{FF2B5EF4-FFF2-40B4-BE49-F238E27FC236}">
                  <a16:creationId xmlns:a16="http://schemas.microsoft.com/office/drawing/2014/main" id="{D9DEC092-B534-4EFF-A371-009457F595C3}"/>
                </a:ext>
              </a:extLst>
            </p:cNvPr>
            <p:cNvGrpSpPr/>
            <p:nvPr/>
          </p:nvGrpSpPr>
          <p:grpSpPr>
            <a:xfrm>
              <a:off x="9772472" y="2415770"/>
              <a:ext cx="557008" cy="642416"/>
              <a:chOff x="9772472" y="2415770"/>
              <a:chExt cx="557008" cy="642416"/>
            </a:xfrm>
          </p:grpSpPr>
          <p:grpSp>
            <p:nvGrpSpPr>
              <p:cNvPr id="685" name="Graphic 388">
                <a:extLst>
                  <a:ext uri="{FF2B5EF4-FFF2-40B4-BE49-F238E27FC236}">
                    <a16:creationId xmlns:a16="http://schemas.microsoft.com/office/drawing/2014/main" id="{29B99F0B-8EC1-4FFD-843F-2B53D8E08931}"/>
                  </a:ext>
                </a:extLst>
              </p:cNvPr>
              <p:cNvGrpSpPr/>
              <p:nvPr/>
            </p:nvGrpSpPr>
            <p:grpSpPr>
              <a:xfrm>
                <a:off x="9772472" y="2501178"/>
                <a:ext cx="557008" cy="557008"/>
                <a:chOff x="9772472" y="2501178"/>
                <a:chExt cx="557008" cy="557008"/>
              </a:xfrm>
            </p:grpSpPr>
            <p:sp>
              <p:nvSpPr>
                <p:cNvPr id="686" name="Freeform: Shape 685">
                  <a:extLst>
                    <a:ext uri="{FF2B5EF4-FFF2-40B4-BE49-F238E27FC236}">
                      <a16:creationId xmlns:a16="http://schemas.microsoft.com/office/drawing/2014/main" id="{837B0B76-BF67-4A2A-B8E3-0EF88FAE05FE}"/>
                    </a:ext>
                  </a:extLst>
                </p:cNvPr>
                <p:cNvSpPr/>
                <p:nvPr/>
              </p:nvSpPr>
              <p:spPr>
                <a:xfrm>
                  <a:off x="10050976" y="2501178"/>
                  <a:ext cx="214216" cy="278504"/>
                </a:xfrm>
                <a:custGeom>
                  <a:avLst/>
                  <a:gdLst>
                    <a:gd name="connsiteX0" fmla="*/ 214806 w 214216"/>
                    <a:gd name="connsiteY0" fmla="*/ 101016 h 278504"/>
                    <a:gd name="connsiteX1" fmla="*/ 590 w 214216"/>
                    <a:gd name="connsiteY1" fmla="*/ 489 h 278504"/>
                    <a:gd name="connsiteX2" fmla="*/ 590 w 214216"/>
                    <a:gd name="connsiteY2" fmla="*/ 278993 h 278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4216" h="278504">
                      <a:moveTo>
                        <a:pt x="214806" y="101016"/>
                      </a:moveTo>
                      <a:cubicBezTo>
                        <a:pt x="161894" y="37330"/>
                        <a:pt x="83389" y="489"/>
                        <a:pt x="590" y="489"/>
                      </a:cubicBezTo>
                      <a:lnTo>
                        <a:pt x="590" y="278993"/>
                      </a:lnTo>
                      <a:close/>
                    </a:path>
                  </a:pathLst>
                </a:custGeom>
                <a:solidFill>
                  <a:srgbClr val="4C78A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7" name="Freeform: Shape 686">
                  <a:extLst>
                    <a:ext uri="{FF2B5EF4-FFF2-40B4-BE49-F238E27FC236}">
                      <a16:creationId xmlns:a16="http://schemas.microsoft.com/office/drawing/2014/main" id="{3868527E-CC14-402D-A709-3326678E0DE8}"/>
                    </a:ext>
                  </a:extLst>
                </p:cNvPr>
                <p:cNvSpPr/>
                <p:nvPr/>
              </p:nvSpPr>
              <p:spPr>
                <a:xfrm>
                  <a:off x="10050976" y="2601705"/>
                  <a:ext cx="216036" cy="177977"/>
                </a:xfrm>
                <a:custGeom>
                  <a:avLst/>
                  <a:gdLst>
                    <a:gd name="connsiteX0" fmla="*/ 216627 w 216036"/>
                    <a:gd name="connsiteY0" fmla="*/ 2703 h 177977"/>
                    <a:gd name="connsiteX1" fmla="*/ 214806 w 216036"/>
                    <a:gd name="connsiteY1" fmla="*/ 489 h 177977"/>
                    <a:gd name="connsiteX2" fmla="*/ 590 w 216036"/>
                    <a:gd name="connsiteY2" fmla="*/ 178466 h 177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6036" h="177977">
                      <a:moveTo>
                        <a:pt x="216627" y="2703"/>
                      </a:moveTo>
                      <a:cubicBezTo>
                        <a:pt x="216024" y="1962"/>
                        <a:pt x="215417" y="1224"/>
                        <a:pt x="214806" y="489"/>
                      </a:cubicBezTo>
                      <a:lnTo>
                        <a:pt x="590" y="178466"/>
                      </a:lnTo>
                      <a:close/>
                    </a:path>
                  </a:pathLst>
                </a:custGeom>
                <a:solidFill>
                  <a:srgbClr val="F5851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8" name="Freeform: Shape 687">
                  <a:extLst>
                    <a:ext uri="{FF2B5EF4-FFF2-40B4-BE49-F238E27FC236}">
                      <a16:creationId xmlns:a16="http://schemas.microsoft.com/office/drawing/2014/main" id="{C1D33203-6E38-4FB2-A45F-52CC1608E365}"/>
                    </a:ext>
                  </a:extLst>
                </p:cNvPr>
                <p:cNvSpPr/>
                <p:nvPr/>
              </p:nvSpPr>
              <p:spPr>
                <a:xfrm>
                  <a:off x="10050976" y="2603919"/>
                  <a:ext cx="218169" cy="175762"/>
                </a:xfrm>
                <a:custGeom>
                  <a:avLst/>
                  <a:gdLst>
                    <a:gd name="connsiteX0" fmla="*/ 218760 w 218169"/>
                    <a:gd name="connsiteY0" fmla="*/ 3144 h 175762"/>
                    <a:gd name="connsiteX1" fmla="*/ 216627 w 218169"/>
                    <a:gd name="connsiteY1" fmla="*/ 489 h 175762"/>
                    <a:gd name="connsiteX2" fmla="*/ 590 w 218169"/>
                    <a:gd name="connsiteY2" fmla="*/ 176252 h 175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8169" h="175762">
                      <a:moveTo>
                        <a:pt x="218760" y="3144"/>
                      </a:moveTo>
                      <a:cubicBezTo>
                        <a:pt x="218054" y="2254"/>
                        <a:pt x="217343" y="1369"/>
                        <a:pt x="216627" y="489"/>
                      </a:cubicBezTo>
                      <a:lnTo>
                        <a:pt x="590" y="176252"/>
                      </a:lnTo>
                      <a:close/>
                    </a:path>
                  </a:pathLst>
                </a:custGeom>
                <a:solidFill>
                  <a:srgbClr val="E45756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9" name="Freeform: Shape 688">
                  <a:extLst>
                    <a:ext uri="{FF2B5EF4-FFF2-40B4-BE49-F238E27FC236}">
                      <a16:creationId xmlns:a16="http://schemas.microsoft.com/office/drawing/2014/main" id="{5EA43AEF-F1D4-4EE0-87AE-C4856692F1E2}"/>
                    </a:ext>
                  </a:extLst>
                </p:cNvPr>
                <p:cNvSpPr/>
                <p:nvPr/>
              </p:nvSpPr>
              <p:spPr>
                <a:xfrm>
                  <a:off x="9772472" y="2501178"/>
                  <a:ext cx="557008" cy="557008"/>
                </a:xfrm>
                <a:custGeom>
                  <a:avLst/>
                  <a:gdLst>
                    <a:gd name="connsiteX0" fmla="*/ 279094 w 557008"/>
                    <a:gd name="connsiteY0" fmla="*/ 489 h 557008"/>
                    <a:gd name="connsiteX1" fmla="*/ 590 w 557008"/>
                    <a:gd name="connsiteY1" fmla="*/ 278993 h 557008"/>
                    <a:gd name="connsiteX2" fmla="*/ 279094 w 557008"/>
                    <a:gd name="connsiteY2" fmla="*/ 557497 h 557008"/>
                    <a:gd name="connsiteX3" fmla="*/ 557598 w 557008"/>
                    <a:gd name="connsiteY3" fmla="*/ 278993 h 557008"/>
                    <a:gd name="connsiteX4" fmla="*/ 497264 w 557008"/>
                    <a:gd name="connsiteY4" fmla="*/ 105885 h 557008"/>
                    <a:gd name="connsiteX5" fmla="*/ 279094 w 557008"/>
                    <a:gd name="connsiteY5" fmla="*/ 278993 h 557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7008" h="557008">
                      <a:moveTo>
                        <a:pt x="279094" y="489"/>
                      </a:moveTo>
                      <a:cubicBezTo>
                        <a:pt x="125280" y="489"/>
                        <a:pt x="590" y="125179"/>
                        <a:pt x="590" y="278993"/>
                      </a:cubicBezTo>
                      <a:cubicBezTo>
                        <a:pt x="590" y="432807"/>
                        <a:pt x="125280" y="557497"/>
                        <a:pt x="279094" y="557497"/>
                      </a:cubicBezTo>
                      <a:cubicBezTo>
                        <a:pt x="432908" y="557497"/>
                        <a:pt x="557598" y="432807"/>
                        <a:pt x="557598" y="278993"/>
                      </a:cubicBezTo>
                      <a:cubicBezTo>
                        <a:pt x="557598" y="216135"/>
                        <a:pt x="536334" y="155126"/>
                        <a:pt x="497264" y="105885"/>
                      </a:cubicBezTo>
                      <a:lnTo>
                        <a:pt x="279094" y="278993"/>
                      </a:lnTo>
                      <a:close/>
                    </a:path>
                  </a:pathLst>
                </a:custGeom>
                <a:solidFill>
                  <a:srgbClr val="72B7B2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691" name="Freeform: Shape 690">
                <a:extLst>
                  <a:ext uri="{FF2B5EF4-FFF2-40B4-BE49-F238E27FC236}">
                    <a16:creationId xmlns:a16="http://schemas.microsoft.com/office/drawing/2014/main" id="{5F6EB38B-17C3-4FD4-B6C2-884BD34843CB}"/>
                  </a:ext>
                </a:extLst>
              </p:cNvPr>
              <p:cNvSpPr/>
              <p:nvPr/>
            </p:nvSpPr>
            <p:spPr>
              <a:xfrm>
                <a:off x="10050976" y="2415770"/>
                <a:ext cx="3713" cy="3713"/>
              </a:xfrm>
              <a:custGeom>
                <a:avLst/>
                <a:gdLst>
                  <a:gd name="connsiteX0" fmla="*/ 590 w 3713"/>
                  <a:gd name="connsiteY0" fmla="*/ 391 h 3713"/>
                  <a:gd name="connsiteX1" fmla="*/ 590 w 3713"/>
                  <a:gd name="connsiteY1" fmla="*/ 391 h 3713"/>
                  <a:gd name="connsiteX2" fmla="*/ 590 w 3713"/>
                  <a:gd name="connsiteY2" fmla="*/ 391 h 3713"/>
                  <a:gd name="connsiteX3" fmla="*/ 590 w 3713"/>
                  <a:gd name="connsiteY3" fmla="*/ 391 h 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3" h="3713">
                    <a:moveTo>
                      <a:pt x="590" y="391"/>
                    </a:moveTo>
                    <a:lnTo>
                      <a:pt x="590" y="391"/>
                    </a:lnTo>
                    <a:lnTo>
                      <a:pt x="590" y="391"/>
                    </a:lnTo>
                    <a:lnTo>
                      <a:pt x="590" y="391"/>
                    </a:lnTo>
                    <a:close/>
                  </a:path>
                </a:pathLst>
              </a:custGeom>
              <a:noFill/>
              <a:ln w="37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93" name="Graphic 388">
            <a:extLst>
              <a:ext uri="{FF2B5EF4-FFF2-40B4-BE49-F238E27FC236}">
                <a16:creationId xmlns:a16="http://schemas.microsoft.com/office/drawing/2014/main" id="{7B18B610-F2EC-4672-854C-BD75A727FA44}"/>
              </a:ext>
            </a:extLst>
          </p:cNvPr>
          <p:cNvGrpSpPr/>
          <p:nvPr/>
        </p:nvGrpSpPr>
        <p:grpSpPr>
          <a:xfrm>
            <a:off x="10792324" y="2415770"/>
            <a:ext cx="557094" cy="642459"/>
            <a:chOff x="10403704" y="2415770"/>
            <a:chExt cx="557094" cy="642459"/>
          </a:xfrm>
        </p:grpSpPr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1ACE4D94-E04C-414B-A774-B3EF2E71E168}"/>
                </a:ext>
              </a:extLst>
            </p:cNvPr>
            <p:cNvSpPr/>
            <p:nvPr/>
          </p:nvSpPr>
          <p:spPr>
            <a:xfrm>
              <a:off x="10403748" y="2501178"/>
              <a:ext cx="557008" cy="557008"/>
            </a:xfrm>
            <a:custGeom>
              <a:avLst/>
              <a:gdLst>
                <a:gd name="connsiteX0" fmla="*/ 685 w 557008"/>
                <a:gd name="connsiteY0" fmla="*/ 414 h 557008"/>
                <a:gd name="connsiteX1" fmla="*/ 557693 w 557008"/>
                <a:gd name="connsiteY1" fmla="*/ 414 h 557008"/>
                <a:gd name="connsiteX2" fmla="*/ 557693 w 557008"/>
                <a:gd name="connsiteY2" fmla="*/ 557422 h 557008"/>
                <a:gd name="connsiteX3" fmla="*/ 685 w 557008"/>
                <a:gd name="connsiteY3" fmla="*/ 557422 h 5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008" h="557008">
                  <a:moveTo>
                    <a:pt x="685" y="414"/>
                  </a:moveTo>
                  <a:lnTo>
                    <a:pt x="557693" y="414"/>
                  </a:lnTo>
                  <a:lnTo>
                    <a:pt x="557693" y="557422"/>
                  </a:lnTo>
                  <a:lnTo>
                    <a:pt x="685" y="557422"/>
                  </a:lnTo>
                  <a:close/>
                </a:path>
              </a:pathLst>
            </a:custGeom>
            <a:noFill/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95" name="Graphic 388">
              <a:extLst>
                <a:ext uri="{FF2B5EF4-FFF2-40B4-BE49-F238E27FC236}">
                  <a16:creationId xmlns:a16="http://schemas.microsoft.com/office/drawing/2014/main" id="{A2AE7301-D197-487E-AA12-A1B4294EB241}"/>
                </a:ext>
              </a:extLst>
            </p:cNvPr>
            <p:cNvGrpSpPr/>
            <p:nvPr/>
          </p:nvGrpSpPr>
          <p:grpSpPr>
            <a:xfrm>
              <a:off x="10403704" y="2415770"/>
              <a:ext cx="557094" cy="642459"/>
              <a:chOff x="10403704" y="2415770"/>
              <a:chExt cx="557094" cy="642459"/>
            </a:xfrm>
          </p:grpSpPr>
          <p:grpSp>
            <p:nvGrpSpPr>
              <p:cNvPr id="696" name="Graphic 388">
                <a:extLst>
                  <a:ext uri="{FF2B5EF4-FFF2-40B4-BE49-F238E27FC236}">
                    <a16:creationId xmlns:a16="http://schemas.microsoft.com/office/drawing/2014/main" id="{399948C8-B8AB-4F12-AF97-FCB8147928F3}"/>
                  </a:ext>
                </a:extLst>
              </p:cNvPr>
              <p:cNvGrpSpPr/>
              <p:nvPr/>
            </p:nvGrpSpPr>
            <p:grpSpPr>
              <a:xfrm>
                <a:off x="10403704" y="2501178"/>
                <a:ext cx="557094" cy="557051"/>
                <a:chOff x="10403704" y="2501178"/>
                <a:chExt cx="557094" cy="557051"/>
              </a:xfrm>
            </p:grpSpPr>
            <p:sp>
              <p:nvSpPr>
                <p:cNvPr id="697" name="Freeform: Shape 696">
                  <a:extLst>
                    <a:ext uri="{FF2B5EF4-FFF2-40B4-BE49-F238E27FC236}">
                      <a16:creationId xmlns:a16="http://schemas.microsoft.com/office/drawing/2014/main" id="{B7F0AB59-97D8-4100-AC28-EE4C837EAB50}"/>
                    </a:ext>
                  </a:extLst>
                </p:cNvPr>
                <p:cNvSpPr/>
                <p:nvPr/>
              </p:nvSpPr>
              <p:spPr>
                <a:xfrm>
                  <a:off x="10403704" y="2501178"/>
                  <a:ext cx="557094" cy="557051"/>
                </a:xfrm>
                <a:custGeom>
                  <a:avLst/>
                  <a:gdLst>
                    <a:gd name="connsiteX0" fmla="*/ 39821 w 557094"/>
                    <a:gd name="connsiteY0" fmla="*/ 136829 h 557051"/>
                    <a:gd name="connsiteX1" fmla="*/ 137144 w 557094"/>
                    <a:gd name="connsiteY1" fmla="*/ 518480 h 557051"/>
                    <a:gd name="connsiteX2" fmla="*/ 518794 w 557094"/>
                    <a:gd name="connsiteY2" fmla="*/ 421157 h 557051"/>
                    <a:gd name="connsiteX3" fmla="*/ 421471 w 557094"/>
                    <a:gd name="connsiteY3" fmla="*/ 39506 h 557051"/>
                    <a:gd name="connsiteX4" fmla="*/ 279307 w 557094"/>
                    <a:gd name="connsiteY4" fmla="*/ 489 h 557051"/>
                    <a:gd name="connsiteX5" fmla="*/ 279307 w 557094"/>
                    <a:gd name="connsiteY5" fmla="*/ 278993 h 557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7094" h="557051">
                      <a:moveTo>
                        <a:pt x="39821" y="136829"/>
                      </a:moveTo>
                      <a:cubicBezTo>
                        <a:pt x="-38695" y="269094"/>
                        <a:pt x="4879" y="439965"/>
                        <a:pt x="137144" y="518480"/>
                      </a:cubicBezTo>
                      <a:cubicBezTo>
                        <a:pt x="269409" y="596995"/>
                        <a:pt x="440280" y="553422"/>
                        <a:pt x="518794" y="421157"/>
                      </a:cubicBezTo>
                      <a:cubicBezTo>
                        <a:pt x="597309" y="288892"/>
                        <a:pt x="553736" y="118021"/>
                        <a:pt x="421471" y="39506"/>
                      </a:cubicBezTo>
                      <a:cubicBezTo>
                        <a:pt x="378448" y="13967"/>
                        <a:pt x="329340" y="489"/>
                        <a:pt x="279307" y="489"/>
                      </a:cubicBezTo>
                      <a:lnTo>
                        <a:pt x="279307" y="278993"/>
                      </a:lnTo>
                      <a:close/>
                    </a:path>
                  </a:pathLst>
                </a:custGeom>
                <a:solidFill>
                  <a:srgbClr val="4C78A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8" name="Freeform: Shape 697">
                  <a:extLst>
                    <a:ext uri="{FF2B5EF4-FFF2-40B4-BE49-F238E27FC236}">
                      <a16:creationId xmlns:a16="http://schemas.microsoft.com/office/drawing/2014/main" id="{A4F78CC8-DAFE-4552-9833-4F2584D819BC}"/>
                    </a:ext>
                  </a:extLst>
                </p:cNvPr>
                <p:cNvSpPr/>
                <p:nvPr/>
              </p:nvSpPr>
              <p:spPr>
                <a:xfrm>
                  <a:off x="10442765" y="2636850"/>
                  <a:ext cx="239486" cy="142832"/>
                </a:xfrm>
                <a:custGeom>
                  <a:avLst/>
                  <a:gdLst>
                    <a:gd name="connsiteX0" fmla="*/ 1158 w 239486"/>
                    <a:gd name="connsiteY0" fmla="*/ 489 h 142832"/>
                    <a:gd name="connsiteX1" fmla="*/ 760 w 239486"/>
                    <a:gd name="connsiteY1" fmla="*/ 1157 h 142832"/>
                    <a:gd name="connsiteX2" fmla="*/ 240247 w 239486"/>
                    <a:gd name="connsiteY2" fmla="*/ 143321 h 142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9486" h="142832">
                      <a:moveTo>
                        <a:pt x="1158" y="489"/>
                      </a:moveTo>
                      <a:cubicBezTo>
                        <a:pt x="1025" y="711"/>
                        <a:pt x="892" y="934"/>
                        <a:pt x="760" y="1157"/>
                      </a:cubicBezTo>
                      <a:lnTo>
                        <a:pt x="240247" y="143321"/>
                      </a:lnTo>
                      <a:close/>
                    </a:path>
                  </a:pathLst>
                </a:custGeom>
                <a:solidFill>
                  <a:srgbClr val="F5851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9" name="Freeform: Shape 698">
                  <a:extLst>
                    <a:ext uri="{FF2B5EF4-FFF2-40B4-BE49-F238E27FC236}">
                      <a16:creationId xmlns:a16="http://schemas.microsoft.com/office/drawing/2014/main" id="{B2A007D6-DD4E-4C81-A88F-DC8EBE543DEC}"/>
                    </a:ext>
                  </a:extLst>
                </p:cNvPr>
                <p:cNvSpPr/>
                <p:nvPr/>
              </p:nvSpPr>
              <p:spPr>
                <a:xfrm>
                  <a:off x="10443163" y="2635659"/>
                  <a:ext cx="239089" cy="144023"/>
                </a:xfrm>
                <a:custGeom>
                  <a:avLst/>
                  <a:gdLst>
                    <a:gd name="connsiteX0" fmla="*/ 1476 w 239089"/>
                    <a:gd name="connsiteY0" fmla="*/ 489 h 144023"/>
                    <a:gd name="connsiteX1" fmla="*/ 760 w 239089"/>
                    <a:gd name="connsiteY1" fmla="*/ 1680 h 144023"/>
                    <a:gd name="connsiteX2" fmla="*/ 239849 w 239089"/>
                    <a:gd name="connsiteY2" fmla="*/ 144512 h 144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9089" h="144023">
                      <a:moveTo>
                        <a:pt x="1476" y="489"/>
                      </a:moveTo>
                      <a:cubicBezTo>
                        <a:pt x="1236" y="885"/>
                        <a:pt x="998" y="1282"/>
                        <a:pt x="760" y="1680"/>
                      </a:cubicBezTo>
                      <a:lnTo>
                        <a:pt x="239849" y="144512"/>
                      </a:lnTo>
                      <a:close/>
                    </a:path>
                  </a:pathLst>
                </a:custGeom>
                <a:solidFill>
                  <a:srgbClr val="E45756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0" name="Freeform: Shape 699">
                  <a:extLst>
                    <a:ext uri="{FF2B5EF4-FFF2-40B4-BE49-F238E27FC236}">
                      <a16:creationId xmlns:a16="http://schemas.microsoft.com/office/drawing/2014/main" id="{1160ABE8-201F-461C-9095-3B7C1CBCC840}"/>
                    </a:ext>
                  </a:extLst>
                </p:cNvPr>
                <p:cNvSpPr/>
                <p:nvPr/>
              </p:nvSpPr>
              <p:spPr>
                <a:xfrm>
                  <a:off x="10443878" y="2501178"/>
                  <a:ext cx="238373" cy="278504"/>
                </a:xfrm>
                <a:custGeom>
                  <a:avLst/>
                  <a:gdLst>
                    <a:gd name="connsiteX0" fmla="*/ 239134 w 238373"/>
                    <a:gd name="connsiteY0" fmla="*/ 489 h 278504"/>
                    <a:gd name="connsiteX1" fmla="*/ 760 w 238373"/>
                    <a:gd name="connsiteY1" fmla="*/ 134970 h 278504"/>
                    <a:gd name="connsiteX2" fmla="*/ 239134 w 238373"/>
                    <a:gd name="connsiteY2" fmla="*/ 278993 h 278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8373" h="278504">
                      <a:moveTo>
                        <a:pt x="239134" y="489"/>
                      </a:moveTo>
                      <a:cubicBezTo>
                        <a:pt x="141611" y="489"/>
                        <a:pt x="51192" y="51500"/>
                        <a:pt x="760" y="134970"/>
                      </a:cubicBezTo>
                      <a:lnTo>
                        <a:pt x="239134" y="278993"/>
                      </a:lnTo>
                      <a:close/>
                    </a:path>
                  </a:pathLst>
                </a:custGeom>
                <a:solidFill>
                  <a:srgbClr val="72B7B2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702" name="Freeform: Shape 701">
                <a:extLst>
                  <a:ext uri="{FF2B5EF4-FFF2-40B4-BE49-F238E27FC236}">
                    <a16:creationId xmlns:a16="http://schemas.microsoft.com/office/drawing/2014/main" id="{AC81DAEB-5CC7-4F55-A09C-A7768EF7EC47}"/>
                  </a:ext>
                </a:extLst>
              </p:cNvPr>
              <p:cNvSpPr/>
              <p:nvPr/>
            </p:nvSpPr>
            <p:spPr>
              <a:xfrm>
                <a:off x="10682252" y="2415770"/>
                <a:ext cx="3713" cy="3713"/>
              </a:xfrm>
              <a:custGeom>
                <a:avLst/>
                <a:gdLst>
                  <a:gd name="connsiteX0" fmla="*/ 760 w 3713"/>
                  <a:gd name="connsiteY0" fmla="*/ 391 h 3713"/>
                  <a:gd name="connsiteX1" fmla="*/ 760 w 3713"/>
                  <a:gd name="connsiteY1" fmla="*/ 391 h 3713"/>
                  <a:gd name="connsiteX2" fmla="*/ 760 w 3713"/>
                  <a:gd name="connsiteY2" fmla="*/ 391 h 3713"/>
                  <a:gd name="connsiteX3" fmla="*/ 760 w 3713"/>
                  <a:gd name="connsiteY3" fmla="*/ 391 h 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3" h="3713">
                    <a:moveTo>
                      <a:pt x="760" y="391"/>
                    </a:moveTo>
                    <a:lnTo>
                      <a:pt x="760" y="391"/>
                    </a:lnTo>
                    <a:lnTo>
                      <a:pt x="760" y="391"/>
                    </a:lnTo>
                    <a:lnTo>
                      <a:pt x="760" y="391"/>
                    </a:lnTo>
                    <a:close/>
                  </a:path>
                </a:pathLst>
              </a:custGeom>
              <a:noFill/>
              <a:ln w="37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91" name="Graphic 388">
            <a:extLst>
              <a:ext uri="{FF2B5EF4-FFF2-40B4-BE49-F238E27FC236}">
                <a16:creationId xmlns:a16="http://schemas.microsoft.com/office/drawing/2014/main" id="{C192710F-3CCA-4305-B8EE-D6A45EBDF0E6}"/>
              </a:ext>
            </a:extLst>
          </p:cNvPr>
          <p:cNvGrpSpPr/>
          <p:nvPr/>
        </p:nvGrpSpPr>
        <p:grpSpPr>
          <a:xfrm>
            <a:off x="8267263" y="3132454"/>
            <a:ext cx="557008" cy="642416"/>
            <a:chOff x="7878643" y="3132454"/>
            <a:chExt cx="557008" cy="642416"/>
          </a:xfrm>
        </p:grpSpPr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3CF8D6ED-76CB-4F07-BB21-80BB8A023808}"/>
                </a:ext>
              </a:extLst>
            </p:cNvPr>
            <p:cNvSpPr/>
            <p:nvPr/>
          </p:nvSpPr>
          <p:spPr>
            <a:xfrm>
              <a:off x="7878643" y="3217862"/>
              <a:ext cx="557008" cy="557008"/>
            </a:xfrm>
            <a:custGeom>
              <a:avLst/>
              <a:gdLst>
                <a:gd name="connsiteX0" fmla="*/ 5 w 557008"/>
                <a:gd name="connsiteY0" fmla="*/ 607 h 557008"/>
                <a:gd name="connsiteX1" fmla="*/ 557013 w 557008"/>
                <a:gd name="connsiteY1" fmla="*/ 607 h 557008"/>
                <a:gd name="connsiteX2" fmla="*/ 557013 w 557008"/>
                <a:gd name="connsiteY2" fmla="*/ 557615 h 557008"/>
                <a:gd name="connsiteX3" fmla="*/ 5 w 557008"/>
                <a:gd name="connsiteY3" fmla="*/ 557615 h 5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008" h="557008">
                  <a:moveTo>
                    <a:pt x="5" y="607"/>
                  </a:moveTo>
                  <a:lnTo>
                    <a:pt x="557013" y="607"/>
                  </a:lnTo>
                  <a:lnTo>
                    <a:pt x="557013" y="557615"/>
                  </a:lnTo>
                  <a:lnTo>
                    <a:pt x="5" y="557615"/>
                  </a:lnTo>
                  <a:close/>
                </a:path>
              </a:pathLst>
            </a:custGeom>
            <a:noFill/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9" name="Graphic 388">
              <a:extLst>
                <a:ext uri="{FF2B5EF4-FFF2-40B4-BE49-F238E27FC236}">
                  <a16:creationId xmlns:a16="http://schemas.microsoft.com/office/drawing/2014/main" id="{A25818FC-6B58-4A1F-97CA-6C60F1C4F070}"/>
                </a:ext>
              </a:extLst>
            </p:cNvPr>
            <p:cNvGrpSpPr/>
            <p:nvPr/>
          </p:nvGrpSpPr>
          <p:grpSpPr>
            <a:xfrm>
              <a:off x="7878643" y="3132454"/>
              <a:ext cx="557008" cy="642416"/>
              <a:chOff x="7878643" y="3132454"/>
              <a:chExt cx="557008" cy="642416"/>
            </a:xfrm>
          </p:grpSpPr>
          <p:grpSp>
            <p:nvGrpSpPr>
              <p:cNvPr id="430" name="Graphic 388">
                <a:extLst>
                  <a:ext uri="{FF2B5EF4-FFF2-40B4-BE49-F238E27FC236}">
                    <a16:creationId xmlns:a16="http://schemas.microsoft.com/office/drawing/2014/main" id="{D6F7053E-D2F9-4192-96BB-F72111802438}"/>
                  </a:ext>
                </a:extLst>
              </p:cNvPr>
              <p:cNvGrpSpPr/>
              <p:nvPr/>
            </p:nvGrpSpPr>
            <p:grpSpPr>
              <a:xfrm>
                <a:off x="7878643" y="3217862"/>
                <a:ext cx="557008" cy="557008"/>
                <a:chOff x="7878643" y="3217862"/>
                <a:chExt cx="557008" cy="557008"/>
              </a:xfrm>
            </p:grpSpPr>
            <p:sp>
              <p:nvSpPr>
                <p:cNvPr id="431" name="Freeform: Shape 430">
                  <a:extLst>
                    <a:ext uri="{FF2B5EF4-FFF2-40B4-BE49-F238E27FC236}">
                      <a16:creationId xmlns:a16="http://schemas.microsoft.com/office/drawing/2014/main" id="{AC64731F-CCCC-4FB6-B2B5-E74170FC317A}"/>
                    </a:ext>
                  </a:extLst>
                </p:cNvPr>
                <p:cNvSpPr/>
                <p:nvPr/>
              </p:nvSpPr>
              <p:spPr>
                <a:xfrm>
                  <a:off x="8157148" y="3217862"/>
                  <a:ext cx="267025" cy="278504"/>
                </a:xfrm>
                <a:custGeom>
                  <a:avLst/>
                  <a:gdLst>
                    <a:gd name="connsiteX0" fmla="*/ 267105 w 267025"/>
                    <a:gd name="connsiteY0" fmla="*/ 200053 h 278504"/>
                    <a:gd name="connsiteX1" fmla="*/ 80 w 267025"/>
                    <a:gd name="connsiteY1" fmla="*/ 682 h 278504"/>
                    <a:gd name="connsiteX2" fmla="*/ 80 w 267025"/>
                    <a:gd name="connsiteY2" fmla="*/ 279186 h 278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67025" h="278504">
                      <a:moveTo>
                        <a:pt x="267105" y="200053"/>
                      </a:moveTo>
                      <a:cubicBezTo>
                        <a:pt x="232061" y="81801"/>
                        <a:pt x="123415" y="682"/>
                        <a:pt x="80" y="682"/>
                      </a:cubicBezTo>
                      <a:lnTo>
                        <a:pt x="80" y="279186"/>
                      </a:lnTo>
                      <a:close/>
                    </a:path>
                  </a:pathLst>
                </a:custGeom>
                <a:solidFill>
                  <a:srgbClr val="4C78A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2" name="Freeform: Shape 431">
                  <a:extLst>
                    <a:ext uri="{FF2B5EF4-FFF2-40B4-BE49-F238E27FC236}">
                      <a16:creationId xmlns:a16="http://schemas.microsoft.com/office/drawing/2014/main" id="{037D294D-D29D-486B-ACE4-E4796B09332C}"/>
                    </a:ext>
                  </a:extLst>
                </p:cNvPr>
                <p:cNvSpPr/>
                <p:nvPr/>
              </p:nvSpPr>
              <p:spPr>
                <a:xfrm>
                  <a:off x="8157148" y="3417233"/>
                  <a:ext cx="267071" cy="79133"/>
                </a:xfrm>
                <a:custGeom>
                  <a:avLst/>
                  <a:gdLst>
                    <a:gd name="connsiteX0" fmla="*/ 267152 w 267071"/>
                    <a:gd name="connsiteY0" fmla="*/ 838 h 79133"/>
                    <a:gd name="connsiteX1" fmla="*/ 267105 w 267071"/>
                    <a:gd name="connsiteY1" fmla="*/ 682 h 79133"/>
                    <a:gd name="connsiteX2" fmla="*/ 80 w 267071"/>
                    <a:gd name="connsiteY2" fmla="*/ 79815 h 79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67071" h="79133">
                      <a:moveTo>
                        <a:pt x="267152" y="838"/>
                      </a:moveTo>
                      <a:cubicBezTo>
                        <a:pt x="267136" y="786"/>
                        <a:pt x="267121" y="734"/>
                        <a:pt x="267105" y="682"/>
                      </a:cubicBezTo>
                      <a:lnTo>
                        <a:pt x="80" y="79815"/>
                      </a:lnTo>
                      <a:close/>
                    </a:path>
                  </a:pathLst>
                </a:custGeom>
                <a:solidFill>
                  <a:srgbClr val="F5851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3" name="Freeform: Shape 432">
                  <a:extLst>
                    <a:ext uri="{FF2B5EF4-FFF2-40B4-BE49-F238E27FC236}">
                      <a16:creationId xmlns:a16="http://schemas.microsoft.com/office/drawing/2014/main" id="{0E99748C-0335-4A93-8A6B-2C1CBE27F9C1}"/>
                    </a:ext>
                  </a:extLst>
                </p:cNvPr>
                <p:cNvSpPr/>
                <p:nvPr/>
              </p:nvSpPr>
              <p:spPr>
                <a:xfrm>
                  <a:off x="8157148" y="3417389"/>
                  <a:ext cx="267403" cy="78976"/>
                </a:xfrm>
                <a:custGeom>
                  <a:avLst/>
                  <a:gdLst>
                    <a:gd name="connsiteX0" fmla="*/ 267484 w 267403"/>
                    <a:gd name="connsiteY0" fmla="*/ 1815 h 78976"/>
                    <a:gd name="connsiteX1" fmla="*/ 267152 w 267403"/>
                    <a:gd name="connsiteY1" fmla="*/ 682 h 78976"/>
                    <a:gd name="connsiteX2" fmla="*/ 80 w 267403"/>
                    <a:gd name="connsiteY2" fmla="*/ 79659 h 78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67403" h="78976">
                      <a:moveTo>
                        <a:pt x="267484" y="1815"/>
                      </a:moveTo>
                      <a:cubicBezTo>
                        <a:pt x="267374" y="1437"/>
                        <a:pt x="267263" y="1059"/>
                        <a:pt x="267152" y="682"/>
                      </a:cubicBezTo>
                      <a:lnTo>
                        <a:pt x="80" y="79659"/>
                      </a:lnTo>
                      <a:close/>
                    </a:path>
                  </a:pathLst>
                </a:custGeom>
                <a:solidFill>
                  <a:srgbClr val="E45756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4" name="Freeform: Shape 433">
                  <a:extLst>
                    <a:ext uri="{FF2B5EF4-FFF2-40B4-BE49-F238E27FC236}">
                      <a16:creationId xmlns:a16="http://schemas.microsoft.com/office/drawing/2014/main" id="{1E6B9388-5B1C-4333-91C0-8AAC707F219A}"/>
                    </a:ext>
                  </a:extLst>
                </p:cNvPr>
                <p:cNvSpPr/>
                <p:nvPr/>
              </p:nvSpPr>
              <p:spPr>
                <a:xfrm>
                  <a:off x="7878643" y="3217862"/>
                  <a:ext cx="557008" cy="557008"/>
                </a:xfrm>
                <a:custGeom>
                  <a:avLst/>
                  <a:gdLst>
                    <a:gd name="connsiteX0" fmla="*/ 278584 w 557008"/>
                    <a:gd name="connsiteY0" fmla="*/ 682 h 557008"/>
                    <a:gd name="connsiteX1" fmla="*/ 80 w 557008"/>
                    <a:gd name="connsiteY1" fmla="*/ 279186 h 557008"/>
                    <a:gd name="connsiteX2" fmla="*/ 278584 w 557008"/>
                    <a:gd name="connsiteY2" fmla="*/ 557690 h 557008"/>
                    <a:gd name="connsiteX3" fmla="*/ 557088 w 557008"/>
                    <a:gd name="connsiteY3" fmla="*/ 279186 h 557008"/>
                    <a:gd name="connsiteX4" fmla="*/ 545988 w 557008"/>
                    <a:gd name="connsiteY4" fmla="*/ 201342 h 557008"/>
                    <a:gd name="connsiteX5" fmla="*/ 278584 w 557008"/>
                    <a:gd name="connsiteY5" fmla="*/ 279186 h 557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7008" h="557008">
                      <a:moveTo>
                        <a:pt x="278584" y="682"/>
                      </a:moveTo>
                      <a:cubicBezTo>
                        <a:pt x="124770" y="682"/>
                        <a:pt x="80" y="125372"/>
                        <a:pt x="80" y="279186"/>
                      </a:cubicBezTo>
                      <a:cubicBezTo>
                        <a:pt x="80" y="433000"/>
                        <a:pt x="124770" y="557690"/>
                        <a:pt x="278584" y="557690"/>
                      </a:cubicBezTo>
                      <a:cubicBezTo>
                        <a:pt x="432398" y="557690"/>
                        <a:pt x="557088" y="433000"/>
                        <a:pt x="557088" y="279186"/>
                      </a:cubicBezTo>
                      <a:cubicBezTo>
                        <a:pt x="557088" y="252844"/>
                        <a:pt x="553351" y="226634"/>
                        <a:pt x="545988" y="201342"/>
                      </a:cubicBezTo>
                      <a:lnTo>
                        <a:pt x="278584" y="279186"/>
                      </a:lnTo>
                      <a:close/>
                    </a:path>
                  </a:pathLst>
                </a:custGeom>
                <a:solidFill>
                  <a:srgbClr val="72B7B2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C843B03B-A1E1-4855-BA40-D72CB7B7BFC1}"/>
                  </a:ext>
                </a:extLst>
              </p:cNvPr>
              <p:cNvSpPr/>
              <p:nvPr/>
            </p:nvSpPr>
            <p:spPr>
              <a:xfrm>
                <a:off x="8157148" y="3132454"/>
                <a:ext cx="3713" cy="3713"/>
              </a:xfrm>
              <a:custGeom>
                <a:avLst/>
                <a:gdLst>
                  <a:gd name="connsiteX0" fmla="*/ 80 w 3713"/>
                  <a:gd name="connsiteY0" fmla="*/ 584 h 3713"/>
                  <a:gd name="connsiteX1" fmla="*/ 80 w 3713"/>
                  <a:gd name="connsiteY1" fmla="*/ 584 h 3713"/>
                  <a:gd name="connsiteX2" fmla="*/ 80 w 3713"/>
                  <a:gd name="connsiteY2" fmla="*/ 584 h 3713"/>
                  <a:gd name="connsiteX3" fmla="*/ 80 w 3713"/>
                  <a:gd name="connsiteY3" fmla="*/ 584 h 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3" h="3713">
                    <a:moveTo>
                      <a:pt x="80" y="584"/>
                    </a:moveTo>
                    <a:lnTo>
                      <a:pt x="80" y="584"/>
                    </a:lnTo>
                    <a:lnTo>
                      <a:pt x="80" y="584"/>
                    </a:lnTo>
                    <a:lnTo>
                      <a:pt x="80" y="584"/>
                    </a:lnTo>
                    <a:close/>
                  </a:path>
                </a:pathLst>
              </a:custGeom>
              <a:noFill/>
              <a:ln w="37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38" name="Graphic 388">
            <a:extLst>
              <a:ext uri="{FF2B5EF4-FFF2-40B4-BE49-F238E27FC236}">
                <a16:creationId xmlns:a16="http://schemas.microsoft.com/office/drawing/2014/main" id="{6C8B9AD5-358E-4330-8676-D23F97A5449E}"/>
              </a:ext>
            </a:extLst>
          </p:cNvPr>
          <p:cNvGrpSpPr/>
          <p:nvPr/>
        </p:nvGrpSpPr>
        <p:grpSpPr>
          <a:xfrm>
            <a:off x="8898540" y="3132454"/>
            <a:ext cx="557008" cy="642416"/>
            <a:chOff x="8509920" y="3132454"/>
            <a:chExt cx="557008" cy="642416"/>
          </a:xfrm>
        </p:grpSpPr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9D9809B6-298D-4C29-9B8A-1492C43E1E68}"/>
                </a:ext>
              </a:extLst>
            </p:cNvPr>
            <p:cNvSpPr/>
            <p:nvPr/>
          </p:nvSpPr>
          <p:spPr>
            <a:xfrm>
              <a:off x="8509920" y="3217862"/>
              <a:ext cx="557008" cy="557008"/>
            </a:xfrm>
            <a:custGeom>
              <a:avLst/>
              <a:gdLst>
                <a:gd name="connsiteX0" fmla="*/ 175 w 557008"/>
                <a:gd name="connsiteY0" fmla="*/ 607 h 557008"/>
                <a:gd name="connsiteX1" fmla="*/ 557183 w 557008"/>
                <a:gd name="connsiteY1" fmla="*/ 607 h 557008"/>
                <a:gd name="connsiteX2" fmla="*/ 557183 w 557008"/>
                <a:gd name="connsiteY2" fmla="*/ 557615 h 557008"/>
                <a:gd name="connsiteX3" fmla="*/ 175 w 557008"/>
                <a:gd name="connsiteY3" fmla="*/ 557615 h 5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008" h="557008">
                  <a:moveTo>
                    <a:pt x="175" y="607"/>
                  </a:moveTo>
                  <a:lnTo>
                    <a:pt x="557183" y="607"/>
                  </a:lnTo>
                  <a:lnTo>
                    <a:pt x="557183" y="557615"/>
                  </a:lnTo>
                  <a:lnTo>
                    <a:pt x="175" y="557615"/>
                  </a:lnTo>
                  <a:close/>
                </a:path>
              </a:pathLst>
            </a:custGeom>
            <a:noFill/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40" name="Graphic 388">
              <a:extLst>
                <a:ext uri="{FF2B5EF4-FFF2-40B4-BE49-F238E27FC236}">
                  <a16:creationId xmlns:a16="http://schemas.microsoft.com/office/drawing/2014/main" id="{F4CDD76B-2249-476F-8A5E-BA7B02CCEFBE}"/>
                </a:ext>
              </a:extLst>
            </p:cNvPr>
            <p:cNvGrpSpPr/>
            <p:nvPr/>
          </p:nvGrpSpPr>
          <p:grpSpPr>
            <a:xfrm>
              <a:off x="8509920" y="3132454"/>
              <a:ext cx="557008" cy="642416"/>
              <a:chOff x="8509920" y="3132454"/>
              <a:chExt cx="557008" cy="642416"/>
            </a:xfrm>
          </p:grpSpPr>
          <p:grpSp>
            <p:nvGrpSpPr>
              <p:cNvPr id="441" name="Graphic 388">
                <a:extLst>
                  <a:ext uri="{FF2B5EF4-FFF2-40B4-BE49-F238E27FC236}">
                    <a16:creationId xmlns:a16="http://schemas.microsoft.com/office/drawing/2014/main" id="{641A49F0-5B6B-4FF6-BDC2-95822C891400}"/>
                  </a:ext>
                </a:extLst>
              </p:cNvPr>
              <p:cNvGrpSpPr/>
              <p:nvPr/>
            </p:nvGrpSpPr>
            <p:grpSpPr>
              <a:xfrm>
                <a:off x="8509920" y="3217862"/>
                <a:ext cx="557008" cy="557008"/>
                <a:chOff x="8509920" y="3217862"/>
                <a:chExt cx="557008" cy="557008"/>
              </a:xfrm>
            </p:grpSpPr>
            <p:sp>
              <p:nvSpPr>
                <p:cNvPr id="442" name="Freeform: Shape 441">
                  <a:extLst>
                    <a:ext uri="{FF2B5EF4-FFF2-40B4-BE49-F238E27FC236}">
                      <a16:creationId xmlns:a16="http://schemas.microsoft.com/office/drawing/2014/main" id="{B2C94309-1664-4A86-982C-7F9F107FB1C5}"/>
                    </a:ext>
                  </a:extLst>
                </p:cNvPr>
                <p:cNvSpPr/>
                <p:nvPr/>
              </p:nvSpPr>
              <p:spPr>
                <a:xfrm>
                  <a:off x="8788424" y="3217862"/>
                  <a:ext cx="130339" cy="278504"/>
                </a:xfrm>
                <a:custGeom>
                  <a:avLst/>
                  <a:gdLst>
                    <a:gd name="connsiteX0" fmla="*/ 130589 w 130339"/>
                    <a:gd name="connsiteY0" fmla="*/ 33064 h 278504"/>
                    <a:gd name="connsiteX1" fmla="*/ 250 w 130339"/>
                    <a:gd name="connsiteY1" fmla="*/ 682 h 278504"/>
                    <a:gd name="connsiteX2" fmla="*/ 250 w 130339"/>
                    <a:gd name="connsiteY2" fmla="*/ 279186 h 278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339" h="278504">
                      <a:moveTo>
                        <a:pt x="130589" y="33064"/>
                      </a:moveTo>
                      <a:cubicBezTo>
                        <a:pt x="90435" y="11799"/>
                        <a:pt x="45687" y="682"/>
                        <a:pt x="250" y="682"/>
                      </a:cubicBezTo>
                      <a:lnTo>
                        <a:pt x="250" y="279186"/>
                      </a:lnTo>
                      <a:close/>
                    </a:path>
                  </a:pathLst>
                </a:custGeom>
                <a:solidFill>
                  <a:srgbClr val="4C78A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3" name="Freeform: Shape 442">
                  <a:extLst>
                    <a:ext uri="{FF2B5EF4-FFF2-40B4-BE49-F238E27FC236}">
                      <a16:creationId xmlns:a16="http://schemas.microsoft.com/office/drawing/2014/main" id="{6A0BB87E-23F7-4809-AE24-3314C225BA09}"/>
                    </a:ext>
                  </a:extLst>
                </p:cNvPr>
                <p:cNvSpPr/>
                <p:nvPr/>
              </p:nvSpPr>
              <p:spPr>
                <a:xfrm>
                  <a:off x="8788424" y="3250244"/>
                  <a:ext cx="130745" cy="246122"/>
                </a:xfrm>
                <a:custGeom>
                  <a:avLst/>
                  <a:gdLst>
                    <a:gd name="connsiteX0" fmla="*/ 130995 w 130745"/>
                    <a:gd name="connsiteY0" fmla="*/ 897 h 246122"/>
                    <a:gd name="connsiteX1" fmla="*/ 130589 w 130745"/>
                    <a:gd name="connsiteY1" fmla="*/ 682 h 246122"/>
                    <a:gd name="connsiteX2" fmla="*/ 250 w 130745"/>
                    <a:gd name="connsiteY2" fmla="*/ 246804 h 246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745" h="246122">
                      <a:moveTo>
                        <a:pt x="130995" y="897"/>
                      </a:moveTo>
                      <a:cubicBezTo>
                        <a:pt x="130860" y="825"/>
                        <a:pt x="130725" y="754"/>
                        <a:pt x="130589" y="682"/>
                      </a:cubicBezTo>
                      <a:lnTo>
                        <a:pt x="250" y="246804"/>
                      </a:lnTo>
                      <a:close/>
                    </a:path>
                  </a:pathLst>
                </a:custGeom>
                <a:solidFill>
                  <a:srgbClr val="F5851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4" name="Freeform: Shape 703">
                  <a:extLst>
                    <a:ext uri="{FF2B5EF4-FFF2-40B4-BE49-F238E27FC236}">
                      <a16:creationId xmlns:a16="http://schemas.microsoft.com/office/drawing/2014/main" id="{E64394AC-830F-4869-85AE-ADA3BC623DA1}"/>
                    </a:ext>
                  </a:extLst>
                </p:cNvPr>
                <p:cNvSpPr/>
                <p:nvPr/>
              </p:nvSpPr>
              <p:spPr>
                <a:xfrm>
                  <a:off x="8788424" y="3250459"/>
                  <a:ext cx="132769" cy="245906"/>
                </a:xfrm>
                <a:custGeom>
                  <a:avLst/>
                  <a:gdLst>
                    <a:gd name="connsiteX0" fmla="*/ 133020 w 132769"/>
                    <a:gd name="connsiteY0" fmla="*/ 1769 h 245906"/>
                    <a:gd name="connsiteX1" fmla="*/ 130995 w 132769"/>
                    <a:gd name="connsiteY1" fmla="*/ 682 h 245906"/>
                    <a:gd name="connsiteX2" fmla="*/ 250 w 132769"/>
                    <a:gd name="connsiteY2" fmla="*/ 246589 h 245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2769" h="245906">
                      <a:moveTo>
                        <a:pt x="133020" y="1769"/>
                      </a:moveTo>
                      <a:cubicBezTo>
                        <a:pt x="132346" y="1404"/>
                        <a:pt x="131672" y="1041"/>
                        <a:pt x="130995" y="682"/>
                      </a:cubicBezTo>
                      <a:lnTo>
                        <a:pt x="250" y="246589"/>
                      </a:lnTo>
                      <a:close/>
                    </a:path>
                  </a:pathLst>
                </a:custGeom>
                <a:solidFill>
                  <a:srgbClr val="E45756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5" name="Freeform: Shape 704">
                  <a:extLst>
                    <a:ext uri="{FF2B5EF4-FFF2-40B4-BE49-F238E27FC236}">
                      <a16:creationId xmlns:a16="http://schemas.microsoft.com/office/drawing/2014/main" id="{7D14E045-DCE1-4EE7-8998-3CD0EF740B8E}"/>
                    </a:ext>
                  </a:extLst>
                </p:cNvPr>
                <p:cNvSpPr/>
                <p:nvPr/>
              </p:nvSpPr>
              <p:spPr>
                <a:xfrm>
                  <a:off x="8509920" y="3217862"/>
                  <a:ext cx="557008" cy="557008"/>
                </a:xfrm>
                <a:custGeom>
                  <a:avLst/>
                  <a:gdLst>
                    <a:gd name="connsiteX0" fmla="*/ 278754 w 557008"/>
                    <a:gd name="connsiteY0" fmla="*/ 682 h 557008"/>
                    <a:gd name="connsiteX1" fmla="*/ 250 w 557008"/>
                    <a:gd name="connsiteY1" fmla="*/ 279186 h 557008"/>
                    <a:gd name="connsiteX2" fmla="*/ 278754 w 557008"/>
                    <a:gd name="connsiteY2" fmla="*/ 557690 h 557008"/>
                    <a:gd name="connsiteX3" fmla="*/ 557258 w 557008"/>
                    <a:gd name="connsiteY3" fmla="*/ 279186 h 557008"/>
                    <a:gd name="connsiteX4" fmla="*/ 411524 w 557008"/>
                    <a:gd name="connsiteY4" fmla="*/ 34366 h 557008"/>
                    <a:gd name="connsiteX5" fmla="*/ 278754 w 557008"/>
                    <a:gd name="connsiteY5" fmla="*/ 279186 h 557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7008" h="557008">
                      <a:moveTo>
                        <a:pt x="278754" y="682"/>
                      </a:moveTo>
                      <a:cubicBezTo>
                        <a:pt x="124940" y="682"/>
                        <a:pt x="250" y="125372"/>
                        <a:pt x="250" y="279186"/>
                      </a:cubicBezTo>
                      <a:cubicBezTo>
                        <a:pt x="250" y="433000"/>
                        <a:pt x="124940" y="557690"/>
                        <a:pt x="278754" y="557690"/>
                      </a:cubicBezTo>
                      <a:cubicBezTo>
                        <a:pt x="432568" y="557690"/>
                        <a:pt x="557258" y="433000"/>
                        <a:pt x="557258" y="279186"/>
                      </a:cubicBezTo>
                      <a:cubicBezTo>
                        <a:pt x="557258" y="177027"/>
                        <a:pt x="501327" y="83068"/>
                        <a:pt x="411524" y="34366"/>
                      </a:cubicBezTo>
                      <a:lnTo>
                        <a:pt x="278754" y="279186"/>
                      </a:lnTo>
                      <a:close/>
                    </a:path>
                  </a:pathLst>
                </a:custGeom>
                <a:solidFill>
                  <a:srgbClr val="72B7B2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707" name="Freeform: Shape 706">
                <a:extLst>
                  <a:ext uri="{FF2B5EF4-FFF2-40B4-BE49-F238E27FC236}">
                    <a16:creationId xmlns:a16="http://schemas.microsoft.com/office/drawing/2014/main" id="{82EBB986-7D42-41C3-BD2A-54A30028108B}"/>
                  </a:ext>
                </a:extLst>
              </p:cNvPr>
              <p:cNvSpPr/>
              <p:nvPr/>
            </p:nvSpPr>
            <p:spPr>
              <a:xfrm>
                <a:off x="8788424" y="3132454"/>
                <a:ext cx="3713" cy="3713"/>
              </a:xfrm>
              <a:custGeom>
                <a:avLst/>
                <a:gdLst>
                  <a:gd name="connsiteX0" fmla="*/ 250 w 3713"/>
                  <a:gd name="connsiteY0" fmla="*/ 584 h 3713"/>
                  <a:gd name="connsiteX1" fmla="*/ 250 w 3713"/>
                  <a:gd name="connsiteY1" fmla="*/ 584 h 3713"/>
                  <a:gd name="connsiteX2" fmla="*/ 250 w 3713"/>
                  <a:gd name="connsiteY2" fmla="*/ 584 h 3713"/>
                  <a:gd name="connsiteX3" fmla="*/ 250 w 3713"/>
                  <a:gd name="connsiteY3" fmla="*/ 584 h 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3" h="3713">
                    <a:moveTo>
                      <a:pt x="250" y="584"/>
                    </a:moveTo>
                    <a:lnTo>
                      <a:pt x="250" y="584"/>
                    </a:lnTo>
                    <a:lnTo>
                      <a:pt x="250" y="584"/>
                    </a:lnTo>
                    <a:lnTo>
                      <a:pt x="250" y="584"/>
                    </a:lnTo>
                    <a:close/>
                  </a:path>
                </a:pathLst>
              </a:custGeom>
              <a:noFill/>
              <a:ln w="37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09" name="Graphic 388">
            <a:extLst>
              <a:ext uri="{FF2B5EF4-FFF2-40B4-BE49-F238E27FC236}">
                <a16:creationId xmlns:a16="http://schemas.microsoft.com/office/drawing/2014/main" id="{52A32D68-0ED3-4992-974D-C76E34565A8D}"/>
              </a:ext>
            </a:extLst>
          </p:cNvPr>
          <p:cNvGrpSpPr/>
          <p:nvPr/>
        </p:nvGrpSpPr>
        <p:grpSpPr>
          <a:xfrm>
            <a:off x="9529816" y="3132454"/>
            <a:ext cx="557082" cy="642416"/>
            <a:chOff x="9141196" y="3132454"/>
            <a:chExt cx="557082" cy="642416"/>
          </a:xfrm>
        </p:grpSpPr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id="{5DEE67CE-5C89-43F4-B987-BEBB3AE640A7}"/>
                </a:ext>
              </a:extLst>
            </p:cNvPr>
            <p:cNvSpPr/>
            <p:nvPr/>
          </p:nvSpPr>
          <p:spPr>
            <a:xfrm>
              <a:off x="9141196" y="3217862"/>
              <a:ext cx="557008" cy="557008"/>
            </a:xfrm>
            <a:custGeom>
              <a:avLst/>
              <a:gdLst>
                <a:gd name="connsiteX0" fmla="*/ 345 w 557008"/>
                <a:gd name="connsiteY0" fmla="*/ 607 h 557008"/>
                <a:gd name="connsiteX1" fmla="*/ 557353 w 557008"/>
                <a:gd name="connsiteY1" fmla="*/ 607 h 557008"/>
                <a:gd name="connsiteX2" fmla="*/ 557353 w 557008"/>
                <a:gd name="connsiteY2" fmla="*/ 557615 h 557008"/>
                <a:gd name="connsiteX3" fmla="*/ 345 w 557008"/>
                <a:gd name="connsiteY3" fmla="*/ 557615 h 5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008" h="557008">
                  <a:moveTo>
                    <a:pt x="345" y="607"/>
                  </a:moveTo>
                  <a:lnTo>
                    <a:pt x="557353" y="607"/>
                  </a:lnTo>
                  <a:lnTo>
                    <a:pt x="557353" y="557615"/>
                  </a:lnTo>
                  <a:lnTo>
                    <a:pt x="345" y="557615"/>
                  </a:lnTo>
                  <a:close/>
                </a:path>
              </a:pathLst>
            </a:custGeom>
            <a:noFill/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11" name="Graphic 388">
              <a:extLst>
                <a:ext uri="{FF2B5EF4-FFF2-40B4-BE49-F238E27FC236}">
                  <a16:creationId xmlns:a16="http://schemas.microsoft.com/office/drawing/2014/main" id="{E0B3D326-3F59-4BA0-8694-946202298B8D}"/>
                </a:ext>
              </a:extLst>
            </p:cNvPr>
            <p:cNvGrpSpPr/>
            <p:nvPr/>
          </p:nvGrpSpPr>
          <p:grpSpPr>
            <a:xfrm>
              <a:off x="9141196" y="3132454"/>
              <a:ext cx="557082" cy="642416"/>
              <a:chOff x="9141196" y="3132454"/>
              <a:chExt cx="557082" cy="642416"/>
            </a:xfrm>
          </p:grpSpPr>
          <p:grpSp>
            <p:nvGrpSpPr>
              <p:cNvPr id="712" name="Graphic 388">
                <a:extLst>
                  <a:ext uri="{FF2B5EF4-FFF2-40B4-BE49-F238E27FC236}">
                    <a16:creationId xmlns:a16="http://schemas.microsoft.com/office/drawing/2014/main" id="{AC6155A9-541F-49D9-BEA8-421317885896}"/>
                  </a:ext>
                </a:extLst>
              </p:cNvPr>
              <p:cNvGrpSpPr/>
              <p:nvPr/>
            </p:nvGrpSpPr>
            <p:grpSpPr>
              <a:xfrm>
                <a:off x="9141196" y="3217862"/>
                <a:ext cx="557082" cy="557008"/>
                <a:chOff x="9141196" y="3217862"/>
                <a:chExt cx="557082" cy="557008"/>
              </a:xfrm>
            </p:grpSpPr>
            <p:sp>
              <p:nvSpPr>
                <p:cNvPr id="713" name="Freeform: Shape 712">
                  <a:extLst>
                    <a:ext uri="{FF2B5EF4-FFF2-40B4-BE49-F238E27FC236}">
                      <a16:creationId xmlns:a16="http://schemas.microsoft.com/office/drawing/2014/main" id="{B86CA007-EDBC-4583-B50C-320880178A44}"/>
                    </a:ext>
                  </a:extLst>
                </p:cNvPr>
                <p:cNvSpPr/>
                <p:nvPr/>
              </p:nvSpPr>
              <p:spPr>
                <a:xfrm>
                  <a:off x="9419700" y="3217862"/>
                  <a:ext cx="278578" cy="380261"/>
                </a:xfrm>
                <a:custGeom>
                  <a:avLst/>
                  <a:gdLst>
                    <a:gd name="connsiteX0" fmla="*/ 259669 w 278578"/>
                    <a:gd name="connsiteY0" fmla="*/ 380943 h 380261"/>
                    <a:gd name="connsiteX1" fmla="*/ 102177 w 278578"/>
                    <a:gd name="connsiteY1" fmla="*/ 19937 h 380261"/>
                    <a:gd name="connsiteX2" fmla="*/ 420 w 278578"/>
                    <a:gd name="connsiteY2" fmla="*/ 682 h 380261"/>
                    <a:gd name="connsiteX3" fmla="*/ 420 w 278578"/>
                    <a:gd name="connsiteY3" fmla="*/ 279186 h 380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8578" h="380261">
                      <a:moveTo>
                        <a:pt x="259669" y="380943"/>
                      </a:moveTo>
                      <a:cubicBezTo>
                        <a:pt x="315868" y="237764"/>
                        <a:pt x="245357" y="76136"/>
                        <a:pt x="102177" y="19937"/>
                      </a:cubicBezTo>
                      <a:cubicBezTo>
                        <a:pt x="69760" y="7213"/>
                        <a:pt x="35245" y="682"/>
                        <a:pt x="420" y="682"/>
                      </a:cubicBezTo>
                      <a:lnTo>
                        <a:pt x="420" y="279186"/>
                      </a:lnTo>
                      <a:close/>
                    </a:path>
                  </a:pathLst>
                </a:custGeom>
                <a:solidFill>
                  <a:srgbClr val="4C78A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:a16="http://schemas.microsoft.com/office/drawing/2014/main" id="{915E52A9-2223-448D-AF1C-E843B9118D02}"/>
                    </a:ext>
                  </a:extLst>
                </p:cNvPr>
                <p:cNvSpPr/>
                <p:nvPr/>
              </p:nvSpPr>
              <p:spPr>
                <a:xfrm>
                  <a:off x="9419700" y="3496366"/>
                  <a:ext cx="259249" cy="102158"/>
                </a:xfrm>
                <a:custGeom>
                  <a:avLst/>
                  <a:gdLst>
                    <a:gd name="connsiteX0" fmla="*/ 259511 w 259249"/>
                    <a:gd name="connsiteY0" fmla="*/ 102841 h 102158"/>
                    <a:gd name="connsiteX1" fmla="*/ 259669 w 259249"/>
                    <a:gd name="connsiteY1" fmla="*/ 102439 h 102158"/>
                    <a:gd name="connsiteX2" fmla="*/ 420 w 259249"/>
                    <a:gd name="connsiteY2" fmla="*/ 682 h 102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9249" h="102158">
                      <a:moveTo>
                        <a:pt x="259511" y="102841"/>
                      </a:moveTo>
                      <a:cubicBezTo>
                        <a:pt x="259564" y="102707"/>
                        <a:pt x="259616" y="102573"/>
                        <a:pt x="259669" y="102439"/>
                      </a:cubicBezTo>
                      <a:lnTo>
                        <a:pt x="420" y="682"/>
                      </a:lnTo>
                      <a:close/>
                    </a:path>
                  </a:pathLst>
                </a:custGeom>
                <a:solidFill>
                  <a:srgbClr val="F5851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:a16="http://schemas.microsoft.com/office/drawing/2014/main" id="{E8F77EEA-B528-4ACB-AB1D-35CA5A354D40}"/>
                    </a:ext>
                  </a:extLst>
                </p:cNvPr>
                <p:cNvSpPr/>
                <p:nvPr/>
              </p:nvSpPr>
              <p:spPr>
                <a:xfrm>
                  <a:off x="9419700" y="3496366"/>
                  <a:ext cx="259090" cy="102903"/>
                </a:xfrm>
                <a:custGeom>
                  <a:avLst/>
                  <a:gdLst>
                    <a:gd name="connsiteX0" fmla="*/ 259216 w 259090"/>
                    <a:gd name="connsiteY0" fmla="*/ 103586 h 102903"/>
                    <a:gd name="connsiteX1" fmla="*/ 259511 w 259090"/>
                    <a:gd name="connsiteY1" fmla="*/ 102841 h 102903"/>
                    <a:gd name="connsiteX2" fmla="*/ 420 w 259090"/>
                    <a:gd name="connsiteY2" fmla="*/ 682 h 102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9090" h="102903">
                      <a:moveTo>
                        <a:pt x="259216" y="103586"/>
                      </a:moveTo>
                      <a:cubicBezTo>
                        <a:pt x="259315" y="103337"/>
                        <a:pt x="259413" y="103089"/>
                        <a:pt x="259511" y="102841"/>
                      </a:cubicBezTo>
                      <a:lnTo>
                        <a:pt x="420" y="682"/>
                      </a:lnTo>
                      <a:close/>
                    </a:path>
                  </a:pathLst>
                </a:custGeom>
                <a:solidFill>
                  <a:srgbClr val="E45756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6" name="Freeform: Shape 715">
                  <a:extLst>
                    <a:ext uri="{FF2B5EF4-FFF2-40B4-BE49-F238E27FC236}">
                      <a16:creationId xmlns:a16="http://schemas.microsoft.com/office/drawing/2014/main" id="{4307B6E5-F1E2-4751-98BA-15AFF868B4E2}"/>
                    </a:ext>
                  </a:extLst>
                </p:cNvPr>
                <p:cNvSpPr/>
                <p:nvPr/>
              </p:nvSpPr>
              <p:spPr>
                <a:xfrm>
                  <a:off x="9141196" y="3217862"/>
                  <a:ext cx="537300" cy="557008"/>
                </a:xfrm>
                <a:custGeom>
                  <a:avLst/>
                  <a:gdLst>
                    <a:gd name="connsiteX0" fmla="*/ 278924 w 537300"/>
                    <a:gd name="connsiteY0" fmla="*/ 682 h 557008"/>
                    <a:gd name="connsiteX1" fmla="*/ 420 w 537300"/>
                    <a:gd name="connsiteY1" fmla="*/ 279186 h 557008"/>
                    <a:gd name="connsiteX2" fmla="*/ 278924 w 537300"/>
                    <a:gd name="connsiteY2" fmla="*/ 557690 h 557008"/>
                    <a:gd name="connsiteX3" fmla="*/ 537720 w 537300"/>
                    <a:gd name="connsiteY3" fmla="*/ 382090 h 557008"/>
                    <a:gd name="connsiteX4" fmla="*/ 278924 w 537300"/>
                    <a:gd name="connsiteY4" fmla="*/ 279186 h 557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7300" h="557008">
                      <a:moveTo>
                        <a:pt x="278924" y="682"/>
                      </a:moveTo>
                      <a:cubicBezTo>
                        <a:pt x="125110" y="682"/>
                        <a:pt x="420" y="125372"/>
                        <a:pt x="420" y="279186"/>
                      </a:cubicBezTo>
                      <a:cubicBezTo>
                        <a:pt x="420" y="433000"/>
                        <a:pt x="125110" y="557690"/>
                        <a:pt x="278924" y="557690"/>
                      </a:cubicBezTo>
                      <a:cubicBezTo>
                        <a:pt x="393014" y="557690"/>
                        <a:pt x="495566" y="488106"/>
                        <a:pt x="537720" y="382090"/>
                      </a:cubicBezTo>
                      <a:lnTo>
                        <a:pt x="278924" y="279186"/>
                      </a:lnTo>
                      <a:close/>
                    </a:path>
                  </a:pathLst>
                </a:custGeom>
                <a:solidFill>
                  <a:srgbClr val="72B7B2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718" name="Freeform: Shape 717">
                <a:extLst>
                  <a:ext uri="{FF2B5EF4-FFF2-40B4-BE49-F238E27FC236}">
                    <a16:creationId xmlns:a16="http://schemas.microsoft.com/office/drawing/2014/main" id="{144598FA-5050-414D-90BD-D1220A57BE69}"/>
                  </a:ext>
                </a:extLst>
              </p:cNvPr>
              <p:cNvSpPr/>
              <p:nvPr/>
            </p:nvSpPr>
            <p:spPr>
              <a:xfrm>
                <a:off x="9419700" y="3132454"/>
                <a:ext cx="3713" cy="3713"/>
              </a:xfrm>
              <a:custGeom>
                <a:avLst/>
                <a:gdLst>
                  <a:gd name="connsiteX0" fmla="*/ 420 w 3713"/>
                  <a:gd name="connsiteY0" fmla="*/ 584 h 3713"/>
                  <a:gd name="connsiteX1" fmla="*/ 420 w 3713"/>
                  <a:gd name="connsiteY1" fmla="*/ 584 h 3713"/>
                  <a:gd name="connsiteX2" fmla="*/ 420 w 3713"/>
                  <a:gd name="connsiteY2" fmla="*/ 584 h 3713"/>
                  <a:gd name="connsiteX3" fmla="*/ 420 w 3713"/>
                  <a:gd name="connsiteY3" fmla="*/ 584 h 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3" h="3713">
                    <a:moveTo>
                      <a:pt x="420" y="584"/>
                    </a:moveTo>
                    <a:lnTo>
                      <a:pt x="420" y="584"/>
                    </a:lnTo>
                    <a:lnTo>
                      <a:pt x="420" y="584"/>
                    </a:lnTo>
                    <a:lnTo>
                      <a:pt x="420" y="584"/>
                    </a:lnTo>
                    <a:close/>
                  </a:path>
                </a:pathLst>
              </a:custGeom>
              <a:noFill/>
              <a:ln w="37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20" name="Graphic 388">
            <a:extLst>
              <a:ext uri="{FF2B5EF4-FFF2-40B4-BE49-F238E27FC236}">
                <a16:creationId xmlns:a16="http://schemas.microsoft.com/office/drawing/2014/main" id="{2744E0F6-6E20-4A20-972C-879093C1E463}"/>
              </a:ext>
            </a:extLst>
          </p:cNvPr>
          <p:cNvGrpSpPr/>
          <p:nvPr/>
        </p:nvGrpSpPr>
        <p:grpSpPr>
          <a:xfrm>
            <a:off x="10161092" y="3132454"/>
            <a:ext cx="557073" cy="642416"/>
            <a:chOff x="9772472" y="3132454"/>
            <a:chExt cx="557073" cy="642416"/>
          </a:xfrm>
        </p:grpSpPr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2B5195B7-2FA3-43A9-B0B4-963E0440212B}"/>
                </a:ext>
              </a:extLst>
            </p:cNvPr>
            <p:cNvSpPr/>
            <p:nvPr/>
          </p:nvSpPr>
          <p:spPr>
            <a:xfrm>
              <a:off x="9772472" y="3217862"/>
              <a:ext cx="557008" cy="557008"/>
            </a:xfrm>
            <a:custGeom>
              <a:avLst/>
              <a:gdLst>
                <a:gd name="connsiteX0" fmla="*/ 515 w 557008"/>
                <a:gd name="connsiteY0" fmla="*/ 607 h 557008"/>
                <a:gd name="connsiteX1" fmla="*/ 557523 w 557008"/>
                <a:gd name="connsiteY1" fmla="*/ 607 h 557008"/>
                <a:gd name="connsiteX2" fmla="*/ 557523 w 557008"/>
                <a:gd name="connsiteY2" fmla="*/ 557615 h 557008"/>
                <a:gd name="connsiteX3" fmla="*/ 515 w 557008"/>
                <a:gd name="connsiteY3" fmla="*/ 557615 h 5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008" h="557008">
                  <a:moveTo>
                    <a:pt x="515" y="607"/>
                  </a:moveTo>
                  <a:lnTo>
                    <a:pt x="557523" y="607"/>
                  </a:lnTo>
                  <a:lnTo>
                    <a:pt x="557523" y="557615"/>
                  </a:lnTo>
                  <a:lnTo>
                    <a:pt x="515" y="557615"/>
                  </a:lnTo>
                  <a:close/>
                </a:path>
              </a:pathLst>
            </a:custGeom>
            <a:noFill/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22" name="Graphic 388">
              <a:extLst>
                <a:ext uri="{FF2B5EF4-FFF2-40B4-BE49-F238E27FC236}">
                  <a16:creationId xmlns:a16="http://schemas.microsoft.com/office/drawing/2014/main" id="{51666A53-C458-47ED-B608-9ECDD03EAD4F}"/>
                </a:ext>
              </a:extLst>
            </p:cNvPr>
            <p:cNvGrpSpPr/>
            <p:nvPr/>
          </p:nvGrpSpPr>
          <p:grpSpPr>
            <a:xfrm>
              <a:off x="9772472" y="3132454"/>
              <a:ext cx="557073" cy="642416"/>
              <a:chOff x="9772472" y="3132454"/>
              <a:chExt cx="557073" cy="642416"/>
            </a:xfrm>
          </p:grpSpPr>
          <p:grpSp>
            <p:nvGrpSpPr>
              <p:cNvPr id="723" name="Graphic 388">
                <a:extLst>
                  <a:ext uri="{FF2B5EF4-FFF2-40B4-BE49-F238E27FC236}">
                    <a16:creationId xmlns:a16="http://schemas.microsoft.com/office/drawing/2014/main" id="{7E5AEE0A-65C1-47ED-BEF0-AE22FD965A49}"/>
                  </a:ext>
                </a:extLst>
              </p:cNvPr>
              <p:cNvGrpSpPr/>
              <p:nvPr/>
            </p:nvGrpSpPr>
            <p:grpSpPr>
              <a:xfrm>
                <a:off x="9772472" y="3217862"/>
                <a:ext cx="557073" cy="557008"/>
                <a:chOff x="9772472" y="3217862"/>
                <a:chExt cx="557073" cy="557008"/>
              </a:xfrm>
            </p:grpSpPr>
            <p:sp>
              <p:nvSpPr>
                <p:cNvPr id="724" name="Freeform: Shape 723">
                  <a:extLst>
                    <a:ext uri="{FF2B5EF4-FFF2-40B4-BE49-F238E27FC236}">
                      <a16:creationId xmlns:a16="http://schemas.microsoft.com/office/drawing/2014/main" id="{72AE3E37-7C75-4BD8-BE30-04C46974E6BD}"/>
                    </a:ext>
                  </a:extLst>
                </p:cNvPr>
                <p:cNvSpPr/>
                <p:nvPr/>
              </p:nvSpPr>
              <p:spPr>
                <a:xfrm>
                  <a:off x="10050976" y="3217862"/>
                  <a:ext cx="278569" cy="530247"/>
                </a:xfrm>
                <a:custGeom>
                  <a:avLst/>
                  <a:gdLst>
                    <a:gd name="connsiteX0" fmla="*/ 119712 w 278569"/>
                    <a:gd name="connsiteY0" fmla="*/ 530929 h 530247"/>
                    <a:gd name="connsiteX1" fmla="*/ 252333 w 278569"/>
                    <a:gd name="connsiteY1" fmla="*/ 160064 h 530247"/>
                    <a:gd name="connsiteX2" fmla="*/ 590 w 278569"/>
                    <a:gd name="connsiteY2" fmla="*/ 682 h 530247"/>
                    <a:gd name="connsiteX3" fmla="*/ 590 w 278569"/>
                    <a:gd name="connsiteY3" fmla="*/ 279186 h 530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8569" h="530247">
                      <a:moveTo>
                        <a:pt x="119712" y="530929"/>
                      </a:moveTo>
                      <a:cubicBezTo>
                        <a:pt x="258746" y="465140"/>
                        <a:pt x="318122" y="299098"/>
                        <a:pt x="252333" y="160064"/>
                      </a:cubicBezTo>
                      <a:cubicBezTo>
                        <a:pt x="206281" y="62742"/>
                        <a:pt x="108258" y="682"/>
                        <a:pt x="590" y="682"/>
                      </a:cubicBezTo>
                      <a:lnTo>
                        <a:pt x="590" y="279186"/>
                      </a:lnTo>
                      <a:close/>
                    </a:path>
                  </a:pathLst>
                </a:custGeom>
                <a:solidFill>
                  <a:srgbClr val="4C78A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:a16="http://schemas.microsoft.com/office/drawing/2014/main" id="{A086B547-DA11-41F7-9E8D-DA27D2ECEE5A}"/>
                    </a:ext>
                  </a:extLst>
                </p:cNvPr>
                <p:cNvSpPr/>
                <p:nvPr/>
              </p:nvSpPr>
              <p:spPr>
                <a:xfrm>
                  <a:off x="10050976" y="3496366"/>
                  <a:ext cx="119121" cy="252212"/>
                </a:xfrm>
                <a:custGeom>
                  <a:avLst/>
                  <a:gdLst>
                    <a:gd name="connsiteX0" fmla="*/ 118715 w 119121"/>
                    <a:gd name="connsiteY0" fmla="*/ 252894 h 252212"/>
                    <a:gd name="connsiteX1" fmla="*/ 119712 w 119121"/>
                    <a:gd name="connsiteY1" fmla="*/ 252425 h 252212"/>
                    <a:gd name="connsiteX2" fmla="*/ 590 w 119121"/>
                    <a:gd name="connsiteY2" fmla="*/ 682 h 252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9121" h="252212">
                      <a:moveTo>
                        <a:pt x="118715" y="252894"/>
                      </a:moveTo>
                      <a:cubicBezTo>
                        <a:pt x="119048" y="252738"/>
                        <a:pt x="119380" y="252582"/>
                        <a:pt x="119712" y="252425"/>
                      </a:cubicBezTo>
                      <a:lnTo>
                        <a:pt x="590" y="682"/>
                      </a:lnTo>
                      <a:close/>
                    </a:path>
                  </a:pathLst>
                </a:custGeom>
                <a:solidFill>
                  <a:srgbClr val="F5851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:a16="http://schemas.microsoft.com/office/drawing/2014/main" id="{36713E0B-59C2-48A7-AEF7-5E9AF796A284}"/>
                    </a:ext>
                  </a:extLst>
                </p:cNvPr>
                <p:cNvSpPr/>
                <p:nvPr/>
              </p:nvSpPr>
              <p:spPr>
                <a:xfrm>
                  <a:off x="10050976" y="3496366"/>
                  <a:ext cx="118125" cy="253096"/>
                </a:xfrm>
                <a:custGeom>
                  <a:avLst/>
                  <a:gdLst>
                    <a:gd name="connsiteX0" fmla="*/ 116808 w 118125"/>
                    <a:gd name="connsiteY0" fmla="*/ 253779 h 253096"/>
                    <a:gd name="connsiteX1" fmla="*/ 118715 w 118125"/>
                    <a:gd name="connsiteY1" fmla="*/ 252894 h 253096"/>
                    <a:gd name="connsiteX2" fmla="*/ 590 w 118125"/>
                    <a:gd name="connsiteY2" fmla="*/ 682 h 253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8125" h="253096">
                      <a:moveTo>
                        <a:pt x="116808" y="253779"/>
                      </a:moveTo>
                      <a:cubicBezTo>
                        <a:pt x="117445" y="253486"/>
                        <a:pt x="118081" y="253191"/>
                        <a:pt x="118715" y="252894"/>
                      </a:cubicBezTo>
                      <a:lnTo>
                        <a:pt x="590" y="682"/>
                      </a:lnTo>
                      <a:close/>
                    </a:path>
                  </a:pathLst>
                </a:custGeom>
                <a:solidFill>
                  <a:srgbClr val="E45756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7" name="Freeform: Shape 726">
                  <a:extLst>
                    <a:ext uri="{FF2B5EF4-FFF2-40B4-BE49-F238E27FC236}">
                      <a16:creationId xmlns:a16="http://schemas.microsoft.com/office/drawing/2014/main" id="{36ACCF45-D1B4-4FC2-B7D6-46A7241E1CD3}"/>
                    </a:ext>
                  </a:extLst>
                </p:cNvPr>
                <p:cNvSpPr/>
                <p:nvPr/>
              </p:nvSpPr>
              <p:spPr>
                <a:xfrm>
                  <a:off x="9772472" y="3217862"/>
                  <a:ext cx="394722" cy="557008"/>
                </a:xfrm>
                <a:custGeom>
                  <a:avLst/>
                  <a:gdLst>
                    <a:gd name="connsiteX0" fmla="*/ 279094 w 394722"/>
                    <a:gd name="connsiteY0" fmla="*/ 682 h 557008"/>
                    <a:gd name="connsiteX1" fmla="*/ 590 w 394722"/>
                    <a:gd name="connsiteY1" fmla="*/ 279186 h 557008"/>
                    <a:gd name="connsiteX2" fmla="*/ 279094 w 394722"/>
                    <a:gd name="connsiteY2" fmla="*/ 557690 h 557008"/>
                    <a:gd name="connsiteX3" fmla="*/ 395312 w 394722"/>
                    <a:gd name="connsiteY3" fmla="*/ 532283 h 557008"/>
                    <a:gd name="connsiteX4" fmla="*/ 279094 w 394722"/>
                    <a:gd name="connsiteY4" fmla="*/ 279186 h 557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4722" h="557008">
                      <a:moveTo>
                        <a:pt x="279094" y="682"/>
                      </a:moveTo>
                      <a:cubicBezTo>
                        <a:pt x="125280" y="682"/>
                        <a:pt x="590" y="125372"/>
                        <a:pt x="590" y="279186"/>
                      </a:cubicBezTo>
                      <a:cubicBezTo>
                        <a:pt x="590" y="433000"/>
                        <a:pt x="125280" y="557690"/>
                        <a:pt x="279094" y="557690"/>
                      </a:cubicBezTo>
                      <a:cubicBezTo>
                        <a:pt x="319211" y="557690"/>
                        <a:pt x="358855" y="549023"/>
                        <a:pt x="395312" y="532283"/>
                      </a:cubicBezTo>
                      <a:lnTo>
                        <a:pt x="279094" y="279186"/>
                      </a:lnTo>
                      <a:close/>
                    </a:path>
                  </a:pathLst>
                </a:custGeom>
                <a:solidFill>
                  <a:srgbClr val="72B7B2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729" name="Freeform: Shape 728">
                <a:extLst>
                  <a:ext uri="{FF2B5EF4-FFF2-40B4-BE49-F238E27FC236}">
                    <a16:creationId xmlns:a16="http://schemas.microsoft.com/office/drawing/2014/main" id="{6FF15230-869B-411C-9A65-A1D7AEC54402}"/>
                  </a:ext>
                </a:extLst>
              </p:cNvPr>
              <p:cNvSpPr/>
              <p:nvPr/>
            </p:nvSpPr>
            <p:spPr>
              <a:xfrm>
                <a:off x="10050976" y="3132454"/>
                <a:ext cx="3713" cy="3713"/>
              </a:xfrm>
              <a:custGeom>
                <a:avLst/>
                <a:gdLst>
                  <a:gd name="connsiteX0" fmla="*/ 590 w 3713"/>
                  <a:gd name="connsiteY0" fmla="*/ 584 h 3713"/>
                  <a:gd name="connsiteX1" fmla="*/ 590 w 3713"/>
                  <a:gd name="connsiteY1" fmla="*/ 584 h 3713"/>
                  <a:gd name="connsiteX2" fmla="*/ 590 w 3713"/>
                  <a:gd name="connsiteY2" fmla="*/ 584 h 3713"/>
                  <a:gd name="connsiteX3" fmla="*/ 590 w 3713"/>
                  <a:gd name="connsiteY3" fmla="*/ 584 h 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3" h="3713">
                    <a:moveTo>
                      <a:pt x="590" y="584"/>
                    </a:moveTo>
                    <a:lnTo>
                      <a:pt x="590" y="584"/>
                    </a:lnTo>
                    <a:lnTo>
                      <a:pt x="590" y="584"/>
                    </a:lnTo>
                    <a:lnTo>
                      <a:pt x="590" y="584"/>
                    </a:lnTo>
                    <a:close/>
                  </a:path>
                </a:pathLst>
              </a:custGeom>
              <a:noFill/>
              <a:ln w="37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31" name="Graphic 388">
            <a:extLst>
              <a:ext uri="{FF2B5EF4-FFF2-40B4-BE49-F238E27FC236}">
                <a16:creationId xmlns:a16="http://schemas.microsoft.com/office/drawing/2014/main" id="{7C9DFDD2-B02A-4FF5-8247-25BA713B3CD7}"/>
              </a:ext>
            </a:extLst>
          </p:cNvPr>
          <p:cNvGrpSpPr/>
          <p:nvPr/>
        </p:nvGrpSpPr>
        <p:grpSpPr>
          <a:xfrm>
            <a:off x="10792368" y="3132454"/>
            <a:ext cx="557063" cy="642416"/>
            <a:chOff x="10403748" y="3132454"/>
            <a:chExt cx="557063" cy="642416"/>
          </a:xfrm>
        </p:grpSpPr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D6CE5E2F-B625-4E86-A7B5-993CC431401A}"/>
                </a:ext>
              </a:extLst>
            </p:cNvPr>
            <p:cNvSpPr/>
            <p:nvPr/>
          </p:nvSpPr>
          <p:spPr>
            <a:xfrm>
              <a:off x="10403748" y="3217862"/>
              <a:ext cx="557008" cy="557008"/>
            </a:xfrm>
            <a:custGeom>
              <a:avLst/>
              <a:gdLst>
                <a:gd name="connsiteX0" fmla="*/ 685 w 557008"/>
                <a:gd name="connsiteY0" fmla="*/ 607 h 557008"/>
                <a:gd name="connsiteX1" fmla="*/ 557693 w 557008"/>
                <a:gd name="connsiteY1" fmla="*/ 607 h 557008"/>
                <a:gd name="connsiteX2" fmla="*/ 557693 w 557008"/>
                <a:gd name="connsiteY2" fmla="*/ 557615 h 557008"/>
                <a:gd name="connsiteX3" fmla="*/ 685 w 557008"/>
                <a:gd name="connsiteY3" fmla="*/ 557615 h 5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008" h="557008">
                  <a:moveTo>
                    <a:pt x="685" y="607"/>
                  </a:moveTo>
                  <a:lnTo>
                    <a:pt x="557693" y="607"/>
                  </a:lnTo>
                  <a:lnTo>
                    <a:pt x="557693" y="557615"/>
                  </a:lnTo>
                  <a:lnTo>
                    <a:pt x="685" y="557615"/>
                  </a:lnTo>
                  <a:close/>
                </a:path>
              </a:pathLst>
            </a:custGeom>
            <a:noFill/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33" name="Graphic 388">
              <a:extLst>
                <a:ext uri="{FF2B5EF4-FFF2-40B4-BE49-F238E27FC236}">
                  <a16:creationId xmlns:a16="http://schemas.microsoft.com/office/drawing/2014/main" id="{932A718C-7799-448F-A72B-3FB39C2FEDE4}"/>
                </a:ext>
              </a:extLst>
            </p:cNvPr>
            <p:cNvGrpSpPr/>
            <p:nvPr/>
          </p:nvGrpSpPr>
          <p:grpSpPr>
            <a:xfrm>
              <a:off x="10403748" y="3132454"/>
              <a:ext cx="557063" cy="642416"/>
              <a:chOff x="10403748" y="3132454"/>
              <a:chExt cx="557063" cy="642416"/>
            </a:xfrm>
          </p:grpSpPr>
          <p:grpSp>
            <p:nvGrpSpPr>
              <p:cNvPr id="734" name="Graphic 388">
                <a:extLst>
                  <a:ext uri="{FF2B5EF4-FFF2-40B4-BE49-F238E27FC236}">
                    <a16:creationId xmlns:a16="http://schemas.microsoft.com/office/drawing/2014/main" id="{8F89E348-714B-460D-9E8E-B265E12D8241}"/>
                  </a:ext>
                </a:extLst>
              </p:cNvPr>
              <p:cNvGrpSpPr/>
              <p:nvPr/>
            </p:nvGrpSpPr>
            <p:grpSpPr>
              <a:xfrm>
                <a:off x="10403748" y="3217862"/>
                <a:ext cx="557063" cy="557008"/>
                <a:chOff x="10403748" y="3217862"/>
                <a:chExt cx="557063" cy="557008"/>
              </a:xfrm>
            </p:grpSpPr>
            <p:sp>
              <p:nvSpPr>
                <p:cNvPr id="735" name="Freeform: Shape 734">
                  <a:extLst>
                    <a:ext uri="{FF2B5EF4-FFF2-40B4-BE49-F238E27FC236}">
                      <a16:creationId xmlns:a16="http://schemas.microsoft.com/office/drawing/2014/main" id="{A489207B-EE51-4B92-AA48-FC74219957F3}"/>
                    </a:ext>
                  </a:extLst>
                </p:cNvPr>
                <p:cNvSpPr/>
                <p:nvPr/>
              </p:nvSpPr>
              <p:spPr>
                <a:xfrm>
                  <a:off x="10682252" y="3217862"/>
                  <a:ext cx="278559" cy="409133"/>
                </a:xfrm>
                <a:custGeom>
                  <a:avLst/>
                  <a:gdLst>
                    <a:gd name="connsiteX0" fmla="*/ 246729 w 278559"/>
                    <a:gd name="connsiteY0" fmla="*/ 409815 h 409133"/>
                    <a:gd name="connsiteX1" fmla="*/ 131389 w 278559"/>
                    <a:gd name="connsiteY1" fmla="*/ 33217 h 409133"/>
                    <a:gd name="connsiteX2" fmla="*/ 760 w 278559"/>
                    <a:gd name="connsiteY2" fmla="*/ 682 h 409133"/>
                    <a:gd name="connsiteX3" fmla="*/ 760 w 278559"/>
                    <a:gd name="connsiteY3" fmla="*/ 279186 h 409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8559" h="409133">
                      <a:moveTo>
                        <a:pt x="246729" y="409815"/>
                      </a:moveTo>
                      <a:cubicBezTo>
                        <a:pt x="318873" y="273970"/>
                        <a:pt x="267234" y="105362"/>
                        <a:pt x="131389" y="33217"/>
                      </a:cubicBezTo>
                      <a:cubicBezTo>
                        <a:pt x="91162" y="11853"/>
                        <a:pt x="46308" y="682"/>
                        <a:pt x="760" y="682"/>
                      </a:cubicBezTo>
                      <a:lnTo>
                        <a:pt x="760" y="279186"/>
                      </a:lnTo>
                      <a:close/>
                    </a:path>
                  </a:pathLst>
                </a:custGeom>
                <a:solidFill>
                  <a:srgbClr val="4C78A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6" name="Freeform: Shape 735">
                  <a:extLst>
                    <a:ext uri="{FF2B5EF4-FFF2-40B4-BE49-F238E27FC236}">
                      <a16:creationId xmlns:a16="http://schemas.microsoft.com/office/drawing/2014/main" id="{ACA3510E-60DB-4866-A76C-4002FBDF9289}"/>
                    </a:ext>
                  </a:extLst>
                </p:cNvPr>
                <p:cNvSpPr/>
                <p:nvPr/>
              </p:nvSpPr>
              <p:spPr>
                <a:xfrm>
                  <a:off x="10682252" y="3496366"/>
                  <a:ext cx="245968" cy="130899"/>
                </a:xfrm>
                <a:custGeom>
                  <a:avLst/>
                  <a:gdLst>
                    <a:gd name="connsiteX0" fmla="*/ 246585 w 245968"/>
                    <a:gd name="connsiteY0" fmla="*/ 131581 h 130899"/>
                    <a:gd name="connsiteX1" fmla="*/ 246729 w 245968"/>
                    <a:gd name="connsiteY1" fmla="*/ 131311 h 130899"/>
                    <a:gd name="connsiteX2" fmla="*/ 760 w 245968"/>
                    <a:gd name="connsiteY2" fmla="*/ 682 h 130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5968" h="130899">
                      <a:moveTo>
                        <a:pt x="246585" y="131581"/>
                      </a:moveTo>
                      <a:cubicBezTo>
                        <a:pt x="246633" y="131491"/>
                        <a:pt x="246681" y="131401"/>
                        <a:pt x="246729" y="131311"/>
                      </a:cubicBezTo>
                      <a:lnTo>
                        <a:pt x="760" y="682"/>
                      </a:lnTo>
                      <a:close/>
                    </a:path>
                  </a:pathLst>
                </a:custGeom>
                <a:solidFill>
                  <a:srgbClr val="F5851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:a16="http://schemas.microsoft.com/office/drawing/2014/main" id="{2525E986-F93B-49FF-BFAE-0FFC5A24C5A6}"/>
                    </a:ext>
                  </a:extLst>
                </p:cNvPr>
                <p:cNvSpPr/>
                <p:nvPr/>
              </p:nvSpPr>
              <p:spPr>
                <a:xfrm>
                  <a:off x="10682252" y="3496366"/>
                  <a:ext cx="245824" cy="134897"/>
                </a:xfrm>
                <a:custGeom>
                  <a:avLst/>
                  <a:gdLst>
                    <a:gd name="connsiteX0" fmla="*/ 244414 w 245824"/>
                    <a:gd name="connsiteY0" fmla="*/ 135580 h 134897"/>
                    <a:gd name="connsiteX1" fmla="*/ 246585 w 245824"/>
                    <a:gd name="connsiteY1" fmla="*/ 131581 h 134897"/>
                    <a:gd name="connsiteX2" fmla="*/ 760 w 245824"/>
                    <a:gd name="connsiteY2" fmla="*/ 682 h 134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5824" h="134897">
                      <a:moveTo>
                        <a:pt x="244414" y="135580"/>
                      </a:moveTo>
                      <a:cubicBezTo>
                        <a:pt x="245149" y="134253"/>
                        <a:pt x="245872" y="132920"/>
                        <a:pt x="246585" y="131581"/>
                      </a:cubicBezTo>
                      <a:lnTo>
                        <a:pt x="760" y="682"/>
                      </a:lnTo>
                      <a:close/>
                    </a:path>
                  </a:pathLst>
                </a:custGeom>
                <a:solidFill>
                  <a:srgbClr val="E45756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:a16="http://schemas.microsoft.com/office/drawing/2014/main" id="{824665DA-6503-4124-A7F7-0C5133D20DCD}"/>
                    </a:ext>
                  </a:extLst>
                </p:cNvPr>
                <p:cNvSpPr/>
                <p:nvPr/>
              </p:nvSpPr>
              <p:spPr>
                <a:xfrm>
                  <a:off x="10403748" y="3217862"/>
                  <a:ext cx="522157" cy="557008"/>
                </a:xfrm>
                <a:custGeom>
                  <a:avLst/>
                  <a:gdLst>
                    <a:gd name="connsiteX0" fmla="*/ 279264 w 522157"/>
                    <a:gd name="connsiteY0" fmla="*/ 682 h 557008"/>
                    <a:gd name="connsiteX1" fmla="*/ 760 w 522157"/>
                    <a:gd name="connsiteY1" fmla="*/ 279186 h 557008"/>
                    <a:gd name="connsiteX2" fmla="*/ 279264 w 522157"/>
                    <a:gd name="connsiteY2" fmla="*/ 557690 h 557008"/>
                    <a:gd name="connsiteX3" fmla="*/ 522918 w 522157"/>
                    <a:gd name="connsiteY3" fmla="*/ 414084 h 557008"/>
                    <a:gd name="connsiteX4" fmla="*/ 279264 w 522157"/>
                    <a:gd name="connsiteY4" fmla="*/ 279186 h 557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2157" h="557008">
                      <a:moveTo>
                        <a:pt x="279264" y="682"/>
                      </a:moveTo>
                      <a:cubicBezTo>
                        <a:pt x="125450" y="682"/>
                        <a:pt x="760" y="125372"/>
                        <a:pt x="760" y="279186"/>
                      </a:cubicBezTo>
                      <a:cubicBezTo>
                        <a:pt x="760" y="433000"/>
                        <a:pt x="125450" y="557690"/>
                        <a:pt x="279264" y="557690"/>
                      </a:cubicBezTo>
                      <a:cubicBezTo>
                        <a:pt x="380554" y="557690"/>
                        <a:pt x="473857" y="502698"/>
                        <a:pt x="522918" y="414084"/>
                      </a:cubicBezTo>
                      <a:lnTo>
                        <a:pt x="279264" y="279186"/>
                      </a:lnTo>
                      <a:close/>
                    </a:path>
                  </a:pathLst>
                </a:custGeom>
                <a:solidFill>
                  <a:srgbClr val="72B7B2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740" name="Freeform: Shape 739">
                <a:extLst>
                  <a:ext uri="{FF2B5EF4-FFF2-40B4-BE49-F238E27FC236}">
                    <a16:creationId xmlns:a16="http://schemas.microsoft.com/office/drawing/2014/main" id="{B79A66DD-BC75-404E-9C7D-84CC67DC947F}"/>
                  </a:ext>
                </a:extLst>
              </p:cNvPr>
              <p:cNvSpPr/>
              <p:nvPr/>
            </p:nvSpPr>
            <p:spPr>
              <a:xfrm>
                <a:off x="10682252" y="3132454"/>
                <a:ext cx="3713" cy="3713"/>
              </a:xfrm>
              <a:custGeom>
                <a:avLst/>
                <a:gdLst>
                  <a:gd name="connsiteX0" fmla="*/ 760 w 3713"/>
                  <a:gd name="connsiteY0" fmla="*/ 584 h 3713"/>
                  <a:gd name="connsiteX1" fmla="*/ 760 w 3713"/>
                  <a:gd name="connsiteY1" fmla="*/ 584 h 3713"/>
                  <a:gd name="connsiteX2" fmla="*/ 760 w 3713"/>
                  <a:gd name="connsiteY2" fmla="*/ 584 h 3713"/>
                  <a:gd name="connsiteX3" fmla="*/ 760 w 3713"/>
                  <a:gd name="connsiteY3" fmla="*/ 584 h 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3" h="3713">
                    <a:moveTo>
                      <a:pt x="760" y="584"/>
                    </a:moveTo>
                    <a:lnTo>
                      <a:pt x="760" y="584"/>
                    </a:lnTo>
                    <a:lnTo>
                      <a:pt x="760" y="584"/>
                    </a:lnTo>
                    <a:lnTo>
                      <a:pt x="760" y="584"/>
                    </a:lnTo>
                    <a:close/>
                  </a:path>
                </a:pathLst>
              </a:custGeom>
              <a:noFill/>
              <a:ln w="37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42" name="Graphic 388">
            <a:extLst>
              <a:ext uri="{FF2B5EF4-FFF2-40B4-BE49-F238E27FC236}">
                <a16:creationId xmlns:a16="http://schemas.microsoft.com/office/drawing/2014/main" id="{FDA23DFB-F412-40A8-B9C0-07B41EF49555}"/>
              </a:ext>
            </a:extLst>
          </p:cNvPr>
          <p:cNvGrpSpPr/>
          <p:nvPr/>
        </p:nvGrpSpPr>
        <p:grpSpPr>
          <a:xfrm>
            <a:off x="8267263" y="3849138"/>
            <a:ext cx="557083" cy="642491"/>
            <a:chOff x="7878643" y="3849138"/>
            <a:chExt cx="557083" cy="642491"/>
          </a:xfrm>
        </p:grpSpPr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D5F30A14-C3BA-4BF9-B624-9F09AC6DEA54}"/>
                </a:ext>
              </a:extLst>
            </p:cNvPr>
            <p:cNvSpPr/>
            <p:nvPr/>
          </p:nvSpPr>
          <p:spPr>
            <a:xfrm>
              <a:off x="7878643" y="3934546"/>
              <a:ext cx="557008" cy="557008"/>
            </a:xfrm>
            <a:custGeom>
              <a:avLst/>
              <a:gdLst>
                <a:gd name="connsiteX0" fmla="*/ 5 w 557008"/>
                <a:gd name="connsiteY0" fmla="*/ 800 h 557008"/>
                <a:gd name="connsiteX1" fmla="*/ 557013 w 557008"/>
                <a:gd name="connsiteY1" fmla="*/ 800 h 557008"/>
                <a:gd name="connsiteX2" fmla="*/ 557013 w 557008"/>
                <a:gd name="connsiteY2" fmla="*/ 557808 h 557008"/>
                <a:gd name="connsiteX3" fmla="*/ 5 w 557008"/>
                <a:gd name="connsiteY3" fmla="*/ 557808 h 5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008" h="557008">
                  <a:moveTo>
                    <a:pt x="5" y="800"/>
                  </a:moveTo>
                  <a:lnTo>
                    <a:pt x="557013" y="800"/>
                  </a:lnTo>
                  <a:lnTo>
                    <a:pt x="557013" y="557808"/>
                  </a:lnTo>
                  <a:lnTo>
                    <a:pt x="5" y="557808"/>
                  </a:lnTo>
                  <a:close/>
                </a:path>
              </a:pathLst>
            </a:custGeom>
            <a:noFill/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44" name="Graphic 388">
              <a:extLst>
                <a:ext uri="{FF2B5EF4-FFF2-40B4-BE49-F238E27FC236}">
                  <a16:creationId xmlns:a16="http://schemas.microsoft.com/office/drawing/2014/main" id="{4F96CC13-5DCB-4C9B-87EB-CE547316B413}"/>
                </a:ext>
              </a:extLst>
            </p:cNvPr>
            <p:cNvGrpSpPr/>
            <p:nvPr/>
          </p:nvGrpSpPr>
          <p:grpSpPr>
            <a:xfrm>
              <a:off x="7878643" y="3849138"/>
              <a:ext cx="557083" cy="642491"/>
              <a:chOff x="7878643" y="3849138"/>
              <a:chExt cx="557083" cy="642491"/>
            </a:xfrm>
          </p:grpSpPr>
          <p:grpSp>
            <p:nvGrpSpPr>
              <p:cNvPr id="745" name="Graphic 388">
                <a:extLst>
                  <a:ext uri="{FF2B5EF4-FFF2-40B4-BE49-F238E27FC236}">
                    <a16:creationId xmlns:a16="http://schemas.microsoft.com/office/drawing/2014/main" id="{0C61566E-0480-4725-926F-F720A2038BA9}"/>
                  </a:ext>
                </a:extLst>
              </p:cNvPr>
              <p:cNvGrpSpPr/>
              <p:nvPr/>
            </p:nvGrpSpPr>
            <p:grpSpPr>
              <a:xfrm>
                <a:off x="7878643" y="3934546"/>
                <a:ext cx="557083" cy="557083"/>
                <a:chOff x="7878643" y="3934546"/>
                <a:chExt cx="557083" cy="557083"/>
              </a:xfrm>
            </p:grpSpPr>
            <p:sp>
              <p:nvSpPr>
                <p:cNvPr id="746" name="Freeform: Shape 745">
                  <a:extLst>
                    <a:ext uri="{FF2B5EF4-FFF2-40B4-BE49-F238E27FC236}">
                      <a16:creationId xmlns:a16="http://schemas.microsoft.com/office/drawing/2014/main" id="{B3D4BEC8-D3BF-4F3C-9980-460D8FB2DC6B}"/>
                    </a:ext>
                  </a:extLst>
                </p:cNvPr>
                <p:cNvSpPr/>
                <p:nvPr/>
              </p:nvSpPr>
              <p:spPr>
                <a:xfrm>
                  <a:off x="7891683" y="3934546"/>
                  <a:ext cx="544044" cy="557083"/>
                </a:xfrm>
                <a:custGeom>
                  <a:avLst/>
                  <a:gdLst>
                    <a:gd name="connsiteX0" fmla="*/ 80 w 544044"/>
                    <a:gd name="connsiteY0" fmla="*/ 363598 h 557083"/>
                    <a:gd name="connsiteX1" fmla="*/ 349764 w 544044"/>
                    <a:gd name="connsiteY1" fmla="*/ 544844 h 557083"/>
                    <a:gd name="connsiteX2" fmla="*/ 531010 w 544044"/>
                    <a:gd name="connsiteY2" fmla="*/ 195160 h 557083"/>
                    <a:gd name="connsiteX3" fmla="*/ 265545 w 544044"/>
                    <a:gd name="connsiteY3" fmla="*/ 875 h 557083"/>
                    <a:gd name="connsiteX4" fmla="*/ 265545 w 544044"/>
                    <a:gd name="connsiteY4" fmla="*/ 279379 h 557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4044" h="557083">
                      <a:moveTo>
                        <a:pt x="80" y="363598"/>
                      </a:moveTo>
                      <a:cubicBezTo>
                        <a:pt x="46593" y="510211"/>
                        <a:pt x="203152" y="591357"/>
                        <a:pt x="349764" y="544844"/>
                      </a:cubicBezTo>
                      <a:cubicBezTo>
                        <a:pt x="496376" y="498331"/>
                        <a:pt x="577523" y="341773"/>
                        <a:pt x="531010" y="195160"/>
                      </a:cubicBezTo>
                      <a:cubicBezTo>
                        <a:pt x="494308" y="79473"/>
                        <a:pt x="386914" y="875"/>
                        <a:pt x="265545" y="875"/>
                      </a:cubicBezTo>
                      <a:lnTo>
                        <a:pt x="265545" y="279379"/>
                      </a:lnTo>
                      <a:close/>
                    </a:path>
                  </a:pathLst>
                </a:custGeom>
                <a:solidFill>
                  <a:srgbClr val="4C78A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:a16="http://schemas.microsoft.com/office/drawing/2014/main" id="{A8CE3228-4730-4CAA-9E1F-9FD568CC21F9}"/>
                    </a:ext>
                  </a:extLst>
                </p:cNvPr>
                <p:cNvSpPr/>
                <p:nvPr/>
              </p:nvSpPr>
              <p:spPr>
                <a:xfrm>
                  <a:off x="7889986" y="4213050"/>
                  <a:ext cx="267161" cy="84218"/>
                </a:xfrm>
                <a:custGeom>
                  <a:avLst/>
                  <a:gdLst>
                    <a:gd name="connsiteX0" fmla="*/ 80 w 267161"/>
                    <a:gd name="connsiteY0" fmla="*/ 79545 h 84218"/>
                    <a:gd name="connsiteX1" fmla="*/ 1777 w 267161"/>
                    <a:gd name="connsiteY1" fmla="*/ 85094 h 84218"/>
                    <a:gd name="connsiteX2" fmla="*/ 267242 w 267161"/>
                    <a:gd name="connsiteY2" fmla="*/ 875 h 8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67161" h="84218">
                      <a:moveTo>
                        <a:pt x="80" y="79545"/>
                      </a:moveTo>
                      <a:cubicBezTo>
                        <a:pt x="626" y="81401"/>
                        <a:pt x="1192" y="83250"/>
                        <a:pt x="1777" y="85094"/>
                      </a:cubicBezTo>
                      <a:lnTo>
                        <a:pt x="267242" y="875"/>
                      </a:lnTo>
                      <a:close/>
                    </a:path>
                  </a:pathLst>
                </a:custGeom>
                <a:solidFill>
                  <a:srgbClr val="F5851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8" name="Freeform: Shape 747">
                  <a:extLst>
                    <a:ext uri="{FF2B5EF4-FFF2-40B4-BE49-F238E27FC236}">
                      <a16:creationId xmlns:a16="http://schemas.microsoft.com/office/drawing/2014/main" id="{836AAE96-E72C-4908-825A-ABE398682A88}"/>
                    </a:ext>
                  </a:extLst>
                </p:cNvPr>
                <p:cNvSpPr/>
                <p:nvPr/>
              </p:nvSpPr>
              <p:spPr>
                <a:xfrm>
                  <a:off x="7888777" y="4213050"/>
                  <a:ext cx="268370" cy="78670"/>
                </a:xfrm>
                <a:custGeom>
                  <a:avLst/>
                  <a:gdLst>
                    <a:gd name="connsiteX0" fmla="*/ 80 w 268370"/>
                    <a:gd name="connsiteY0" fmla="*/ 75319 h 78670"/>
                    <a:gd name="connsiteX1" fmla="*/ 1288 w 268370"/>
                    <a:gd name="connsiteY1" fmla="*/ 79545 h 78670"/>
                    <a:gd name="connsiteX2" fmla="*/ 268450 w 268370"/>
                    <a:gd name="connsiteY2" fmla="*/ 875 h 78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68370" h="78670">
                      <a:moveTo>
                        <a:pt x="80" y="75319"/>
                      </a:moveTo>
                      <a:cubicBezTo>
                        <a:pt x="471" y="76731"/>
                        <a:pt x="874" y="78139"/>
                        <a:pt x="1288" y="79545"/>
                      </a:cubicBezTo>
                      <a:lnTo>
                        <a:pt x="268450" y="875"/>
                      </a:lnTo>
                      <a:close/>
                    </a:path>
                  </a:pathLst>
                </a:custGeom>
                <a:solidFill>
                  <a:srgbClr val="E45756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:a16="http://schemas.microsoft.com/office/drawing/2014/main" id="{378A0CAF-8258-432D-B53F-F3F25D267876}"/>
                    </a:ext>
                  </a:extLst>
                </p:cNvPr>
                <p:cNvSpPr/>
                <p:nvPr/>
              </p:nvSpPr>
              <p:spPr>
                <a:xfrm>
                  <a:off x="7878643" y="3934546"/>
                  <a:ext cx="278504" cy="352947"/>
                </a:xfrm>
                <a:custGeom>
                  <a:avLst/>
                  <a:gdLst>
                    <a:gd name="connsiteX0" fmla="*/ 278584 w 278504"/>
                    <a:gd name="connsiteY0" fmla="*/ 875 h 352947"/>
                    <a:gd name="connsiteX1" fmla="*/ 80 w 278504"/>
                    <a:gd name="connsiteY1" fmla="*/ 279379 h 352947"/>
                    <a:gd name="connsiteX2" fmla="*/ 10214 w 278504"/>
                    <a:gd name="connsiteY2" fmla="*/ 353823 h 352947"/>
                    <a:gd name="connsiteX3" fmla="*/ 278584 w 278504"/>
                    <a:gd name="connsiteY3" fmla="*/ 279379 h 35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8504" h="352947">
                      <a:moveTo>
                        <a:pt x="278584" y="875"/>
                      </a:moveTo>
                      <a:cubicBezTo>
                        <a:pt x="124770" y="875"/>
                        <a:pt x="80" y="125565"/>
                        <a:pt x="80" y="279379"/>
                      </a:cubicBezTo>
                      <a:cubicBezTo>
                        <a:pt x="80" y="304538"/>
                        <a:pt x="3489" y="329580"/>
                        <a:pt x="10214" y="353823"/>
                      </a:cubicBezTo>
                      <a:lnTo>
                        <a:pt x="278584" y="279379"/>
                      </a:lnTo>
                      <a:close/>
                    </a:path>
                  </a:pathLst>
                </a:custGeom>
                <a:solidFill>
                  <a:srgbClr val="72B7B2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751" name="Freeform: Shape 750">
                <a:extLst>
                  <a:ext uri="{FF2B5EF4-FFF2-40B4-BE49-F238E27FC236}">
                    <a16:creationId xmlns:a16="http://schemas.microsoft.com/office/drawing/2014/main" id="{D3A77746-0A56-41DF-958B-FCFE28896502}"/>
                  </a:ext>
                </a:extLst>
              </p:cNvPr>
              <p:cNvSpPr/>
              <p:nvPr/>
            </p:nvSpPr>
            <p:spPr>
              <a:xfrm>
                <a:off x="8157148" y="3849138"/>
                <a:ext cx="3713" cy="3713"/>
              </a:xfrm>
              <a:custGeom>
                <a:avLst/>
                <a:gdLst>
                  <a:gd name="connsiteX0" fmla="*/ 80 w 3713"/>
                  <a:gd name="connsiteY0" fmla="*/ 777 h 3713"/>
                  <a:gd name="connsiteX1" fmla="*/ 80 w 3713"/>
                  <a:gd name="connsiteY1" fmla="*/ 777 h 3713"/>
                  <a:gd name="connsiteX2" fmla="*/ 80 w 3713"/>
                  <a:gd name="connsiteY2" fmla="*/ 777 h 3713"/>
                  <a:gd name="connsiteX3" fmla="*/ 80 w 3713"/>
                  <a:gd name="connsiteY3" fmla="*/ 777 h 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3" h="3713">
                    <a:moveTo>
                      <a:pt x="80" y="777"/>
                    </a:moveTo>
                    <a:lnTo>
                      <a:pt x="80" y="777"/>
                    </a:lnTo>
                    <a:lnTo>
                      <a:pt x="80" y="777"/>
                    </a:lnTo>
                    <a:lnTo>
                      <a:pt x="80" y="777"/>
                    </a:lnTo>
                    <a:close/>
                  </a:path>
                </a:pathLst>
              </a:custGeom>
              <a:noFill/>
              <a:ln w="37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53" name="Graphic 388">
            <a:extLst>
              <a:ext uri="{FF2B5EF4-FFF2-40B4-BE49-F238E27FC236}">
                <a16:creationId xmlns:a16="http://schemas.microsoft.com/office/drawing/2014/main" id="{60BF7857-E886-4A97-B83C-D09D2CBA4308}"/>
              </a:ext>
            </a:extLst>
          </p:cNvPr>
          <p:cNvGrpSpPr/>
          <p:nvPr/>
        </p:nvGrpSpPr>
        <p:grpSpPr>
          <a:xfrm>
            <a:off x="8898540" y="3849138"/>
            <a:ext cx="557008" cy="642416"/>
            <a:chOff x="8509920" y="3849138"/>
            <a:chExt cx="557008" cy="642416"/>
          </a:xfrm>
        </p:grpSpPr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31D4324C-18BD-4446-BC15-5CC1AF116CE2}"/>
                </a:ext>
              </a:extLst>
            </p:cNvPr>
            <p:cNvSpPr/>
            <p:nvPr/>
          </p:nvSpPr>
          <p:spPr>
            <a:xfrm>
              <a:off x="8509920" y="3934546"/>
              <a:ext cx="557008" cy="557008"/>
            </a:xfrm>
            <a:custGeom>
              <a:avLst/>
              <a:gdLst>
                <a:gd name="connsiteX0" fmla="*/ 175 w 557008"/>
                <a:gd name="connsiteY0" fmla="*/ 800 h 557008"/>
                <a:gd name="connsiteX1" fmla="*/ 557183 w 557008"/>
                <a:gd name="connsiteY1" fmla="*/ 800 h 557008"/>
                <a:gd name="connsiteX2" fmla="*/ 557183 w 557008"/>
                <a:gd name="connsiteY2" fmla="*/ 557808 h 557008"/>
                <a:gd name="connsiteX3" fmla="*/ 175 w 557008"/>
                <a:gd name="connsiteY3" fmla="*/ 557808 h 5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008" h="557008">
                  <a:moveTo>
                    <a:pt x="175" y="800"/>
                  </a:moveTo>
                  <a:lnTo>
                    <a:pt x="557183" y="800"/>
                  </a:lnTo>
                  <a:lnTo>
                    <a:pt x="557183" y="557808"/>
                  </a:lnTo>
                  <a:lnTo>
                    <a:pt x="175" y="557808"/>
                  </a:lnTo>
                  <a:close/>
                </a:path>
              </a:pathLst>
            </a:custGeom>
            <a:noFill/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55" name="Graphic 388">
              <a:extLst>
                <a:ext uri="{FF2B5EF4-FFF2-40B4-BE49-F238E27FC236}">
                  <a16:creationId xmlns:a16="http://schemas.microsoft.com/office/drawing/2014/main" id="{85D657E4-A80D-448B-ACCE-7879836A293D}"/>
                </a:ext>
              </a:extLst>
            </p:cNvPr>
            <p:cNvGrpSpPr/>
            <p:nvPr/>
          </p:nvGrpSpPr>
          <p:grpSpPr>
            <a:xfrm>
              <a:off x="8509920" y="3849138"/>
              <a:ext cx="557008" cy="642416"/>
              <a:chOff x="8509920" y="3849138"/>
              <a:chExt cx="557008" cy="642416"/>
            </a:xfrm>
          </p:grpSpPr>
          <p:grpSp>
            <p:nvGrpSpPr>
              <p:cNvPr id="756" name="Graphic 388">
                <a:extLst>
                  <a:ext uri="{FF2B5EF4-FFF2-40B4-BE49-F238E27FC236}">
                    <a16:creationId xmlns:a16="http://schemas.microsoft.com/office/drawing/2014/main" id="{2425370E-40F1-4630-A77E-69FAD33D5673}"/>
                  </a:ext>
                </a:extLst>
              </p:cNvPr>
              <p:cNvGrpSpPr/>
              <p:nvPr/>
            </p:nvGrpSpPr>
            <p:grpSpPr>
              <a:xfrm>
                <a:off x="8509920" y="3934546"/>
                <a:ext cx="557008" cy="557008"/>
                <a:chOff x="8509920" y="3934546"/>
                <a:chExt cx="557008" cy="557008"/>
              </a:xfrm>
            </p:grpSpPr>
            <p:sp>
              <p:nvSpPr>
                <p:cNvPr id="757" name="Freeform: Shape 756">
                  <a:extLst>
                    <a:ext uri="{FF2B5EF4-FFF2-40B4-BE49-F238E27FC236}">
                      <a16:creationId xmlns:a16="http://schemas.microsoft.com/office/drawing/2014/main" id="{1E135B7F-07F9-49AD-BD41-AFD31C2C73DF}"/>
                    </a:ext>
                  </a:extLst>
                </p:cNvPr>
                <p:cNvSpPr/>
                <p:nvPr/>
              </p:nvSpPr>
              <p:spPr>
                <a:xfrm>
                  <a:off x="8788424" y="3934546"/>
                  <a:ext cx="13993" cy="278504"/>
                </a:xfrm>
                <a:custGeom>
                  <a:avLst/>
                  <a:gdLst>
                    <a:gd name="connsiteX0" fmla="*/ 14243 w 13993"/>
                    <a:gd name="connsiteY0" fmla="*/ 1227 h 278504"/>
                    <a:gd name="connsiteX1" fmla="*/ 250 w 13993"/>
                    <a:gd name="connsiteY1" fmla="*/ 875 h 278504"/>
                    <a:gd name="connsiteX2" fmla="*/ 250 w 13993"/>
                    <a:gd name="connsiteY2" fmla="*/ 279379 h 278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993" h="278504">
                      <a:moveTo>
                        <a:pt x="14243" y="1227"/>
                      </a:moveTo>
                      <a:cubicBezTo>
                        <a:pt x="9583" y="992"/>
                        <a:pt x="4917" y="875"/>
                        <a:pt x="250" y="875"/>
                      </a:cubicBezTo>
                      <a:lnTo>
                        <a:pt x="250" y="279379"/>
                      </a:lnTo>
                      <a:close/>
                    </a:path>
                  </a:pathLst>
                </a:custGeom>
                <a:solidFill>
                  <a:srgbClr val="4C78A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:a16="http://schemas.microsoft.com/office/drawing/2014/main" id="{F6083F79-CE7B-4D45-A5E2-CF0B66276597}"/>
                    </a:ext>
                  </a:extLst>
                </p:cNvPr>
                <p:cNvSpPr/>
                <p:nvPr/>
              </p:nvSpPr>
              <p:spPr>
                <a:xfrm>
                  <a:off x="8788424" y="3934898"/>
                  <a:ext cx="14115" cy="278152"/>
                </a:xfrm>
                <a:custGeom>
                  <a:avLst/>
                  <a:gdLst>
                    <a:gd name="connsiteX0" fmla="*/ 14365 w 14115"/>
                    <a:gd name="connsiteY0" fmla="*/ 881 h 278152"/>
                    <a:gd name="connsiteX1" fmla="*/ 14243 w 14115"/>
                    <a:gd name="connsiteY1" fmla="*/ 875 h 278152"/>
                    <a:gd name="connsiteX2" fmla="*/ 250 w 14115"/>
                    <a:gd name="connsiteY2" fmla="*/ 279028 h 278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115" h="278152">
                      <a:moveTo>
                        <a:pt x="14365" y="881"/>
                      </a:moveTo>
                      <a:cubicBezTo>
                        <a:pt x="14325" y="879"/>
                        <a:pt x="14284" y="877"/>
                        <a:pt x="14243" y="875"/>
                      </a:cubicBezTo>
                      <a:lnTo>
                        <a:pt x="250" y="279028"/>
                      </a:lnTo>
                      <a:close/>
                    </a:path>
                  </a:pathLst>
                </a:custGeom>
                <a:solidFill>
                  <a:srgbClr val="F5851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:a16="http://schemas.microsoft.com/office/drawing/2014/main" id="{130132E0-B9E3-43B5-9B46-7007FEFEABB3}"/>
                    </a:ext>
                  </a:extLst>
                </p:cNvPr>
                <p:cNvSpPr/>
                <p:nvPr/>
              </p:nvSpPr>
              <p:spPr>
                <a:xfrm>
                  <a:off x="8788424" y="3934904"/>
                  <a:ext cx="17426" cy="278146"/>
                </a:xfrm>
                <a:custGeom>
                  <a:avLst/>
                  <a:gdLst>
                    <a:gd name="connsiteX0" fmla="*/ 17676 w 17426"/>
                    <a:gd name="connsiteY0" fmla="*/ 1063 h 278146"/>
                    <a:gd name="connsiteX1" fmla="*/ 14365 w 17426"/>
                    <a:gd name="connsiteY1" fmla="*/ 875 h 278146"/>
                    <a:gd name="connsiteX2" fmla="*/ 250 w 17426"/>
                    <a:gd name="connsiteY2" fmla="*/ 279021 h 278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426" h="278146">
                      <a:moveTo>
                        <a:pt x="17676" y="1063"/>
                      </a:moveTo>
                      <a:cubicBezTo>
                        <a:pt x="16573" y="993"/>
                        <a:pt x="15469" y="931"/>
                        <a:pt x="14365" y="875"/>
                      </a:cubicBezTo>
                      <a:lnTo>
                        <a:pt x="250" y="279021"/>
                      </a:lnTo>
                      <a:close/>
                    </a:path>
                  </a:pathLst>
                </a:custGeom>
                <a:solidFill>
                  <a:srgbClr val="E45756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0" name="Freeform: Shape 759">
                  <a:extLst>
                    <a:ext uri="{FF2B5EF4-FFF2-40B4-BE49-F238E27FC236}">
                      <a16:creationId xmlns:a16="http://schemas.microsoft.com/office/drawing/2014/main" id="{0E595DD0-E65B-4235-94DB-6CC20047661A}"/>
                    </a:ext>
                  </a:extLst>
                </p:cNvPr>
                <p:cNvSpPr/>
                <p:nvPr/>
              </p:nvSpPr>
              <p:spPr>
                <a:xfrm>
                  <a:off x="8509920" y="3934546"/>
                  <a:ext cx="557008" cy="557008"/>
                </a:xfrm>
                <a:custGeom>
                  <a:avLst/>
                  <a:gdLst>
                    <a:gd name="connsiteX0" fmla="*/ 278754 w 557008"/>
                    <a:gd name="connsiteY0" fmla="*/ 875 h 557008"/>
                    <a:gd name="connsiteX1" fmla="*/ 250 w 557008"/>
                    <a:gd name="connsiteY1" fmla="*/ 279379 h 557008"/>
                    <a:gd name="connsiteX2" fmla="*/ 278754 w 557008"/>
                    <a:gd name="connsiteY2" fmla="*/ 557883 h 557008"/>
                    <a:gd name="connsiteX3" fmla="*/ 557258 w 557008"/>
                    <a:gd name="connsiteY3" fmla="*/ 279379 h 557008"/>
                    <a:gd name="connsiteX4" fmla="*/ 296181 w 557008"/>
                    <a:gd name="connsiteY4" fmla="*/ 1421 h 557008"/>
                    <a:gd name="connsiteX5" fmla="*/ 278754 w 557008"/>
                    <a:gd name="connsiteY5" fmla="*/ 279379 h 557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7008" h="557008">
                      <a:moveTo>
                        <a:pt x="278754" y="875"/>
                      </a:moveTo>
                      <a:cubicBezTo>
                        <a:pt x="124940" y="875"/>
                        <a:pt x="250" y="125565"/>
                        <a:pt x="250" y="279379"/>
                      </a:cubicBezTo>
                      <a:cubicBezTo>
                        <a:pt x="250" y="433193"/>
                        <a:pt x="124940" y="557883"/>
                        <a:pt x="278754" y="557883"/>
                      </a:cubicBezTo>
                      <a:cubicBezTo>
                        <a:pt x="432568" y="557883"/>
                        <a:pt x="557258" y="433193"/>
                        <a:pt x="557258" y="279379"/>
                      </a:cubicBezTo>
                      <a:cubicBezTo>
                        <a:pt x="557258" y="132332"/>
                        <a:pt x="442939" y="10622"/>
                        <a:pt x="296181" y="1421"/>
                      </a:cubicBezTo>
                      <a:lnTo>
                        <a:pt x="278754" y="279379"/>
                      </a:lnTo>
                      <a:close/>
                    </a:path>
                  </a:pathLst>
                </a:custGeom>
                <a:solidFill>
                  <a:srgbClr val="72B7B2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762" name="Freeform: Shape 761">
                <a:extLst>
                  <a:ext uri="{FF2B5EF4-FFF2-40B4-BE49-F238E27FC236}">
                    <a16:creationId xmlns:a16="http://schemas.microsoft.com/office/drawing/2014/main" id="{9D298460-94BA-45F1-ADF3-D2025438E7CA}"/>
                  </a:ext>
                </a:extLst>
              </p:cNvPr>
              <p:cNvSpPr/>
              <p:nvPr/>
            </p:nvSpPr>
            <p:spPr>
              <a:xfrm>
                <a:off x="8788424" y="3849138"/>
                <a:ext cx="3713" cy="3713"/>
              </a:xfrm>
              <a:custGeom>
                <a:avLst/>
                <a:gdLst>
                  <a:gd name="connsiteX0" fmla="*/ 250 w 3713"/>
                  <a:gd name="connsiteY0" fmla="*/ 777 h 3713"/>
                  <a:gd name="connsiteX1" fmla="*/ 250 w 3713"/>
                  <a:gd name="connsiteY1" fmla="*/ 777 h 3713"/>
                  <a:gd name="connsiteX2" fmla="*/ 250 w 3713"/>
                  <a:gd name="connsiteY2" fmla="*/ 777 h 3713"/>
                  <a:gd name="connsiteX3" fmla="*/ 250 w 3713"/>
                  <a:gd name="connsiteY3" fmla="*/ 777 h 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3" h="3713">
                    <a:moveTo>
                      <a:pt x="250" y="777"/>
                    </a:moveTo>
                    <a:lnTo>
                      <a:pt x="250" y="777"/>
                    </a:lnTo>
                    <a:lnTo>
                      <a:pt x="250" y="777"/>
                    </a:lnTo>
                    <a:lnTo>
                      <a:pt x="250" y="777"/>
                    </a:lnTo>
                    <a:close/>
                  </a:path>
                </a:pathLst>
              </a:custGeom>
              <a:noFill/>
              <a:ln w="37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64" name="Graphic 388">
            <a:extLst>
              <a:ext uri="{FF2B5EF4-FFF2-40B4-BE49-F238E27FC236}">
                <a16:creationId xmlns:a16="http://schemas.microsoft.com/office/drawing/2014/main" id="{DCDA9147-F363-45BE-A8F8-AA8C1733A5B2}"/>
              </a:ext>
            </a:extLst>
          </p:cNvPr>
          <p:cNvGrpSpPr/>
          <p:nvPr/>
        </p:nvGrpSpPr>
        <p:grpSpPr>
          <a:xfrm>
            <a:off x="9529816" y="3849138"/>
            <a:ext cx="557040" cy="642448"/>
            <a:chOff x="9141196" y="3849138"/>
            <a:chExt cx="557040" cy="642448"/>
          </a:xfrm>
        </p:grpSpPr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E3578FD6-4C27-449E-BE89-9A258FEB2584}"/>
                </a:ext>
              </a:extLst>
            </p:cNvPr>
            <p:cNvSpPr/>
            <p:nvPr/>
          </p:nvSpPr>
          <p:spPr>
            <a:xfrm>
              <a:off x="9141196" y="3934546"/>
              <a:ext cx="557008" cy="557008"/>
            </a:xfrm>
            <a:custGeom>
              <a:avLst/>
              <a:gdLst>
                <a:gd name="connsiteX0" fmla="*/ 345 w 557008"/>
                <a:gd name="connsiteY0" fmla="*/ 800 h 557008"/>
                <a:gd name="connsiteX1" fmla="*/ 557353 w 557008"/>
                <a:gd name="connsiteY1" fmla="*/ 800 h 557008"/>
                <a:gd name="connsiteX2" fmla="*/ 557353 w 557008"/>
                <a:gd name="connsiteY2" fmla="*/ 557808 h 557008"/>
                <a:gd name="connsiteX3" fmla="*/ 345 w 557008"/>
                <a:gd name="connsiteY3" fmla="*/ 557808 h 5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008" h="557008">
                  <a:moveTo>
                    <a:pt x="345" y="800"/>
                  </a:moveTo>
                  <a:lnTo>
                    <a:pt x="557353" y="800"/>
                  </a:lnTo>
                  <a:lnTo>
                    <a:pt x="557353" y="557808"/>
                  </a:lnTo>
                  <a:lnTo>
                    <a:pt x="345" y="557808"/>
                  </a:lnTo>
                  <a:close/>
                </a:path>
              </a:pathLst>
            </a:custGeom>
            <a:noFill/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66" name="Graphic 388">
              <a:extLst>
                <a:ext uri="{FF2B5EF4-FFF2-40B4-BE49-F238E27FC236}">
                  <a16:creationId xmlns:a16="http://schemas.microsoft.com/office/drawing/2014/main" id="{284922CE-89CE-49A3-8D9B-9AA141F7F3A4}"/>
                </a:ext>
              </a:extLst>
            </p:cNvPr>
            <p:cNvGrpSpPr/>
            <p:nvPr/>
          </p:nvGrpSpPr>
          <p:grpSpPr>
            <a:xfrm>
              <a:off x="9141196" y="3849138"/>
              <a:ext cx="557040" cy="642448"/>
              <a:chOff x="9141196" y="3849138"/>
              <a:chExt cx="557040" cy="642448"/>
            </a:xfrm>
          </p:grpSpPr>
          <p:grpSp>
            <p:nvGrpSpPr>
              <p:cNvPr id="767" name="Graphic 388">
                <a:extLst>
                  <a:ext uri="{FF2B5EF4-FFF2-40B4-BE49-F238E27FC236}">
                    <a16:creationId xmlns:a16="http://schemas.microsoft.com/office/drawing/2014/main" id="{52D60A5C-C16B-4815-95FE-11CBF7F31505}"/>
                  </a:ext>
                </a:extLst>
              </p:cNvPr>
              <p:cNvGrpSpPr/>
              <p:nvPr/>
            </p:nvGrpSpPr>
            <p:grpSpPr>
              <a:xfrm>
                <a:off x="9141196" y="3934546"/>
                <a:ext cx="557040" cy="557040"/>
                <a:chOff x="9141196" y="3934546"/>
                <a:chExt cx="557040" cy="557040"/>
              </a:xfrm>
            </p:grpSpPr>
            <p:sp>
              <p:nvSpPr>
                <p:cNvPr id="768" name="Freeform: Shape 767">
                  <a:extLst>
                    <a:ext uri="{FF2B5EF4-FFF2-40B4-BE49-F238E27FC236}">
                      <a16:creationId xmlns:a16="http://schemas.microsoft.com/office/drawing/2014/main" id="{72CC4DA0-14BC-4F3A-9DA3-0F1C65D59E1C}"/>
                    </a:ext>
                  </a:extLst>
                </p:cNvPr>
                <p:cNvSpPr/>
                <p:nvPr/>
              </p:nvSpPr>
              <p:spPr>
                <a:xfrm>
                  <a:off x="9267300" y="3934546"/>
                  <a:ext cx="430935" cy="557040"/>
                </a:xfrm>
                <a:custGeom>
                  <a:avLst/>
                  <a:gdLst>
                    <a:gd name="connsiteX0" fmla="*/ 420 w 430935"/>
                    <a:gd name="connsiteY0" fmla="*/ 512486 h 557040"/>
                    <a:gd name="connsiteX1" fmla="*/ 385927 w 430935"/>
                    <a:gd name="connsiteY1" fmla="*/ 431779 h 557040"/>
                    <a:gd name="connsiteX2" fmla="*/ 305219 w 430935"/>
                    <a:gd name="connsiteY2" fmla="*/ 46272 h 557040"/>
                    <a:gd name="connsiteX3" fmla="*/ 152820 w 430935"/>
                    <a:gd name="connsiteY3" fmla="*/ 875 h 557040"/>
                    <a:gd name="connsiteX4" fmla="*/ 152820 w 430935"/>
                    <a:gd name="connsiteY4" fmla="*/ 279379 h 55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0935" h="557040">
                      <a:moveTo>
                        <a:pt x="420" y="512486"/>
                      </a:moveTo>
                      <a:cubicBezTo>
                        <a:pt x="129161" y="596654"/>
                        <a:pt x="301759" y="560521"/>
                        <a:pt x="385927" y="431779"/>
                      </a:cubicBezTo>
                      <a:cubicBezTo>
                        <a:pt x="470095" y="303038"/>
                        <a:pt x="433961" y="130440"/>
                        <a:pt x="305219" y="46272"/>
                      </a:cubicBezTo>
                      <a:cubicBezTo>
                        <a:pt x="259911" y="16651"/>
                        <a:pt x="206952" y="875"/>
                        <a:pt x="152820" y="875"/>
                      </a:cubicBezTo>
                      <a:lnTo>
                        <a:pt x="152820" y="279379"/>
                      </a:lnTo>
                      <a:close/>
                    </a:path>
                  </a:pathLst>
                </a:custGeom>
                <a:solidFill>
                  <a:srgbClr val="4C78A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9" name="Freeform: Shape 768">
                  <a:extLst>
                    <a:ext uri="{FF2B5EF4-FFF2-40B4-BE49-F238E27FC236}">
                      <a16:creationId xmlns:a16="http://schemas.microsoft.com/office/drawing/2014/main" id="{6AE405A9-494D-462E-9F34-F1C0C8D44935}"/>
                    </a:ext>
                  </a:extLst>
                </p:cNvPr>
                <p:cNvSpPr/>
                <p:nvPr/>
              </p:nvSpPr>
              <p:spPr>
                <a:xfrm>
                  <a:off x="9266032" y="4213050"/>
                  <a:ext cx="153667" cy="233106"/>
                </a:xfrm>
                <a:custGeom>
                  <a:avLst/>
                  <a:gdLst>
                    <a:gd name="connsiteX0" fmla="*/ 420 w 153667"/>
                    <a:gd name="connsiteY0" fmla="*/ 233148 h 233106"/>
                    <a:gd name="connsiteX1" fmla="*/ 1688 w 153667"/>
                    <a:gd name="connsiteY1" fmla="*/ 233982 h 233106"/>
                    <a:gd name="connsiteX2" fmla="*/ 154087 w 153667"/>
                    <a:gd name="connsiteY2" fmla="*/ 875 h 233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3667" h="233106">
                      <a:moveTo>
                        <a:pt x="420" y="233148"/>
                      </a:moveTo>
                      <a:cubicBezTo>
                        <a:pt x="842" y="233427"/>
                        <a:pt x="1264" y="233705"/>
                        <a:pt x="1688" y="233982"/>
                      </a:cubicBezTo>
                      <a:lnTo>
                        <a:pt x="154087" y="875"/>
                      </a:lnTo>
                      <a:close/>
                    </a:path>
                  </a:pathLst>
                </a:custGeom>
                <a:solidFill>
                  <a:srgbClr val="F5851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:a16="http://schemas.microsoft.com/office/drawing/2014/main" id="{A8337E87-17E6-4080-A395-AC0FEF7605E1}"/>
                    </a:ext>
                  </a:extLst>
                </p:cNvPr>
                <p:cNvSpPr/>
                <p:nvPr/>
              </p:nvSpPr>
              <p:spPr>
                <a:xfrm>
                  <a:off x="9263519" y="4213050"/>
                  <a:ext cx="156180" cy="232273"/>
                </a:xfrm>
                <a:custGeom>
                  <a:avLst/>
                  <a:gdLst>
                    <a:gd name="connsiteX0" fmla="*/ 420 w 156180"/>
                    <a:gd name="connsiteY0" fmla="*/ 231466 h 232273"/>
                    <a:gd name="connsiteX1" fmla="*/ 2933 w 156180"/>
                    <a:gd name="connsiteY1" fmla="*/ 233148 h 232273"/>
                    <a:gd name="connsiteX2" fmla="*/ 156601 w 156180"/>
                    <a:gd name="connsiteY2" fmla="*/ 875 h 23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6180" h="232273">
                      <a:moveTo>
                        <a:pt x="420" y="231466"/>
                      </a:moveTo>
                      <a:cubicBezTo>
                        <a:pt x="1254" y="232031"/>
                        <a:pt x="2093" y="232592"/>
                        <a:pt x="2933" y="233148"/>
                      </a:cubicBezTo>
                      <a:lnTo>
                        <a:pt x="156601" y="875"/>
                      </a:lnTo>
                      <a:close/>
                    </a:path>
                  </a:pathLst>
                </a:custGeom>
                <a:solidFill>
                  <a:srgbClr val="E45756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:a16="http://schemas.microsoft.com/office/drawing/2014/main" id="{1E2500B4-7A75-449C-B9BB-8D2E1FF8489E}"/>
                    </a:ext>
                  </a:extLst>
                </p:cNvPr>
                <p:cNvSpPr/>
                <p:nvPr/>
              </p:nvSpPr>
              <p:spPr>
                <a:xfrm>
                  <a:off x="9141196" y="3934546"/>
                  <a:ext cx="278504" cy="509094"/>
                </a:xfrm>
                <a:custGeom>
                  <a:avLst/>
                  <a:gdLst>
                    <a:gd name="connsiteX0" fmla="*/ 278924 w 278504"/>
                    <a:gd name="connsiteY0" fmla="*/ 875 h 509094"/>
                    <a:gd name="connsiteX1" fmla="*/ 420 w 278504"/>
                    <a:gd name="connsiteY1" fmla="*/ 279379 h 509094"/>
                    <a:gd name="connsiteX2" fmla="*/ 122743 w 278504"/>
                    <a:gd name="connsiteY2" fmla="*/ 509970 h 509094"/>
                    <a:gd name="connsiteX3" fmla="*/ 278924 w 278504"/>
                    <a:gd name="connsiteY3" fmla="*/ 279379 h 509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8504" h="509094">
                      <a:moveTo>
                        <a:pt x="278924" y="875"/>
                      </a:moveTo>
                      <a:cubicBezTo>
                        <a:pt x="125110" y="875"/>
                        <a:pt x="420" y="125565"/>
                        <a:pt x="420" y="279379"/>
                      </a:cubicBezTo>
                      <a:cubicBezTo>
                        <a:pt x="420" y="371775"/>
                        <a:pt x="46243" y="458156"/>
                        <a:pt x="122743" y="509970"/>
                      </a:cubicBezTo>
                      <a:lnTo>
                        <a:pt x="278924" y="279379"/>
                      </a:lnTo>
                      <a:close/>
                    </a:path>
                  </a:pathLst>
                </a:custGeom>
                <a:solidFill>
                  <a:srgbClr val="72B7B2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773" name="Freeform: Shape 772">
                <a:extLst>
                  <a:ext uri="{FF2B5EF4-FFF2-40B4-BE49-F238E27FC236}">
                    <a16:creationId xmlns:a16="http://schemas.microsoft.com/office/drawing/2014/main" id="{B0D65E09-4381-4135-B6C0-EB00578DED00}"/>
                  </a:ext>
                </a:extLst>
              </p:cNvPr>
              <p:cNvSpPr/>
              <p:nvPr/>
            </p:nvSpPr>
            <p:spPr>
              <a:xfrm>
                <a:off x="9419700" y="3849138"/>
                <a:ext cx="3713" cy="3713"/>
              </a:xfrm>
              <a:custGeom>
                <a:avLst/>
                <a:gdLst>
                  <a:gd name="connsiteX0" fmla="*/ 420 w 3713"/>
                  <a:gd name="connsiteY0" fmla="*/ 777 h 3713"/>
                  <a:gd name="connsiteX1" fmla="*/ 420 w 3713"/>
                  <a:gd name="connsiteY1" fmla="*/ 777 h 3713"/>
                  <a:gd name="connsiteX2" fmla="*/ 420 w 3713"/>
                  <a:gd name="connsiteY2" fmla="*/ 777 h 3713"/>
                  <a:gd name="connsiteX3" fmla="*/ 420 w 3713"/>
                  <a:gd name="connsiteY3" fmla="*/ 777 h 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3" h="3713">
                    <a:moveTo>
                      <a:pt x="420" y="777"/>
                    </a:moveTo>
                    <a:lnTo>
                      <a:pt x="420" y="777"/>
                    </a:lnTo>
                    <a:lnTo>
                      <a:pt x="420" y="777"/>
                    </a:lnTo>
                    <a:lnTo>
                      <a:pt x="420" y="777"/>
                    </a:lnTo>
                    <a:close/>
                  </a:path>
                </a:pathLst>
              </a:custGeom>
              <a:noFill/>
              <a:ln w="37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75" name="Graphic 388">
            <a:extLst>
              <a:ext uri="{FF2B5EF4-FFF2-40B4-BE49-F238E27FC236}">
                <a16:creationId xmlns:a16="http://schemas.microsoft.com/office/drawing/2014/main" id="{AF5D7C0C-2146-4F99-9179-5725E663389F}"/>
              </a:ext>
            </a:extLst>
          </p:cNvPr>
          <p:cNvGrpSpPr/>
          <p:nvPr/>
        </p:nvGrpSpPr>
        <p:grpSpPr>
          <a:xfrm>
            <a:off x="10161092" y="3849138"/>
            <a:ext cx="557053" cy="642461"/>
            <a:chOff x="9772472" y="3849138"/>
            <a:chExt cx="557053" cy="642461"/>
          </a:xfrm>
        </p:grpSpPr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id="{2DA26B27-D443-438E-8533-E0CFB86706D3}"/>
                </a:ext>
              </a:extLst>
            </p:cNvPr>
            <p:cNvSpPr/>
            <p:nvPr/>
          </p:nvSpPr>
          <p:spPr>
            <a:xfrm>
              <a:off x="9772472" y="3934546"/>
              <a:ext cx="557008" cy="557008"/>
            </a:xfrm>
            <a:custGeom>
              <a:avLst/>
              <a:gdLst>
                <a:gd name="connsiteX0" fmla="*/ 515 w 557008"/>
                <a:gd name="connsiteY0" fmla="*/ 800 h 557008"/>
                <a:gd name="connsiteX1" fmla="*/ 557523 w 557008"/>
                <a:gd name="connsiteY1" fmla="*/ 800 h 557008"/>
                <a:gd name="connsiteX2" fmla="*/ 557523 w 557008"/>
                <a:gd name="connsiteY2" fmla="*/ 557808 h 557008"/>
                <a:gd name="connsiteX3" fmla="*/ 515 w 557008"/>
                <a:gd name="connsiteY3" fmla="*/ 557808 h 5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008" h="557008">
                  <a:moveTo>
                    <a:pt x="515" y="800"/>
                  </a:moveTo>
                  <a:lnTo>
                    <a:pt x="557523" y="800"/>
                  </a:lnTo>
                  <a:lnTo>
                    <a:pt x="557523" y="557808"/>
                  </a:lnTo>
                  <a:lnTo>
                    <a:pt x="515" y="557808"/>
                  </a:lnTo>
                  <a:close/>
                </a:path>
              </a:pathLst>
            </a:custGeom>
            <a:noFill/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77" name="Graphic 388">
              <a:extLst>
                <a:ext uri="{FF2B5EF4-FFF2-40B4-BE49-F238E27FC236}">
                  <a16:creationId xmlns:a16="http://schemas.microsoft.com/office/drawing/2014/main" id="{290AF0F7-5758-4E4C-8BF7-D11E95609A91}"/>
                </a:ext>
              </a:extLst>
            </p:cNvPr>
            <p:cNvGrpSpPr/>
            <p:nvPr/>
          </p:nvGrpSpPr>
          <p:grpSpPr>
            <a:xfrm>
              <a:off x="9772472" y="3849138"/>
              <a:ext cx="557053" cy="642461"/>
              <a:chOff x="9772472" y="3849138"/>
              <a:chExt cx="557053" cy="642461"/>
            </a:xfrm>
          </p:grpSpPr>
          <p:grpSp>
            <p:nvGrpSpPr>
              <p:cNvPr id="778" name="Graphic 388">
                <a:extLst>
                  <a:ext uri="{FF2B5EF4-FFF2-40B4-BE49-F238E27FC236}">
                    <a16:creationId xmlns:a16="http://schemas.microsoft.com/office/drawing/2014/main" id="{7A5BE82D-F33F-4296-B370-E44AEE43C90F}"/>
                  </a:ext>
                </a:extLst>
              </p:cNvPr>
              <p:cNvGrpSpPr/>
              <p:nvPr/>
            </p:nvGrpSpPr>
            <p:grpSpPr>
              <a:xfrm>
                <a:off x="9772472" y="3934546"/>
                <a:ext cx="557053" cy="557053"/>
                <a:chOff x="9772472" y="3934546"/>
                <a:chExt cx="557053" cy="557053"/>
              </a:xfrm>
            </p:grpSpPr>
            <p:sp>
              <p:nvSpPr>
                <p:cNvPr id="779" name="Freeform: Shape 778">
                  <a:extLst>
                    <a:ext uri="{FF2B5EF4-FFF2-40B4-BE49-F238E27FC236}">
                      <a16:creationId xmlns:a16="http://schemas.microsoft.com/office/drawing/2014/main" id="{0B615B80-CFAC-430F-B43F-4DEE6420AE26}"/>
                    </a:ext>
                  </a:extLst>
                </p:cNvPr>
                <p:cNvSpPr/>
                <p:nvPr/>
              </p:nvSpPr>
              <p:spPr>
                <a:xfrm>
                  <a:off x="10003500" y="3934546"/>
                  <a:ext cx="326025" cy="557053"/>
                </a:xfrm>
                <a:custGeom>
                  <a:avLst/>
                  <a:gdLst>
                    <a:gd name="connsiteX0" fmla="*/ 590 w 326025"/>
                    <a:gd name="connsiteY0" fmla="*/ 553807 h 557053"/>
                    <a:gd name="connsiteX1" fmla="*/ 322494 w 326025"/>
                    <a:gd name="connsiteY1" fmla="*/ 326855 h 557053"/>
                    <a:gd name="connsiteX2" fmla="*/ 95541 w 326025"/>
                    <a:gd name="connsiteY2" fmla="*/ 4951 h 557053"/>
                    <a:gd name="connsiteX3" fmla="*/ 48066 w 326025"/>
                    <a:gd name="connsiteY3" fmla="*/ 875 h 557053"/>
                    <a:gd name="connsiteX4" fmla="*/ 48066 w 326025"/>
                    <a:gd name="connsiteY4" fmla="*/ 279379 h 557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6025" h="557053">
                      <a:moveTo>
                        <a:pt x="590" y="553807"/>
                      </a:moveTo>
                      <a:cubicBezTo>
                        <a:pt x="152152" y="580027"/>
                        <a:pt x="296273" y="478417"/>
                        <a:pt x="322494" y="326855"/>
                      </a:cubicBezTo>
                      <a:cubicBezTo>
                        <a:pt x="348714" y="175293"/>
                        <a:pt x="247104" y="31171"/>
                        <a:pt x="95541" y="4951"/>
                      </a:cubicBezTo>
                      <a:cubicBezTo>
                        <a:pt x="79862" y="2239"/>
                        <a:pt x="63978" y="875"/>
                        <a:pt x="48066" y="875"/>
                      </a:cubicBezTo>
                      <a:lnTo>
                        <a:pt x="48066" y="279379"/>
                      </a:lnTo>
                      <a:close/>
                    </a:path>
                  </a:pathLst>
                </a:custGeom>
                <a:solidFill>
                  <a:srgbClr val="4C78A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:a16="http://schemas.microsoft.com/office/drawing/2014/main" id="{8E17247A-53FB-44C1-9802-67C60C19BD2D}"/>
                    </a:ext>
                  </a:extLst>
                </p:cNvPr>
                <p:cNvSpPr/>
                <p:nvPr/>
              </p:nvSpPr>
              <p:spPr>
                <a:xfrm>
                  <a:off x="10002185" y="4213050"/>
                  <a:ext cx="48790" cy="274427"/>
                </a:xfrm>
                <a:custGeom>
                  <a:avLst/>
                  <a:gdLst>
                    <a:gd name="connsiteX0" fmla="*/ 590 w 48790"/>
                    <a:gd name="connsiteY0" fmla="*/ 275072 h 274427"/>
                    <a:gd name="connsiteX1" fmla="*/ 1905 w 48790"/>
                    <a:gd name="connsiteY1" fmla="*/ 275303 h 274427"/>
                    <a:gd name="connsiteX2" fmla="*/ 49381 w 48790"/>
                    <a:gd name="connsiteY2" fmla="*/ 875 h 274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8790" h="274427">
                      <a:moveTo>
                        <a:pt x="590" y="275072"/>
                      </a:moveTo>
                      <a:cubicBezTo>
                        <a:pt x="1028" y="275150"/>
                        <a:pt x="1466" y="275227"/>
                        <a:pt x="1905" y="275303"/>
                      </a:cubicBezTo>
                      <a:lnTo>
                        <a:pt x="49381" y="875"/>
                      </a:lnTo>
                      <a:close/>
                    </a:path>
                  </a:pathLst>
                </a:custGeom>
                <a:solidFill>
                  <a:srgbClr val="F5851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1" name="Freeform: Shape 780">
                  <a:extLst>
                    <a:ext uri="{FF2B5EF4-FFF2-40B4-BE49-F238E27FC236}">
                      <a16:creationId xmlns:a16="http://schemas.microsoft.com/office/drawing/2014/main" id="{17E4B4F9-278A-4017-A6F1-B1337ADAA6DF}"/>
                    </a:ext>
                  </a:extLst>
                </p:cNvPr>
                <p:cNvSpPr/>
                <p:nvPr/>
              </p:nvSpPr>
              <p:spPr>
                <a:xfrm>
                  <a:off x="9997471" y="4213050"/>
                  <a:ext cx="53504" cy="274197"/>
                </a:xfrm>
                <a:custGeom>
                  <a:avLst/>
                  <a:gdLst>
                    <a:gd name="connsiteX0" fmla="*/ 590 w 53504"/>
                    <a:gd name="connsiteY0" fmla="*/ 274192 h 274197"/>
                    <a:gd name="connsiteX1" fmla="*/ 5304 w 53504"/>
                    <a:gd name="connsiteY1" fmla="*/ 275072 h 274197"/>
                    <a:gd name="connsiteX2" fmla="*/ 54094 w 53504"/>
                    <a:gd name="connsiteY2" fmla="*/ 875 h 274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3504" h="274197">
                      <a:moveTo>
                        <a:pt x="590" y="274192"/>
                      </a:moveTo>
                      <a:cubicBezTo>
                        <a:pt x="2159" y="274499"/>
                        <a:pt x="3730" y="274792"/>
                        <a:pt x="5304" y="275072"/>
                      </a:cubicBezTo>
                      <a:lnTo>
                        <a:pt x="54094" y="875"/>
                      </a:lnTo>
                      <a:close/>
                    </a:path>
                  </a:pathLst>
                </a:custGeom>
                <a:solidFill>
                  <a:srgbClr val="E45756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2" name="Freeform: Shape 781">
                  <a:extLst>
                    <a:ext uri="{FF2B5EF4-FFF2-40B4-BE49-F238E27FC236}">
                      <a16:creationId xmlns:a16="http://schemas.microsoft.com/office/drawing/2014/main" id="{1A5FDDFC-AB30-4234-B65D-BDC2E10FE1E7}"/>
                    </a:ext>
                  </a:extLst>
                </p:cNvPr>
                <p:cNvSpPr/>
                <p:nvPr/>
              </p:nvSpPr>
              <p:spPr>
                <a:xfrm>
                  <a:off x="9772472" y="3934546"/>
                  <a:ext cx="278504" cy="551820"/>
                </a:xfrm>
                <a:custGeom>
                  <a:avLst/>
                  <a:gdLst>
                    <a:gd name="connsiteX0" fmla="*/ 279094 w 278504"/>
                    <a:gd name="connsiteY0" fmla="*/ 875 h 551820"/>
                    <a:gd name="connsiteX1" fmla="*/ 590 w 278504"/>
                    <a:gd name="connsiteY1" fmla="*/ 279379 h 551820"/>
                    <a:gd name="connsiteX2" fmla="*/ 225590 w 278504"/>
                    <a:gd name="connsiteY2" fmla="*/ 552696 h 551820"/>
                    <a:gd name="connsiteX3" fmla="*/ 279094 w 278504"/>
                    <a:gd name="connsiteY3" fmla="*/ 279379 h 551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8504" h="551820">
                      <a:moveTo>
                        <a:pt x="279094" y="875"/>
                      </a:moveTo>
                      <a:cubicBezTo>
                        <a:pt x="125280" y="875"/>
                        <a:pt x="590" y="125565"/>
                        <a:pt x="590" y="279379"/>
                      </a:cubicBezTo>
                      <a:cubicBezTo>
                        <a:pt x="590" y="412564"/>
                        <a:pt x="94886" y="527109"/>
                        <a:pt x="225590" y="552696"/>
                      </a:cubicBezTo>
                      <a:lnTo>
                        <a:pt x="279094" y="279379"/>
                      </a:lnTo>
                      <a:close/>
                    </a:path>
                  </a:pathLst>
                </a:custGeom>
                <a:solidFill>
                  <a:srgbClr val="72B7B2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784" name="Freeform: Shape 783">
                <a:extLst>
                  <a:ext uri="{FF2B5EF4-FFF2-40B4-BE49-F238E27FC236}">
                    <a16:creationId xmlns:a16="http://schemas.microsoft.com/office/drawing/2014/main" id="{8F194666-2870-44D1-A8D2-6CBB7DBDEA90}"/>
                  </a:ext>
                </a:extLst>
              </p:cNvPr>
              <p:cNvSpPr/>
              <p:nvPr/>
            </p:nvSpPr>
            <p:spPr>
              <a:xfrm>
                <a:off x="10050976" y="3849138"/>
                <a:ext cx="3713" cy="3713"/>
              </a:xfrm>
              <a:custGeom>
                <a:avLst/>
                <a:gdLst>
                  <a:gd name="connsiteX0" fmla="*/ 590 w 3713"/>
                  <a:gd name="connsiteY0" fmla="*/ 777 h 3713"/>
                  <a:gd name="connsiteX1" fmla="*/ 590 w 3713"/>
                  <a:gd name="connsiteY1" fmla="*/ 777 h 3713"/>
                  <a:gd name="connsiteX2" fmla="*/ 590 w 3713"/>
                  <a:gd name="connsiteY2" fmla="*/ 777 h 3713"/>
                  <a:gd name="connsiteX3" fmla="*/ 590 w 3713"/>
                  <a:gd name="connsiteY3" fmla="*/ 777 h 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3" h="3713">
                    <a:moveTo>
                      <a:pt x="590" y="777"/>
                    </a:moveTo>
                    <a:lnTo>
                      <a:pt x="590" y="777"/>
                    </a:lnTo>
                    <a:lnTo>
                      <a:pt x="590" y="777"/>
                    </a:lnTo>
                    <a:lnTo>
                      <a:pt x="590" y="777"/>
                    </a:lnTo>
                    <a:close/>
                  </a:path>
                </a:pathLst>
              </a:custGeom>
              <a:noFill/>
              <a:ln w="37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86" name="Graphic 388">
            <a:extLst>
              <a:ext uri="{FF2B5EF4-FFF2-40B4-BE49-F238E27FC236}">
                <a16:creationId xmlns:a16="http://schemas.microsoft.com/office/drawing/2014/main" id="{A8DE4DCD-05FA-4207-BA67-EBF175F7A347}"/>
              </a:ext>
            </a:extLst>
          </p:cNvPr>
          <p:cNvGrpSpPr/>
          <p:nvPr/>
        </p:nvGrpSpPr>
        <p:grpSpPr>
          <a:xfrm>
            <a:off x="10792314" y="3849138"/>
            <a:ext cx="557114" cy="642469"/>
            <a:chOff x="10403694" y="3849138"/>
            <a:chExt cx="557114" cy="642469"/>
          </a:xfrm>
        </p:grpSpPr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id="{7E9FFA32-782C-406C-B853-B81BF684D7AA}"/>
                </a:ext>
              </a:extLst>
            </p:cNvPr>
            <p:cNvSpPr/>
            <p:nvPr/>
          </p:nvSpPr>
          <p:spPr>
            <a:xfrm>
              <a:off x="10403748" y="3934546"/>
              <a:ext cx="557008" cy="557008"/>
            </a:xfrm>
            <a:custGeom>
              <a:avLst/>
              <a:gdLst>
                <a:gd name="connsiteX0" fmla="*/ 685 w 557008"/>
                <a:gd name="connsiteY0" fmla="*/ 800 h 557008"/>
                <a:gd name="connsiteX1" fmla="*/ 557693 w 557008"/>
                <a:gd name="connsiteY1" fmla="*/ 800 h 557008"/>
                <a:gd name="connsiteX2" fmla="*/ 557693 w 557008"/>
                <a:gd name="connsiteY2" fmla="*/ 557808 h 557008"/>
                <a:gd name="connsiteX3" fmla="*/ 685 w 557008"/>
                <a:gd name="connsiteY3" fmla="*/ 557808 h 5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008" h="557008">
                  <a:moveTo>
                    <a:pt x="685" y="800"/>
                  </a:moveTo>
                  <a:lnTo>
                    <a:pt x="557693" y="800"/>
                  </a:lnTo>
                  <a:lnTo>
                    <a:pt x="557693" y="557808"/>
                  </a:lnTo>
                  <a:lnTo>
                    <a:pt x="685" y="557808"/>
                  </a:lnTo>
                  <a:close/>
                </a:path>
              </a:pathLst>
            </a:custGeom>
            <a:noFill/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88" name="Graphic 388">
              <a:extLst>
                <a:ext uri="{FF2B5EF4-FFF2-40B4-BE49-F238E27FC236}">
                  <a16:creationId xmlns:a16="http://schemas.microsoft.com/office/drawing/2014/main" id="{29F06052-9DE1-42FD-A54E-FC02E5E47FEA}"/>
                </a:ext>
              </a:extLst>
            </p:cNvPr>
            <p:cNvGrpSpPr/>
            <p:nvPr/>
          </p:nvGrpSpPr>
          <p:grpSpPr>
            <a:xfrm>
              <a:off x="10403694" y="3849138"/>
              <a:ext cx="557114" cy="642469"/>
              <a:chOff x="10403694" y="3849138"/>
              <a:chExt cx="557114" cy="642469"/>
            </a:xfrm>
          </p:grpSpPr>
          <p:grpSp>
            <p:nvGrpSpPr>
              <p:cNvPr id="789" name="Graphic 388">
                <a:extLst>
                  <a:ext uri="{FF2B5EF4-FFF2-40B4-BE49-F238E27FC236}">
                    <a16:creationId xmlns:a16="http://schemas.microsoft.com/office/drawing/2014/main" id="{3892F75E-62C0-46B9-BA15-95382B6962F8}"/>
                  </a:ext>
                </a:extLst>
              </p:cNvPr>
              <p:cNvGrpSpPr/>
              <p:nvPr/>
            </p:nvGrpSpPr>
            <p:grpSpPr>
              <a:xfrm>
                <a:off x="10403694" y="3934546"/>
                <a:ext cx="557114" cy="557061"/>
                <a:chOff x="10403694" y="3934546"/>
                <a:chExt cx="557114" cy="557061"/>
              </a:xfrm>
            </p:grpSpPr>
            <p:sp>
              <p:nvSpPr>
                <p:cNvPr id="790" name="Freeform: Shape 789">
                  <a:extLst>
                    <a:ext uri="{FF2B5EF4-FFF2-40B4-BE49-F238E27FC236}">
                      <a16:creationId xmlns:a16="http://schemas.microsoft.com/office/drawing/2014/main" id="{1AD53113-9FAD-4B11-8349-CD112919526D}"/>
                    </a:ext>
                  </a:extLst>
                </p:cNvPr>
                <p:cNvSpPr/>
                <p:nvPr/>
              </p:nvSpPr>
              <p:spPr>
                <a:xfrm>
                  <a:off x="10403694" y="3934546"/>
                  <a:ext cx="557114" cy="557061"/>
                </a:xfrm>
                <a:custGeom>
                  <a:avLst/>
                  <a:gdLst>
                    <a:gd name="connsiteX0" fmla="*/ 224958 w 557114"/>
                    <a:gd name="connsiteY0" fmla="*/ 6232 h 557061"/>
                    <a:gd name="connsiteX1" fmla="*/ 6170 w 557114"/>
                    <a:gd name="connsiteY1" fmla="*/ 333738 h 557061"/>
                    <a:gd name="connsiteX2" fmla="*/ 333677 w 557114"/>
                    <a:gd name="connsiteY2" fmla="*/ 552527 h 557061"/>
                    <a:gd name="connsiteX3" fmla="*/ 552465 w 557114"/>
                    <a:gd name="connsiteY3" fmla="*/ 225020 h 557061"/>
                    <a:gd name="connsiteX4" fmla="*/ 279317 w 557114"/>
                    <a:gd name="connsiteY4" fmla="*/ 875 h 557061"/>
                    <a:gd name="connsiteX5" fmla="*/ 279318 w 557114"/>
                    <a:gd name="connsiteY5" fmla="*/ 279379 h 557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7114" h="557061">
                      <a:moveTo>
                        <a:pt x="224958" y="6232"/>
                      </a:moveTo>
                      <a:cubicBezTo>
                        <a:pt x="74103" y="36253"/>
                        <a:pt x="-23852" y="182883"/>
                        <a:pt x="6170" y="333738"/>
                      </a:cubicBezTo>
                      <a:cubicBezTo>
                        <a:pt x="36192" y="484594"/>
                        <a:pt x="182821" y="582548"/>
                        <a:pt x="333677" y="552527"/>
                      </a:cubicBezTo>
                      <a:cubicBezTo>
                        <a:pt x="484532" y="522505"/>
                        <a:pt x="582487" y="375875"/>
                        <a:pt x="552465" y="225020"/>
                      </a:cubicBezTo>
                      <a:cubicBezTo>
                        <a:pt x="526534" y="94718"/>
                        <a:pt x="412175" y="875"/>
                        <a:pt x="279317" y="875"/>
                      </a:cubicBezTo>
                      <a:lnTo>
                        <a:pt x="279318" y="279379"/>
                      </a:lnTo>
                      <a:close/>
                    </a:path>
                  </a:pathLst>
                </a:custGeom>
                <a:solidFill>
                  <a:srgbClr val="4C78A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1" name="Freeform: Shape 790">
                  <a:extLst>
                    <a:ext uri="{FF2B5EF4-FFF2-40B4-BE49-F238E27FC236}">
                      <a16:creationId xmlns:a16="http://schemas.microsoft.com/office/drawing/2014/main" id="{5B9AFB34-269B-44C2-AAD1-EA6582FB5042}"/>
                    </a:ext>
                  </a:extLst>
                </p:cNvPr>
                <p:cNvSpPr/>
                <p:nvPr/>
              </p:nvSpPr>
              <p:spPr>
                <a:xfrm>
                  <a:off x="10627893" y="3938248"/>
                  <a:ext cx="54359" cy="274802"/>
                </a:xfrm>
                <a:custGeom>
                  <a:avLst/>
                  <a:gdLst>
                    <a:gd name="connsiteX0" fmla="*/ 9862 w 54359"/>
                    <a:gd name="connsiteY0" fmla="*/ 875 h 274802"/>
                    <a:gd name="connsiteX1" fmla="*/ 760 w 54359"/>
                    <a:gd name="connsiteY1" fmla="*/ 2530 h 274802"/>
                    <a:gd name="connsiteX2" fmla="*/ 55119 w 54359"/>
                    <a:gd name="connsiteY2" fmla="*/ 275677 h 274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4359" h="274802">
                      <a:moveTo>
                        <a:pt x="9862" y="875"/>
                      </a:moveTo>
                      <a:cubicBezTo>
                        <a:pt x="6819" y="1376"/>
                        <a:pt x="3785" y="1928"/>
                        <a:pt x="760" y="2530"/>
                      </a:cubicBezTo>
                      <a:lnTo>
                        <a:pt x="55119" y="275677"/>
                      </a:lnTo>
                      <a:close/>
                    </a:path>
                  </a:pathLst>
                </a:custGeom>
                <a:solidFill>
                  <a:srgbClr val="F5851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2" name="Freeform: Shape 791">
                  <a:extLst>
                    <a:ext uri="{FF2B5EF4-FFF2-40B4-BE49-F238E27FC236}">
                      <a16:creationId xmlns:a16="http://schemas.microsoft.com/office/drawing/2014/main" id="{1474CD33-4484-41E7-B038-10F6433422BC}"/>
                    </a:ext>
                  </a:extLst>
                </p:cNvPr>
                <p:cNvSpPr/>
                <p:nvPr/>
              </p:nvSpPr>
              <p:spPr>
                <a:xfrm>
                  <a:off x="10636994" y="3936622"/>
                  <a:ext cx="45257" cy="276427"/>
                </a:xfrm>
                <a:custGeom>
                  <a:avLst/>
                  <a:gdLst>
                    <a:gd name="connsiteX0" fmla="*/ 12071 w 45257"/>
                    <a:gd name="connsiteY0" fmla="*/ 875 h 276427"/>
                    <a:gd name="connsiteX1" fmla="*/ 760 w 45257"/>
                    <a:gd name="connsiteY1" fmla="*/ 2500 h 276427"/>
                    <a:gd name="connsiteX2" fmla="*/ 46018 w 45257"/>
                    <a:gd name="connsiteY2" fmla="*/ 277303 h 276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257" h="276427">
                      <a:moveTo>
                        <a:pt x="12071" y="875"/>
                      </a:moveTo>
                      <a:cubicBezTo>
                        <a:pt x="8290" y="1340"/>
                        <a:pt x="4519" y="1881"/>
                        <a:pt x="760" y="2500"/>
                      </a:cubicBezTo>
                      <a:lnTo>
                        <a:pt x="46018" y="277303"/>
                      </a:lnTo>
                      <a:close/>
                    </a:path>
                  </a:pathLst>
                </a:custGeom>
                <a:solidFill>
                  <a:srgbClr val="E45756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3" name="Freeform: Shape 792">
                  <a:extLst>
                    <a:ext uri="{FF2B5EF4-FFF2-40B4-BE49-F238E27FC236}">
                      <a16:creationId xmlns:a16="http://schemas.microsoft.com/office/drawing/2014/main" id="{0CE4C31D-D89E-4E56-B19A-098A9A0DD56C}"/>
                    </a:ext>
                  </a:extLst>
                </p:cNvPr>
                <p:cNvSpPr/>
                <p:nvPr/>
              </p:nvSpPr>
              <p:spPr>
                <a:xfrm>
                  <a:off x="10648305" y="3934546"/>
                  <a:ext cx="33946" cy="278504"/>
                </a:xfrm>
                <a:custGeom>
                  <a:avLst/>
                  <a:gdLst>
                    <a:gd name="connsiteX0" fmla="*/ 34707 w 33946"/>
                    <a:gd name="connsiteY0" fmla="*/ 875 h 278504"/>
                    <a:gd name="connsiteX1" fmla="*/ 760 w 33946"/>
                    <a:gd name="connsiteY1" fmla="*/ 2952 h 278504"/>
                    <a:gd name="connsiteX2" fmla="*/ 34707 w 33946"/>
                    <a:gd name="connsiteY2" fmla="*/ 279379 h 278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946" h="278504">
                      <a:moveTo>
                        <a:pt x="34707" y="875"/>
                      </a:moveTo>
                      <a:cubicBezTo>
                        <a:pt x="23359" y="875"/>
                        <a:pt x="12023" y="1569"/>
                        <a:pt x="760" y="2952"/>
                      </a:cubicBezTo>
                      <a:lnTo>
                        <a:pt x="34707" y="279379"/>
                      </a:lnTo>
                      <a:close/>
                    </a:path>
                  </a:pathLst>
                </a:custGeom>
                <a:solidFill>
                  <a:srgbClr val="72B7B2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795" name="Freeform: Shape 794">
                <a:extLst>
                  <a:ext uri="{FF2B5EF4-FFF2-40B4-BE49-F238E27FC236}">
                    <a16:creationId xmlns:a16="http://schemas.microsoft.com/office/drawing/2014/main" id="{43A4089E-E467-4977-9CF0-8BA03816E84F}"/>
                  </a:ext>
                </a:extLst>
              </p:cNvPr>
              <p:cNvSpPr/>
              <p:nvPr/>
            </p:nvSpPr>
            <p:spPr>
              <a:xfrm>
                <a:off x="10682252" y="3849138"/>
                <a:ext cx="3713" cy="3713"/>
              </a:xfrm>
              <a:custGeom>
                <a:avLst/>
                <a:gdLst>
                  <a:gd name="connsiteX0" fmla="*/ 760 w 3713"/>
                  <a:gd name="connsiteY0" fmla="*/ 777 h 3713"/>
                  <a:gd name="connsiteX1" fmla="*/ 760 w 3713"/>
                  <a:gd name="connsiteY1" fmla="*/ 777 h 3713"/>
                  <a:gd name="connsiteX2" fmla="*/ 760 w 3713"/>
                  <a:gd name="connsiteY2" fmla="*/ 777 h 3713"/>
                  <a:gd name="connsiteX3" fmla="*/ 760 w 3713"/>
                  <a:gd name="connsiteY3" fmla="*/ 777 h 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3" h="3713">
                    <a:moveTo>
                      <a:pt x="760" y="777"/>
                    </a:moveTo>
                    <a:lnTo>
                      <a:pt x="760" y="777"/>
                    </a:lnTo>
                    <a:lnTo>
                      <a:pt x="760" y="777"/>
                    </a:lnTo>
                    <a:lnTo>
                      <a:pt x="760" y="777"/>
                    </a:lnTo>
                    <a:close/>
                  </a:path>
                </a:pathLst>
              </a:custGeom>
              <a:noFill/>
              <a:ln w="37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97" name="Graphic 388">
            <a:extLst>
              <a:ext uri="{FF2B5EF4-FFF2-40B4-BE49-F238E27FC236}">
                <a16:creationId xmlns:a16="http://schemas.microsoft.com/office/drawing/2014/main" id="{B0D67F31-6B7A-4174-96EB-F969E19330D9}"/>
              </a:ext>
            </a:extLst>
          </p:cNvPr>
          <p:cNvGrpSpPr/>
          <p:nvPr/>
        </p:nvGrpSpPr>
        <p:grpSpPr>
          <a:xfrm>
            <a:off x="8267263" y="4565822"/>
            <a:ext cx="557082" cy="642490"/>
            <a:chOff x="7878643" y="4565822"/>
            <a:chExt cx="557082" cy="642490"/>
          </a:xfrm>
        </p:grpSpPr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id="{28391DED-5D45-4449-B354-CEB6FF04B70A}"/>
                </a:ext>
              </a:extLst>
            </p:cNvPr>
            <p:cNvSpPr/>
            <p:nvPr/>
          </p:nvSpPr>
          <p:spPr>
            <a:xfrm>
              <a:off x="7878643" y="4651230"/>
              <a:ext cx="557008" cy="557008"/>
            </a:xfrm>
            <a:custGeom>
              <a:avLst/>
              <a:gdLst>
                <a:gd name="connsiteX0" fmla="*/ 5 w 557008"/>
                <a:gd name="connsiteY0" fmla="*/ 993 h 557008"/>
                <a:gd name="connsiteX1" fmla="*/ 557013 w 557008"/>
                <a:gd name="connsiteY1" fmla="*/ 993 h 557008"/>
                <a:gd name="connsiteX2" fmla="*/ 557013 w 557008"/>
                <a:gd name="connsiteY2" fmla="*/ 558001 h 557008"/>
                <a:gd name="connsiteX3" fmla="*/ 5 w 557008"/>
                <a:gd name="connsiteY3" fmla="*/ 558001 h 5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008" h="557008">
                  <a:moveTo>
                    <a:pt x="5" y="993"/>
                  </a:moveTo>
                  <a:lnTo>
                    <a:pt x="557013" y="993"/>
                  </a:lnTo>
                  <a:lnTo>
                    <a:pt x="557013" y="558001"/>
                  </a:lnTo>
                  <a:lnTo>
                    <a:pt x="5" y="558001"/>
                  </a:lnTo>
                  <a:close/>
                </a:path>
              </a:pathLst>
            </a:custGeom>
            <a:noFill/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99" name="Graphic 388">
              <a:extLst>
                <a:ext uri="{FF2B5EF4-FFF2-40B4-BE49-F238E27FC236}">
                  <a16:creationId xmlns:a16="http://schemas.microsoft.com/office/drawing/2014/main" id="{C90E7693-EF71-4FAE-BAC7-4DFACEA725D7}"/>
                </a:ext>
              </a:extLst>
            </p:cNvPr>
            <p:cNvGrpSpPr/>
            <p:nvPr/>
          </p:nvGrpSpPr>
          <p:grpSpPr>
            <a:xfrm>
              <a:off x="7878643" y="4565822"/>
              <a:ext cx="557082" cy="642490"/>
              <a:chOff x="7878643" y="4565822"/>
              <a:chExt cx="557082" cy="642490"/>
            </a:xfrm>
          </p:grpSpPr>
          <p:grpSp>
            <p:nvGrpSpPr>
              <p:cNvPr id="800" name="Graphic 388">
                <a:extLst>
                  <a:ext uri="{FF2B5EF4-FFF2-40B4-BE49-F238E27FC236}">
                    <a16:creationId xmlns:a16="http://schemas.microsoft.com/office/drawing/2014/main" id="{52E2CF95-47A2-4341-B5C3-9ED01A0BB03D}"/>
                  </a:ext>
                </a:extLst>
              </p:cNvPr>
              <p:cNvGrpSpPr/>
              <p:nvPr/>
            </p:nvGrpSpPr>
            <p:grpSpPr>
              <a:xfrm>
                <a:off x="7878643" y="4651230"/>
                <a:ext cx="557082" cy="557082"/>
                <a:chOff x="7878643" y="4651230"/>
                <a:chExt cx="557082" cy="557082"/>
              </a:xfrm>
            </p:grpSpPr>
            <p:sp>
              <p:nvSpPr>
                <p:cNvPr id="801" name="Freeform: Shape 800">
                  <a:extLst>
                    <a:ext uri="{FF2B5EF4-FFF2-40B4-BE49-F238E27FC236}">
                      <a16:creationId xmlns:a16="http://schemas.microsoft.com/office/drawing/2014/main" id="{42B4A533-DA33-4488-B452-F1BDAD715A2D}"/>
                    </a:ext>
                  </a:extLst>
                </p:cNvPr>
                <p:cNvSpPr/>
                <p:nvPr/>
              </p:nvSpPr>
              <p:spPr>
                <a:xfrm>
                  <a:off x="8055520" y="4651230"/>
                  <a:ext cx="380206" cy="557082"/>
                </a:xfrm>
                <a:custGeom>
                  <a:avLst/>
                  <a:gdLst>
                    <a:gd name="connsiteX0" fmla="*/ 80 w 380206"/>
                    <a:gd name="connsiteY0" fmla="*/ 538872 h 557082"/>
                    <a:gd name="connsiteX1" fmla="*/ 361008 w 380206"/>
                    <a:gd name="connsiteY1" fmla="*/ 381200 h 557082"/>
                    <a:gd name="connsiteX2" fmla="*/ 203336 w 380206"/>
                    <a:gd name="connsiteY2" fmla="*/ 20273 h 557082"/>
                    <a:gd name="connsiteX3" fmla="*/ 101708 w 380206"/>
                    <a:gd name="connsiteY3" fmla="*/ 1068 h 557082"/>
                    <a:gd name="connsiteX4" fmla="*/ 101708 w 380206"/>
                    <a:gd name="connsiteY4" fmla="*/ 279572 h 557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0206" h="557082">
                      <a:moveTo>
                        <a:pt x="80" y="538872"/>
                      </a:moveTo>
                      <a:cubicBezTo>
                        <a:pt x="143287" y="594999"/>
                        <a:pt x="304880" y="524407"/>
                        <a:pt x="361008" y="381200"/>
                      </a:cubicBezTo>
                      <a:cubicBezTo>
                        <a:pt x="417135" y="237993"/>
                        <a:pt x="346543" y="76400"/>
                        <a:pt x="203336" y="20273"/>
                      </a:cubicBezTo>
                      <a:cubicBezTo>
                        <a:pt x="170956" y="7582"/>
                        <a:pt x="136486" y="1068"/>
                        <a:pt x="101708" y="1068"/>
                      </a:cubicBezTo>
                      <a:lnTo>
                        <a:pt x="101708" y="279572"/>
                      </a:lnTo>
                      <a:close/>
                    </a:path>
                  </a:pathLst>
                </a:custGeom>
                <a:solidFill>
                  <a:srgbClr val="4C78A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2" name="Freeform: Shape 801">
                  <a:extLst>
                    <a:ext uri="{FF2B5EF4-FFF2-40B4-BE49-F238E27FC236}">
                      <a16:creationId xmlns:a16="http://schemas.microsoft.com/office/drawing/2014/main" id="{4779F7EC-A387-4F0F-8133-5638EC5447A3}"/>
                    </a:ext>
                  </a:extLst>
                </p:cNvPr>
                <p:cNvSpPr/>
                <p:nvPr/>
              </p:nvSpPr>
              <p:spPr>
                <a:xfrm>
                  <a:off x="8054403" y="4929734"/>
                  <a:ext cx="102745" cy="259299"/>
                </a:xfrm>
                <a:custGeom>
                  <a:avLst/>
                  <a:gdLst>
                    <a:gd name="connsiteX0" fmla="*/ 80 w 102745"/>
                    <a:gd name="connsiteY0" fmla="*/ 259927 h 259299"/>
                    <a:gd name="connsiteX1" fmla="*/ 1197 w 102745"/>
                    <a:gd name="connsiteY1" fmla="*/ 260368 h 259299"/>
                    <a:gd name="connsiteX2" fmla="*/ 102825 w 102745"/>
                    <a:gd name="connsiteY2" fmla="*/ 1068 h 259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2745" h="259299">
                      <a:moveTo>
                        <a:pt x="80" y="259927"/>
                      </a:moveTo>
                      <a:cubicBezTo>
                        <a:pt x="452" y="260075"/>
                        <a:pt x="824" y="260222"/>
                        <a:pt x="1197" y="260368"/>
                      </a:cubicBezTo>
                      <a:lnTo>
                        <a:pt x="102825" y="1068"/>
                      </a:lnTo>
                      <a:close/>
                    </a:path>
                  </a:pathLst>
                </a:custGeom>
                <a:solidFill>
                  <a:srgbClr val="F5851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:a16="http://schemas.microsoft.com/office/drawing/2014/main" id="{89C27713-990A-4B47-BC78-A8CCE580024A}"/>
                    </a:ext>
                  </a:extLst>
                </p:cNvPr>
                <p:cNvSpPr/>
                <p:nvPr/>
              </p:nvSpPr>
              <p:spPr>
                <a:xfrm>
                  <a:off x="8053338" y="4929734"/>
                  <a:ext cx="103809" cy="258859"/>
                </a:xfrm>
                <a:custGeom>
                  <a:avLst/>
                  <a:gdLst>
                    <a:gd name="connsiteX0" fmla="*/ 80 w 103809"/>
                    <a:gd name="connsiteY0" fmla="*/ 259502 h 258859"/>
                    <a:gd name="connsiteX1" fmla="*/ 1145 w 103809"/>
                    <a:gd name="connsiteY1" fmla="*/ 259927 h 258859"/>
                    <a:gd name="connsiteX2" fmla="*/ 103890 w 103809"/>
                    <a:gd name="connsiteY2" fmla="*/ 1068 h 258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809" h="258859">
                      <a:moveTo>
                        <a:pt x="80" y="259502"/>
                      </a:moveTo>
                      <a:cubicBezTo>
                        <a:pt x="435" y="259645"/>
                        <a:pt x="790" y="259786"/>
                        <a:pt x="1145" y="259927"/>
                      </a:cubicBezTo>
                      <a:lnTo>
                        <a:pt x="103890" y="1068"/>
                      </a:lnTo>
                      <a:close/>
                    </a:path>
                  </a:pathLst>
                </a:custGeom>
                <a:solidFill>
                  <a:srgbClr val="E45756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:a16="http://schemas.microsoft.com/office/drawing/2014/main" id="{12639545-C613-454E-9D15-3C9568E82316}"/>
                    </a:ext>
                  </a:extLst>
                </p:cNvPr>
                <p:cNvSpPr/>
                <p:nvPr/>
              </p:nvSpPr>
              <p:spPr>
                <a:xfrm>
                  <a:off x="7878643" y="4651230"/>
                  <a:ext cx="278504" cy="536938"/>
                </a:xfrm>
                <a:custGeom>
                  <a:avLst/>
                  <a:gdLst>
                    <a:gd name="connsiteX0" fmla="*/ 278584 w 278504"/>
                    <a:gd name="connsiteY0" fmla="*/ 1068 h 536938"/>
                    <a:gd name="connsiteX1" fmla="*/ 80 w 278504"/>
                    <a:gd name="connsiteY1" fmla="*/ 279572 h 536938"/>
                    <a:gd name="connsiteX2" fmla="*/ 174775 w 278504"/>
                    <a:gd name="connsiteY2" fmla="*/ 538006 h 536938"/>
                    <a:gd name="connsiteX3" fmla="*/ 278584 w 278504"/>
                    <a:gd name="connsiteY3" fmla="*/ 279572 h 536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8504" h="536938">
                      <a:moveTo>
                        <a:pt x="278584" y="1068"/>
                      </a:moveTo>
                      <a:cubicBezTo>
                        <a:pt x="124770" y="1068"/>
                        <a:pt x="80" y="125758"/>
                        <a:pt x="80" y="279572"/>
                      </a:cubicBezTo>
                      <a:cubicBezTo>
                        <a:pt x="80" y="393306"/>
                        <a:pt x="69237" y="495613"/>
                        <a:pt x="174775" y="538006"/>
                      </a:cubicBezTo>
                      <a:lnTo>
                        <a:pt x="278584" y="279572"/>
                      </a:lnTo>
                      <a:close/>
                    </a:path>
                  </a:pathLst>
                </a:custGeom>
                <a:solidFill>
                  <a:srgbClr val="72B7B2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06" name="Freeform: Shape 805">
                <a:extLst>
                  <a:ext uri="{FF2B5EF4-FFF2-40B4-BE49-F238E27FC236}">
                    <a16:creationId xmlns:a16="http://schemas.microsoft.com/office/drawing/2014/main" id="{78569A83-A21F-4B90-9A5A-9BD6AB76078F}"/>
                  </a:ext>
                </a:extLst>
              </p:cNvPr>
              <p:cNvSpPr/>
              <p:nvPr/>
            </p:nvSpPr>
            <p:spPr>
              <a:xfrm>
                <a:off x="8157148" y="4565822"/>
                <a:ext cx="3713" cy="3713"/>
              </a:xfrm>
              <a:custGeom>
                <a:avLst/>
                <a:gdLst>
                  <a:gd name="connsiteX0" fmla="*/ 80 w 3713"/>
                  <a:gd name="connsiteY0" fmla="*/ 970 h 3713"/>
                  <a:gd name="connsiteX1" fmla="*/ 80 w 3713"/>
                  <a:gd name="connsiteY1" fmla="*/ 970 h 3713"/>
                  <a:gd name="connsiteX2" fmla="*/ 80 w 3713"/>
                  <a:gd name="connsiteY2" fmla="*/ 970 h 3713"/>
                  <a:gd name="connsiteX3" fmla="*/ 80 w 3713"/>
                  <a:gd name="connsiteY3" fmla="*/ 970 h 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3" h="3713">
                    <a:moveTo>
                      <a:pt x="80" y="970"/>
                    </a:moveTo>
                    <a:lnTo>
                      <a:pt x="80" y="970"/>
                    </a:lnTo>
                    <a:lnTo>
                      <a:pt x="80" y="970"/>
                    </a:lnTo>
                    <a:lnTo>
                      <a:pt x="80" y="970"/>
                    </a:lnTo>
                    <a:close/>
                  </a:path>
                </a:pathLst>
              </a:custGeom>
              <a:noFill/>
              <a:ln w="37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08" name="Graphic 388">
            <a:extLst>
              <a:ext uri="{FF2B5EF4-FFF2-40B4-BE49-F238E27FC236}">
                <a16:creationId xmlns:a16="http://schemas.microsoft.com/office/drawing/2014/main" id="{F8741303-266E-400D-9C47-BDC890EF2B47}"/>
              </a:ext>
            </a:extLst>
          </p:cNvPr>
          <p:cNvGrpSpPr/>
          <p:nvPr/>
        </p:nvGrpSpPr>
        <p:grpSpPr>
          <a:xfrm>
            <a:off x="8898540" y="4565822"/>
            <a:ext cx="557058" cy="642416"/>
            <a:chOff x="8509920" y="4565822"/>
            <a:chExt cx="557058" cy="642416"/>
          </a:xfrm>
        </p:grpSpPr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id="{4218EA70-E180-46C5-9555-C8107381FB42}"/>
                </a:ext>
              </a:extLst>
            </p:cNvPr>
            <p:cNvSpPr/>
            <p:nvPr/>
          </p:nvSpPr>
          <p:spPr>
            <a:xfrm>
              <a:off x="8509920" y="4651230"/>
              <a:ext cx="557008" cy="557008"/>
            </a:xfrm>
            <a:custGeom>
              <a:avLst/>
              <a:gdLst>
                <a:gd name="connsiteX0" fmla="*/ 175 w 557008"/>
                <a:gd name="connsiteY0" fmla="*/ 993 h 557008"/>
                <a:gd name="connsiteX1" fmla="*/ 557183 w 557008"/>
                <a:gd name="connsiteY1" fmla="*/ 993 h 557008"/>
                <a:gd name="connsiteX2" fmla="*/ 557183 w 557008"/>
                <a:gd name="connsiteY2" fmla="*/ 558001 h 557008"/>
                <a:gd name="connsiteX3" fmla="*/ 175 w 557008"/>
                <a:gd name="connsiteY3" fmla="*/ 558001 h 5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008" h="557008">
                  <a:moveTo>
                    <a:pt x="175" y="993"/>
                  </a:moveTo>
                  <a:lnTo>
                    <a:pt x="557183" y="993"/>
                  </a:lnTo>
                  <a:lnTo>
                    <a:pt x="557183" y="558001"/>
                  </a:lnTo>
                  <a:lnTo>
                    <a:pt x="175" y="558001"/>
                  </a:lnTo>
                  <a:close/>
                </a:path>
              </a:pathLst>
            </a:custGeom>
            <a:noFill/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10" name="Graphic 388">
              <a:extLst>
                <a:ext uri="{FF2B5EF4-FFF2-40B4-BE49-F238E27FC236}">
                  <a16:creationId xmlns:a16="http://schemas.microsoft.com/office/drawing/2014/main" id="{3A07071D-1231-4FC3-BD1B-1BA0A7236D65}"/>
                </a:ext>
              </a:extLst>
            </p:cNvPr>
            <p:cNvGrpSpPr/>
            <p:nvPr/>
          </p:nvGrpSpPr>
          <p:grpSpPr>
            <a:xfrm>
              <a:off x="8509920" y="4565822"/>
              <a:ext cx="557058" cy="642416"/>
              <a:chOff x="8509920" y="4565822"/>
              <a:chExt cx="557058" cy="642416"/>
            </a:xfrm>
          </p:grpSpPr>
          <p:grpSp>
            <p:nvGrpSpPr>
              <p:cNvPr id="811" name="Graphic 388">
                <a:extLst>
                  <a:ext uri="{FF2B5EF4-FFF2-40B4-BE49-F238E27FC236}">
                    <a16:creationId xmlns:a16="http://schemas.microsoft.com/office/drawing/2014/main" id="{B1C27265-A24B-44D7-B62D-B49EF3999CFD}"/>
                  </a:ext>
                </a:extLst>
              </p:cNvPr>
              <p:cNvGrpSpPr/>
              <p:nvPr/>
            </p:nvGrpSpPr>
            <p:grpSpPr>
              <a:xfrm>
                <a:off x="8509920" y="4651230"/>
                <a:ext cx="557058" cy="557008"/>
                <a:chOff x="8509920" y="4651230"/>
                <a:chExt cx="557058" cy="557008"/>
              </a:xfrm>
            </p:grpSpPr>
            <p:sp>
              <p:nvSpPr>
                <p:cNvPr id="812" name="Freeform: Shape 811">
                  <a:extLst>
                    <a:ext uri="{FF2B5EF4-FFF2-40B4-BE49-F238E27FC236}">
                      <a16:creationId xmlns:a16="http://schemas.microsoft.com/office/drawing/2014/main" id="{C606BBFE-8042-48F0-8200-2EFE3626BABB}"/>
                    </a:ext>
                  </a:extLst>
                </p:cNvPr>
                <p:cNvSpPr/>
                <p:nvPr/>
              </p:nvSpPr>
              <p:spPr>
                <a:xfrm>
                  <a:off x="8788424" y="4651230"/>
                  <a:ext cx="278554" cy="329951"/>
                </a:xfrm>
                <a:custGeom>
                  <a:avLst/>
                  <a:gdLst>
                    <a:gd name="connsiteX0" fmla="*/ 273961 w 278554"/>
                    <a:gd name="connsiteY0" fmla="*/ 331020 h 329951"/>
                    <a:gd name="connsiteX1" fmla="*/ 51698 w 278554"/>
                    <a:gd name="connsiteY1" fmla="*/ 5861 h 329951"/>
                    <a:gd name="connsiteX2" fmla="*/ 250 w 278554"/>
                    <a:gd name="connsiteY2" fmla="*/ 1068 h 329951"/>
                    <a:gd name="connsiteX3" fmla="*/ 250 w 278554"/>
                    <a:gd name="connsiteY3" fmla="*/ 279572 h 329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8554" h="329951">
                      <a:moveTo>
                        <a:pt x="273961" y="331020"/>
                      </a:moveTo>
                      <a:cubicBezTo>
                        <a:pt x="302375" y="179853"/>
                        <a:pt x="202864" y="34275"/>
                        <a:pt x="51698" y="5861"/>
                      </a:cubicBezTo>
                      <a:cubicBezTo>
                        <a:pt x="34734" y="2673"/>
                        <a:pt x="17511" y="1068"/>
                        <a:pt x="250" y="1068"/>
                      </a:cubicBezTo>
                      <a:lnTo>
                        <a:pt x="250" y="279572"/>
                      </a:lnTo>
                      <a:close/>
                    </a:path>
                  </a:pathLst>
                </a:custGeom>
                <a:solidFill>
                  <a:srgbClr val="4C78A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:a16="http://schemas.microsoft.com/office/drawing/2014/main" id="{E12705AB-6409-4F4A-AC3D-B7484A4D7F35}"/>
                    </a:ext>
                  </a:extLst>
                </p:cNvPr>
                <p:cNvSpPr/>
                <p:nvPr/>
              </p:nvSpPr>
              <p:spPr>
                <a:xfrm>
                  <a:off x="8788424" y="4929734"/>
                  <a:ext cx="273710" cy="51731"/>
                </a:xfrm>
                <a:custGeom>
                  <a:avLst/>
                  <a:gdLst>
                    <a:gd name="connsiteX0" fmla="*/ 273907 w 273710"/>
                    <a:gd name="connsiteY0" fmla="*/ 52800 h 51731"/>
                    <a:gd name="connsiteX1" fmla="*/ 273961 w 273710"/>
                    <a:gd name="connsiteY1" fmla="*/ 52516 h 51731"/>
                    <a:gd name="connsiteX2" fmla="*/ 250 w 273710"/>
                    <a:gd name="connsiteY2" fmla="*/ 1068 h 51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3710" h="51731">
                      <a:moveTo>
                        <a:pt x="273907" y="52800"/>
                      </a:moveTo>
                      <a:cubicBezTo>
                        <a:pt x="273925" y="52705"/>
                        <a:pt x="273943" y="52610"/>
                        <a:pt x="273961" y="52516"/>
                      </a:cubicBezTo>
                      <a:lnTo>
                        <a:pt x="250" y="1068"/>
                      </a:lnTo>
                      <a:close/>
                    </a:path>
                  </a:pathLst>
                </a:custGeom>
                <a:solidFill>
                  <a:srgbClr val="F5851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4" name="Freeform: Shape 813">
                  <a:extLst>
                    <a:ext uri="{FF2B5EF4-FFF2-40B4-BE49-F238E27FC236}">
                      <a16:creationId xmlns:a16="http://schemas.microsoft.com/office/drawing/2014/main" id="{F4FB300F-72FC-4EC5-AE6C-960495CAE6C9}"/>
                    </a:ext>
                  </a:extLst>
                </p:cNvPr>
                <p:cNvSpPr/>
                <p:nvPr/>
              </p:nvSpPr>
              <p:spPr>
                <a:xfrm>
                  <a:off x="8788424" y="4929734"/>
                  <a:ext cx="273657" cy="54060"/>
                </a:xfrm>
                <a:custGeom>
                  <a:avLst/>
                  <a:gdLst>
                    <a:gd name="connsiteX0" fmla="*/ 273457 w 273657"/>
                    <a:gd name="connsiteY0" fmla="*/ 55128 h 54060"/>
                    <a:gd name="connsiteX1" fmla="*/ 273907 w 273657"/>
                    <a:gd name="connsiteY1" fmla="*/ 52800 h 54060"/>
                    <a:gd name="connsiteX2" fmla="*/ 250 w 273657"/>
                    <a:gd name="connsiteY2" fmla="*/ 1068 h 54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3657" h="54060">
                      <a:moveTo>
                        <a:pt x="273457" y="55128"/>
                      </a:moveTo>
                      <a:cubicBezTo>
                        <a:pt x="273610" y="54353"/>
                        <a:pt x="273761" y="53577"/>
                        <a:pt x="273907" y="52800"/>
                      </a:cubicBezTo>
                      <a:lnTo>
                        <a:pt x="250" y="1068"/>
                      </a:lnTo>
                      <a:close/>
                    </a:path>
                  </a:pathLst>
                </a:custGeom>
                <a:solidFill>
                  <a:srgbClr val="E45756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:a16="http://schemas.microsoft.com/office/drawing/2014/main" id="{EA76EFE8-BA79-41C2-80E2-8EF8AD63D105}"/>
                    </a:ext>
                  </a:extLst>
                </p:cNvPr>
                <p:cNvSpPr/>
                <p:nvPr/>
              </p:nvSpPr>
              <p:spPr>
                <a:xfrm>
                  <a:off x="8509920" y="4651230"/>
                  <a:ext cx="551711" cy="557008"/>
                </a:xfrm>
                <a:custGeom>
                  <a:avLst/>
                  <a:gdLst>
                    <a:gd name="connsiteX0" fmla="*/ 278754 w 551711"/>
                    <a:gd name="connsiteY0" fmla="*/ 1068 h 557008"/>
                    <a:gd name="connsiteX1" fmla="*/ 250 w 551711"/>
                    <a:gd name="connsiteY1" fmla="*/ 279572 h 557008"/>
                    <a:gd name="connsiteX2" fmla="*/ 278754 w 551711"/>
                    <a:gd name="connsiteY2" fmla="*/ 558076 h 557008"/>
                    <a:gd name="connsiteX3" fmla="*/ 551961 w 551711"/>
                    <a:gd name="connsiteY3" fmla="*/ 333632 h 557008"/>
                    <a:gd name="connsiteX4" fmla="*/ 278754 w 551711"/>
                    <a:gd name="connsiteY4" fmla="*/ 279572 h 557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1711" h="557008">
                      <a:moveTo>
                        <a:pt x="278754" y="1068"/>
                      </a:moveTo>
                      <a:cubicBezTo>
                        <a:pt x="124940" y="1068"/>
                        <a:pt x="250" y="125758"/>
                        <a:pt x="250" y="279572"/>
                      </a:cubicBezTo>
                      <a:cubicBezTo>
                        <a:pt x="250" y="433386"/>
                        <a:pt x="124940" y="558076"/>
                        <a:pt x="278754" y="558076"/>
                      </a:cubicBezTo>
                      <a:cubicBezTo>
                        <a:pt x="411726" y="558076"/>
                        <a:pt x="526150" y="464075"/>
                        <a:pt x="551961" y="333632"/>
                      </a:cubicBezTo>
                      <a:lnTo>
                        <a:pt x="278754" y="279572"/>
                      </a:lnTo>
                      <a:close/>
                    </a:path>
                  </a:pathLst>
                </a:custGeom>
                <a:solidFill>
                  <a:srgbClr val="72B7B2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17" name="Freeform: Shape 816">
                <a:extLst>
                  <a:ext uri="{FF2B5EF4-FFF2-40B4-BE49-F238E27FC236}">
                    <a16:creationId xmlns:a16="http://schemas.microsoft.com/office/drawing/2014/main" id="{6A1C0B6A-1F77-4E4F-AD42-6D8ECAFECC39}"/>
                  </a:ext>
                </a:extLst>
              </p:cNvPr>
              <p:cNvSpPr/>
              <p:nvPr/>
            </p:nvSpPr>
            <p:spPr>
              <a:xfrm>
                <a:off x="8788424" y="4565822"/>
                <a:ext cx="3713" cy="3713"/>
              </a:xfrm>
              <a:custGeom>
                <a:avLst/>
                <a:gdLst>
                  <a:gd name="connsiteX0" fmla="*/ 250 w 3713"/>
                  <a:gd name="connsiteY0" fmla="*/ 970 h 3713"/>
                  <a:gd name="connsiteX1" fmla="*/ 250 w 3713"/>
                  <a:gd name="connsiteY1" fmla="*/ 970 h 3713"/>
                  <a:gd name="connsiteX2" fmla="*/ 250 w 3713"/>
                  <a:gd name="connsiteY2" fmla="*/ 970 h 3713"/>
                  <a:gd name="connsiteX3" fmla="*/ 250 w 3713"/>
                  <a:gd name="connsiteY3" fmla="*/ 970 h 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3" h="3713">
                    <a:moveTo>
                      <a:pt x="250" y="970"/>
                    </a:moveTo>
                    <a:lnTo>
                      <a:pt x="250" y="970"/>
                    </a:lnTo>
                    <a:lnTo>
                      <a:pt x="250" y="970"/>
                    </a:lnTo>
                    <a:lnTo>
                      <a:pt x="250" y="970"/>
                    </a:lnTo>
                    <a:close/>
                  </a:path>
                </a:pathLst>
              </a:custGeom>
              <a:noFill/>
              <a:ln w="37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19" name="Graphic 388">
            <a:extLst>
              <a:ext uri="{FF2B5EF4-FFF2-40B4-BE49-F238E27FC236}">
                <a16:creationId xmlns:a16="http://schemas.microsoft.com/office/drawing/2014/main" id="{988483A0-B2DE-4FC3-854B-31BFC55C10BF}"/>
              </a:ext>
            </a:extLst>
          </p:cNvPr>
          <p:cNvGrpSpPr/>
          <p:nvPr/>
        </p:nvGrpSpPr>
        <p:grpSpPr>
          <a:xfrm>
            <a:off x="9529816" y="4565822"/>
            <a:ext cx="557059" cy="642416"/>
            <a:chOff x="9141196" y="4565822"/>
            <a:chExt cx="557059" cy="642416"/>
          </a:xfrm>
        </p:grpSpPr>
        <p:sp>
          <p:nvSpPr>
            <p:cNvPr id="820" name="Freeform: Shape 819">
              <a:extLst>
                <a:ext uri="{FF2B5EF4-FFF2-40B4-BE49-F238E27FC236}">
                  <a16:creationId xmlns:a16="http://schemas.microsoft.com/office/drawing/2014/main" id="{7FA11B80-4FCD-4441-B608-748A432DCC64}"/>
                </a:ext>
              </a:extLst>
            </p:cNvPr>
            <p:cNvSpPr/>
            <p:nvPr/>
          </p:nvSpPr>
          <p:spPr>
            <a:xfrm>
              <a:off x="9141196" y="4651230"/>
              <a:ext cx="557008" cy="557008"/>
            </a:xfrm>
            <a:custGeom>
              <a:avLst/>
              <a:gdLst>
                <a:gd name="connsiteX0" fmla="*/ 345 w 557008"/>
                <a:gd name="connsiteY0" fmla="*/ 993 h 557008"/>
                <a:gd name="connsiteX1" fmla="*/ 557353 w 557008"/>
                <a:gd name="connsiteY1" fmla="*/ 993 h 557008"/>
                <a:gd name="connsiteX2" fmla="*/ 557353 w 557008"/>
                <a:gd name="connsiteY2" fmla="*/ 558001 h 557008"/>
                <a:gd name="connsiteX3" fmla="*/ 345 w 557008"/>
                <a:gd name="connsiteY3" fmla="*/ 558001 h 5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008" h="557008">
                  <a:moveTo>
                    <a:pt x="345" y="993"/>
                  </a:moveTo>
                  <a:lnTo>
                    <a:pt x="557353" y="993"/>
                  </a:lnTo>
                  <a:lnTo>
                    <a:pt x="557353" y="558001"/>
                  </a:lnTo>
                  <a:lnTo>
                    <a:pt x="345" y="558001"/>
                  </a:lnTo>
                  <a:close/>
                </a:path>
              </a:pathLst>
            </a:custGeom>
            <a:noFill/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21" name="Graphic 388">
              <a:extLst>
                <a:ext uri="{FF2B5EF4-FFF2-40B4-BE49-F238E27FC236}">
                  <a16:creationId xmlns:a16="http://schemas.microsoft.com/office/drawing/2014/main" id="{2F6239CA-A885-4B6E-8F44-4A1719D57A61}"/>
                </a:ext>
              </a:extLst>
            </p:cNvPr>
            <p:cNvGrpSpPr/>
            <p:nvPr/>
          </p:nvGrpSpPr>
          <p:grpSpPr>
            <a:xfrm>
              <a:off x="9141196" y="4565822"/>
              <a:ext cx="557059" cy="642416"/>
              <a:chOff x="9141196" y="4565822"/>
              <a:chExt cx="557059" cy="642416"/>
            </a:xfrm>
          </p:grpSpPr>
          <p:grpSp>
            <p:nvGrpSpPr>
              <p:cNvPr id="822" name="Graphic 388">
                <a:extLst>
                  <a:ext uri="{FF2B5EF4-FFF2-40B4-BE49-F238E27FC236}">
                    <a16:creationId xmlns:a16="http://schemas.microsoft.com/office/drawing/2014/main" id="{18F71A6A-41E9-4B2F-9835-15837F7FFAD7}"/>
                  </a:ext>
                </a:extLst>
              </p:cNvPr>
              <p:cNvGrpSpPr/>
              <p:nvPr/>
            </p:nvGrpSpPr>
            <p:grpSpPr>
              <a:xfrm>
                <a:off x="9141196" y="4651230"/>
                <a:ext cx="557059" cy="557008"/>
                <a:chOff x="9141196" y="4651230"/>
                <a:chExt cx="557059" cy="557008"/>
              </a:xfrm>
            </p:grpSpPr>
            <p:sp>
              <p:nvSpPr>
                <p:cNvPr id="823" name="Freeform: Shape 822">
                  <a:extLst>
                    <a:ext uri="{FF2B5EF4-FFF2-40B4-BE49-F238E27FC236}">
                      <a16:creationId xmlns:a16="http://schemas.microsoft.com/office/drawing/2014/main" id="{8BE16CDD-AE5D-4FC1-8B75-64DFC1B44825}"/>
                    </a:ext>
                  </a:extLst>
                </p:cNvPr>
                <p:cNvSpPr/>
                <p:nvPr/>
              </p:nvSpPr>
              <p:spPr>
                <a:xfrm>
                  <a:off x="9419700" y="4651230"/>
                  <a:ext cx="278554" cy="330494"/>
                </a:xfrm>
                <a:custGeom>
                  <a:avLst/>
                  <a:gdLst>
                    <a:gd name="connsiteX0" fmla="*/ 274028 w 278554"/>
                    <a:gd name="connsiteY0" fmla="*/ 331563 h 330494"/>
                    <a:gd name="connsiteX1" fmla="*/ 52411 w 278554"/>
                    <a:gd name="connsiteY1" fmla="*/ 5964 h 330494"/>
                    <a:gd name="connsiteX2" fmla="*/ 420 w 278554"/>
                    <a:gd name="connsiteY2" fmla="*/ 1068 h 330494"/>
                    <a:gd name="connsiteX3" fmla="*/ 420 w 278554"/>
                    <a:gd name="connsiteY3" fmla="*/ 279572 h 330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8554" h="330494">
                      <a:moveTo>
                        <a:pt x="274028" y="331563"/>
                      </a:moveTo>
                      <a:cubicBezTo>
                        <a:pt x="302742" y="180453"/>
                        <a:pt x="203520" y="34678"/>
                        <a:pt x="52411" y="5964"/>
                      </a:cubicBezTo>
                      <a:cubicBezTo>
                        <a:pt x="35272" y="2707"/>
                        <a:pt x="17865" y="1068"/>
                        <a:pt x="420" y="1068"/>
                      </a:cubicBezTo>
                      <a:lnTo>
                        <a:pt x="420" y="279572"/>
                      </a:lnTo>
                      <a:close/>
                    </a:path>
                  </a:pathLst>
                </a:custGeom>
                <a:solidFill>
                  <a:srgbClr val="4C78A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:a16="http://schemas.microsoft.com/office/drawing/2014/main" id="{9FDB392C-0D95-45E0-999B-569C17FD5A75}"/>
                    </a:ext>
                  </a:extLst>
                </p:cNvPr>
                <p:cNvSpPr/>
                <p:nvPr/>
              </p:nvSpPr>
              <p:spPr>
                <a:xfrm>
                  <a:off x="9419700" y="4929734"/>
                  <a:ext cx="273608" cy="52458"/>
                </a:xfrm>
                <a:custGeom>
                  <a:avLst/>
                  <a:gdLst>
                    <a:gd name="connsiteX0" fmla="*/ 273939 w 273608"/>
                    <a:gd name="connsiteY0" fmla="*/ 53526 h 52458"/>
                    <a:gd name="connsiteX1" fmla="*/ 274028 w 273608"/>
                    <a:gd name="connsiteY1" fmla="*/ 53059 h 52458"/>
                    <a:gd name="connsiteX2" fmla="*/ 420 w 273608"/>
                    <a:gd name="connsiteY2" fmla="*/ 1068 h 52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3608" h="52458">
                      <a:moveTo>
                        <a:pt x="273939" y="53526"/>
                      </a:moveTo>
                      <a:cubicBezTo>
                        <a:pt x="273969" y="53370"/>
                        <a:pt x="273999" y="53215"/>
                        <a:pt x="274028" y="53059"/>
                      </a:cubicBezTo>
                      <a:lnTo>
                        <a:pt x="420" y="1068"/>
                      </a:lnTo>
                      <a:close/>
                    </a:path>
                  </a:pathLst>
                </a:custGeom>
                <a:solidFill>
                  <a:srgbClr val="F5851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:a16="http://schemas.microsoft.com/office/drawing/2014/main" id="{DBDB93C6-646A-473C-AEDA-5280716299D7}"/>
                    </a:ext>
                  </a:extLst>
                </p:cNvPr>
                <p:cNvSpPr/>
                <p:nvPr/>
              </p:nvSpPr>
              <p:spPr>
                <a:xfrm>
                  <a:off x="9419700" y="4929734"/>
                  <a:ext cx="273518" cy="55177"/>
                </a:xfrm>
                <a:custGeom>
                  <a:avLst/>
                  <a:gdLst>
                    <a:gd name="connsiteX0" fmla="*/ 273403 w 273518"/>
                    <a:gd name="connsiteY0" fmla="*/ 56246 h 55177"/>
                    <a:gd name="connsiteX1" fmla="*/ 273939 w 273518"/>
                    <a:gd name="connsiteY1" fmla="*/ 53526 h 55177"/>
                    <a:gd name="connsiteX2" fmla="*/ 420 w 273518"/>
                    <a:gd name="connsiteY2" fmla="*/ 1068 h 551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3518" h="55177">
                      <a:moveTo>
                        <a:pt x="273403" y="56246"/>
                      </a:moveTo>
                      <a:cubicBezTo>
                        <a:pt x="273587" y="55340"/>
                        <a:pt x="273765" y="54434"/>
                        <a:pt x="273939" y="53526"/>
                      </a:cubicBezTo>
                      <a:lnTo>
                        <a:pt x="420" y="1068"/>
                      </a:lnTo>
                      <a:close/>
                    </a:path>
                  </a:pathLst>
                </a:custGeom>
                <a:solidFill>
                  <a:srgbClr val="E45756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6" name="Freeform: Shape 825">
                  <a:extLst>
                    <a:ext uri="{FF2B5EF4-FFF2-40B4-BE49-F238E27FC236}">
                      <a16:creationId xmlns:a16="http://schemas.microsoft.com/office/drawing/2014/main" id="{B934BBF1-9E44-4887-9CF4-970FF95C9D9F}"/>
                    </a:ext>
                  </a:extLst>
                </p:cNvPr>
                <p:cNvSpPr/>
                <p:nvPr/>
              </p:nvSpPr>
              <p:spPr>
                <a:xfrm>
                  <a:off x="9141196" y="4651230"/>
                  <a:ext cx="551487" cy="557008"/>
                </a:xfrm>
                <a:custGeom>
                  <a:avLst/>
                  <a:gdLst>
                    <a:gd name="connsiteX0" fmla="*/ 278924 w 551487"/>
                    <a:gd name="connsiteY0" fmla="*/ 1068 h 557008"/>
                    <a:gd name="connsiteX1" fmla="*/ 420 w 551487"/>
                    <a:gd name="connsiteY1" fmla="*/ 279572 h 557008"/>
                    <a:gd name="connsiteX2" fmla="*/ 278924 w 551487"/>
                    <a:gd name="connsiteY2" fmla="*/ 558076 h 557008"/>
                    <a:gd name="connsiteX3" fmla="*/ 551908 w 551487"/>
                    <a:gd name="connsiteY3" fmla="*/ 334750 h 557008"/>
                    <a:gd name="connsiteX4" fmla="*/ 278924 w 551487"/>
                    <a:gd name="connsiteY4" fmla="*/ 279572 h 557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1487" h="557008">
                      <a:moveTo>
                        <a:pt x="278924" y="1068"/>
                      </a:moveTo>
                      <a:cubicBezTo>
                        <a:pt x="125110" y="1068"/>
                        <a:pt x="420" y="125758"/>
                        <a:pt x="420" y="279572"/>
                      </a:cubicBezTo>
                      <a:cubicBezTo>
                        <a:pt x="420" y="433386"/>
                        <a:pt x="125110" y="558076"/>
                        <a:pt x="278924" y="558076"/>
                      </a:cubicBezTo>
                      <a:cubicBezTo>
                        <a:pt x="411468" y="558076"/>
                        <a:pt x="525648" y="464666"/>
                        <a:pt x="551908" y="334750"/>
                      </a:cubicBezTo>
                      <a:lnTo>
                        <a:pt x="278924" y="279572"/>
                      </a:lnTo>
                      <a:close/>
                    </a:path>
                  </a:pathLst>
                </a:custGeom>
                <a:solidFill>
                  <a:srgbClr val="72B7B2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28" name="Freeform: Shape 827">
                <a:extLst>
                  <a:ext uri="{FF2B5EF4-FFF2-40B4-BE49-F238E27FC236}">
                    <a16:creationId xmlns:a16="http://schemas.microsoft.com/office/drawing/2014/main" id="{64737EE0-3B11-4F9A-A7A3-34BB291F6EE0}"/>
                  </a:ext>
                </a:extLst>
              </p:cNvPr>
              <p:cNvSpPr/>
              <p:nvPr/>
            </p:nvSpPr>
            <p:spPr>
              <a:xfrm>
                <a:off x="9419700" y="4565822"/>
                <a:ext cx="3713" cy="3713"/>
              </a:xfrm>
              <a:custGeom>
                <a:avLst/>
                <a:gdLst>
                  <a:gd name="connsiteX0" fmla="*/ 420 w 3713"/>
                  <a:gd name="connsiteY0" fmla="*/ 970 h 3713"/>
                  <a:gd name="connsiteX1" fmla="*/ 420 w 3713"/>
                  <a:gd name="connsiteY1" fmla="*/ 970 h 3713"/>
                  <a:gd name="connsiteX2" fmla="*/ 420 w 3713"/>
                  <a:gd name="connsiteY2" fmla="*/ 970 h 3713"/>
                  <a:gd name="connsiteX3" fmla="*/ 420 w 3713"/>
                  <a:gd name="connsiteY3" fmla="*/ 970 h 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3" h="3713">
                    <a:moveTo>
                      <a:pt x="420" y="970"/>
                    </a:moveTo>
                    <a:lnTo>
                      <a:pt x="420" y="970"/>
                    </a:lnTo>
                    <a:lnTo>
                      <a:pt x="420" y="970"/>
                    </a:lnTo>
                    <a:lnTo>
                      <a:pt x="420" y="970"/>
                    </a:lnTo>
                    <a:close/>
                  </a:path>
                </a:pathLst>
              </a:custGeom>
              <a:noFill/>
              <a:ln w="37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30" name="Graphic 388">
            <a:extLst>
              <a:ext uri="{FF2B5EF4-FFF2-40B4-BE49-F238E27FC236}">
                <a16:creationId xmlns:a16="http://schemas.microsoft.com/office/drawing/2014/main" id="{C11E2869-4B19-4076-A549-313BA4BC84E5}"/>
              </a:ext>
            </a:extLst>
          </p:cNvPr>
          <p:cNvGrpSpPr/>
          <p:nvPr/>
        </p:nvGrpSpPr>
        <p:grpSpPr>
          <a:xfrm>
            <a:off x="10161092" y="4565822"/>
            <a:ext cx="557008" cy="642416"/>
            <a:chOff x="9772472" y="4565822"/>
            <a:chExt cx="557008" cy="642416"/>
          </a:xfrm>
        </p:grpSpPr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id="{5C1DFE4E-DCF3-41A6-B841-F21631B88378}"/>
                </a:ext>
              </a:extLst>
            </p:cNvPr>
            <p:cNvSpPr/>
            <p:nvPr/>
          </p:nvSpPr>
          <p:spPr>
            <a:xfrm>
              <a:off x="9772472" y="4651230"/>
              <a:ext cx="557008" cy="557008"/>
            </a:xfrm>
            <a:custGeom>
              <a:avLst/>
              <a:gdLst>
                <a:gd name="connsiteX0" fmla="*/ 515 w 557008"/>
                <a:gd name="connsiteY0" fmla="*/ 993 h 557008"/>
                <a:gd name="connsiteX1" fmla="*/ 557523 w 557008"/>
                <a:gd name="connsiteY1" fmla="*/ 993 h 557008"/>
                <a:gd name="connsiteX2" fmla="*/ 557523 w 557008"/>
                <a:gd name="connsiteY2" fmla="*/ 558001 h 557008"/>
                <a:gd name="connsiteX3" fmla="*/ 515 w 557008"/>
                <a:gd name="connsiteY3" fmla="*/ 558001 h 5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008" h="557008">
                  <a:moveTo>
                    <a:pt x="515" y="993"/>
                  </a:moveTo>
                  <a:lnTo>
                    <a:pt x="557523" y="993"/>
                  </a:lnTo>
                  <a:lnTo>
                    <a:pt x="557523" y="558001"/>
                  </a:lnTo>
                  <a:lnTo>
                    <a:pt x="515" y="558001"/>
                  </a:lnTo>
                  <a:close/>
                </a:path>
              </a:pathLst>
            </a:custGeom>
            <a:noFill/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32" name="Graphic 388">
              <a:extLst>
                <a:ext uri="{FF2B5EF4-FFF2-40B4-BE49-F238E27FC236}">
                  <a16:creationId xmlns:a16="http://schemas.microsoft.com/office/drawing/2014/main" id="{55C23074-D958-4D27-8A4A-46D7117B5C68}"/>
                </a:ext>
              </a:extLst>
            </p:cNvPr>
            <p:cNvGrpSpPr/>
            <p:nvPr/>
          </p:nvGrpSpPr>
          <p:grpSpPr>
            <a:xfrm>
              <a:off x="9772472" y="4565822"/>
              <a:ext cx="557008" cy="642416"/>
              <a:chOff x="9772472" y="4565822"/>
              <a:chExt cx="557008" cy="642416"/>
            </a:xfrm>
          </p:grpSpPr>
          <p:grpSp>
            <p:nvGrpSpPr>
              <p:cNvPr id="833" name="Graphic 388">
                <a:extLst>
                  <a:ext uri="{FF2B5EF4-FFF2-40B4-BE49-F238E27FC236}">
                    <a16:creationId xmlns:a16="http://schemas.microsoft.com/office/drawing/2014/main" id="{94FA01AC-6E5B-4C19-9869-5FF9D2D8FB45}"/>
                  </a:ext>
                </a:extLst>
              </p:cNvPr>
              <p:cNvGrpSpPr/>
              <p:nvPr/>
            </p:nvGrpSpPr>
            <p:grpSpPr>
              <a:xfrm>
                <a:off x="9772472" y="4651230"/>
                <a:ext cx="557008" cy="557008"/>
                <a:chOff x="9772472" y="4651230"/>
                <a:chExt cx="557008" cy="557008"/>
              </a:xfrm>
            </p:grpSpPr>
            <p:sp>
              <p:nvSpPr>
                <p:cNvPr id="834" name="Freeform: Shape 833">
                  <a:extLst>
                    <a:ext uri="{FF2B5EF4-FFF2-40B4-BE49-F238E27FC236}">
                      <a16:creationId xmlns:a16="http://schemas.microsoft.com/office/drawing/2014/main" id="{8AB124AC-A5AC-4A97-9719-61DEE753A306}"/>
                    </a:ext>
                  </a:extLst>
                </p:cNvPr>
                <p:cNvSpPr/>
                <p:nvPr/>
              </p:nvSpPr>
              <p:spPr>
                <a:xfrm>
                  <a:off x="10050976" y="4651230"/>
                  <a:ext cx="104359" cy="278504"/>
                </a:xfrm>
                <a:custGeom>
                  <a:avLst/>
                  <a:gdLst>
                    <a:gd name="connsiteX0" fmla="*/ 104949 w 104359"/>
                    <a:gd name="connsiteY0" fmla="*/ 21360 h 278504"/>
                    <a:gd name="connsiteX1" fmla="*/ 590 w 104359"/>
                    <a:gd name="connsiteY1" fmla="*/ 1068 h 278504"/>
                    <a:gd name="connsiteX2" fmla="*/ 590 w 104359"/>
                    <a:gd name="connsiteY2" fmla="*/ 279572 h 278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4359" h="278504">
                      <a:moveTo>
                        <a:pt x="104949" y="21360"/>
                      </a:moveTo>
                      <a:cubicBezTo>
                        <a:pt x="71789" y="7957"/>
                        <a:pt x="36357" y="1068"/>
                        <a:pt x="590" y="1068"/>
                      </a:cubicBezTo>
                      <a:lnTo>
                        <a:pt x="590" y="279572"/>
                      </a:lnTo>
                      <a:close/>
                    </a:path>
                  </a:pathLst>
                </a:custGeom>
                <a:solidFill>
                  <a:srgbClr val="4C78A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5" name="Freeform: Shape 834">
                  <a:extLst>
                    <a:ext uri="{FF2B5EF4-FFF2-40B4-BE49-F238E27FC236}">
                      <a16:creationId xmlns:a16="http://schemas.microsoft.com/office/drawing/2014/main" id="{21D29327-6005-4EDA-83FC-D1A978D57C21}"/>
                    </a:ext>
                  </a:extLst>
                </p:cNvPr>
                <p:cNvSpPr/>
                <p:nvPr/>
              </p:nvSpPr>
              <p:spPr>
                <a:xfrm>
                  <a:off x="10050976" y="4671522"/>
                  <a:ext cx="104695" cy="258212"/>
                </a:xfrm>
                <a:custGeom>
                  <a:avLst/>
                  <a:gdLst>
                    <a:gd name="connsiteX0" fmla="*/ 105286 w 104695"/>
                    <a:gd name="connsiteY0" fmla="*/ 1204 h 258212"/>
                    <a:gd name="connsiteX1" fmla="*/ 104949 w 104695"/>
                    <a:gd name="connsiteY1" fmla="*/ 1068 h 258212"/>
                    <a:gd name="connsiteX2" fmla="*/ 590 w 104695"/>
                    <a:gd name="connsiteY2" fmla="*/ 259280 h 258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4695" h="258212">
                      <a:moveTo>
                        <a:pt x="105286" y="1204"/>
                      </a:moveTo>
                      <a:cubicBezTo>
                        <a:pt x="105174" y="1159"/>
                        <a:pt x="105062" y="1113"/>
                        <a:pt x="104949" y="1068"/>
                      </a:cubicBezTo>
                      <a:lnTo>
                        <a:pt x="590" y="259280"/>
                      </a:lnTo>
                      <a:close/>
                    </a:path>
                  </a:pathLst>
                </a:custGeom>
                <a:solidFill>
                  <a:srgbClr val="F5851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:a16="http://schemas.microsoft.com/office/drawing/2014/main" id="{00EAC84D-FFE3-4AF3-82F4-2722A8203D00}"/>
                    </a:ext>
                  </a:extLst>
                </p:cNvPr>
                <p:cNvSpPr/>
                <p:nvPr/>
              </p:nvSpPr>
              <p:spPr>
                <a:xfrm>
                  <a:off x="10050976" y="4671658"/>
                  <a:ext cx="105752" cy="258076"/>
                </a:xfrm>
                <a:custGeom>
                  <a:avLst/>
                  <a:gdLst>
                    <a:gd name="connsiteX0" fmla="*/ 106342 w 105752"/>
                    <a:gd name="connsiteY0" fmla="*/ 1499 h 258076"/>
                    <a:gd name="connsiteX1" fmla="*/ 105286 w 105752"/>
                    <a:gd name="connsiteY1" fmla="*/ 1068 h 258076"/>
                    <a:gd name="connsiteX2" fmla="*/ 590 w 105752"/>
                    <a:gd name="connsiteY2" fmla="*/ 259144 h 258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5752" h="258076">
                      <a:moveTo>
                        <a:pt x="106342" y="1499"/>
                      </a:moveTo>
                      <a:cubicBezTo>
                        <a:pt x="105990" y="1354"/>
                        <a:pt x="105638" y="1211"/>
                        <a:pt x="105286" y="1068"/>
                      </a:cubicBezTo>
                      <a:lnTo>
                        <a:pt x="590" y="259144"/>
                      </a:lnTo>
                      <a:close/>
                    </a:path>
                  </a:pathLst>
                </a:custGeom>
                <a:solidFill>
                  <a:srgbClr val="E45756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:a16="http://schemas.microsoft.com/office/drawing/2014/main" id="{28128329-B5B5-4380-8108-E9C50F38B9C0}"/>
                    </a:ext>
                  </a:extLst>
                </p:cNvPr>
                <p:cNvSpPr/>
                <p:nvPr/>
              </p:nvSpPr>
              <p:spPr>
                <a:xfrm>
                  <a:off x="9772472" y="4651230"/>
                  <a:ext cx="557008" cy="557008"/>
                </a:xfrm>
                <a:custGeom>
                  <a:avLst/>
                  <a:gdLst>
                    <a:gd name="connsiteX0" fmla="*/ 279094 w 557008"/>
                    <a:gd name="connsiteY0" fmla="*/ 1068 h 557008"/>
                    <a:gd name="connsiteX1" fmla="*/ 590 w 557008"/>
                    <a:gd name="connsiteY1" fmla="*/ 279572 h 557008"/>
                    <a:gd name="connsiteX2" fmla="*/ 279094 w 557008"/>
                    <a:gd name="connsiteY2" fmla="*/ 558076 h 557008"/>
                    <a:gd name="connsiteX3" fmla="*/ 557598 w 557008"/>
                    <a:gd name="connsiteY3" fmla="*/ 279572 h 557008"/>
                    <a:gd name="connsiteX4" fmla="*/ 384846 w 557008"/>
                    <a:gd name="connsiteY4" fmla="*/ 21927 h 557008"/>
                    <a:gd name="connsiteX5" fmla="*/ 279094 w 557008"/>
                    <a:gd name="connsiteY5" fmla="*/ 279572 h 557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7008" h="557008">
                      <a:moveTo>
                        <a:pt x="279094" y="1068"/>
                      </a:moveTo>
                      <a:cubicBezTo>
                        <a:pt x="125280" y="1068"/>
                        <a:pt x="590" y="125758"/>
                        <a:pt x="590" y="279572"/>
                      </a:cubicBezTo>
                      <a:cubicBezTo>
                        <a:pt x="590" y="433386"/>
                        <a:pt x="125280" y="558076"/>
                        <a:pt x="279094" y="558076"/>
                      </a:cubicBezTo>
                      <a:cubicBezTo>
                        <a:pt x="432908" y="558076"/>
                        <a:pt x="557598" y="433386"/>
                        <a:pt x="557598" y="279572"/>
                      </a:cubicBezTo>
                      <a:cubicBezTo>
                        <a:pt x="557598" y="166602"/>
                        <a:pt x="489355" y="64823"/>
                        <a:pt x="384846" y="21927"/>
                      </a:cubicBezTo>
                      <a:lnTo>
                        <a:pt x="279094" y="279572"/>
                      </a:lnTo>
                      <a:close/>
                    </a:path>
                  </a:pathLst>
                </a:custGeom>
                <a:solidFill>
                  <a:srgbClr val="72B7B2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39" name="Freeform: Shape 838">
                <a:extLst>
                  <a:ext uri="{FF2B5EF4-FFF2-40B4-BE49-F238E27FC236}">
                    <a16:creationId xmlns:a16="http://schemas.microsoft.com/office/drawing/2014/main" id="{70BDC9A3-93F3-4F14-BAC6-9277A08BF66C}"/>
                  </a:ext>
                </a:extLst>
              </p:cNvPr>
              <p:cNvSpPr/>
              <p:nvPr/>
            </p:nvSpPr>
            <p:spPr>
              <a:xfrm>
                <a:off x="10050976" y="4565822"/>
                <a:ext cx="3713" cy="3713"/>
              </a:xfrm>
              <a:custGeom>
                <a:avLst/>
                <a:gdLst>
                  <a:gd name="connsiteX0" fmla="*/ 590 w 3713"/>
                  <a:gd name="connsiteY0" fmla="*/ 970 h 3713"/>
                  <a:gd name="connsiteX1" fmla="*/ 590 w 3713"/>
                  <a:gd name="connsiteY1" fmla="*/ 970 h 3713"/>
                  <a:gd name="connsiteX2" fmla="*/ 590 w 3713"/>
                  <a:gd name="connsiteY2" fmla="*/ 970 h 3713"/>
                  <a:gd name="connsiteX3" fmla="*/ 590 w 3713"/>
                  <a:gd name="connsiteY3" fmla="*/ 970 h 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3" h="3713">
                    <a:moveTo>
                      <a:pt x="590" y="970"/>
                    </a:moveTo>
                    <a:lnTo>
                      <a:pt x="590" y="970"/>
                    </a:lnTo>
                    <a:lnTo>
                      <a:pt x="590" y="970"/>
                    </a:lnTo>
                    <a:lnTo>
                      <a:pt x="590" y="970"/>
                    </a:lnTo>
                    <a:close/>
                  </a:path>
                </a:pathLst>
              </a:custGeom>
              <a:noFill/>
              <a:ln w="37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41" name="Graphic 388">
            <a:extLst>
              <a:ext uri="{FF2B5EF4-FFF2-40B4-BE49-F238E27FC236}">
                <a16:creationId xmlns:a16="http://schemas.microsoft.com/office/drawing/2014/main" id="{B0B13081-1B20-4DD0-B09D-98C2E60EA32C}"/>
              </a:ext>
            </a:extLst>
          </p:cNvPr>
          <p:cNvGrpSpPr/>
          <p:nvPr/>
        </p:nvGrpSpPr>
        <p:grpSpPr>
          <a:xfrm>
            <a:off x="10792292" y="4565822"/>
            <a:ext cx="557159" cy="642492"/>
            <a:chOff x="10403672" y="4565822"/>
            <a:chExt cx="557159" cy="642492"/>
          </a:xfrm>
        </p:grpSpPr>
        <p:sp>
          <p:nvSpPr>
            <p:cNvPr id="842" name="Freeform: Shape 841">
              <a:extLst>
                <a:ext uri="{FF2B5EF4-FFF2-40B4-BE49-F238E27FC236}">
                  <a16:creationId xmlns:a16="http://schemas.microsoft.com/office/drawing/2014/main" id="{83FD6D06-5B7D-4EED-86EF-7A6DD2DA0054}"/>
                </a:ext>
              </a:extLst>
            </p:cNvPr>
            <p:cNvSpPr/>
            <p:nvPr/>
          </p:nvSpPr>
          <p:spPr>
            <a:xfrm>
              <a:off x="10403748" y="4651230"/>
              <a:ext cx="557008" cy="557008"/>
            </a:xfrm>
            <a:custGeom>
              <a:avLst/>
              <a:gdLst>
                <a:gd name="connsiteX0" fmla="*/ 685 w 557008"/>
                <a:gd name="connsiteY0" fmla="*/ 993 h 557008"/>
                <a:gd name="connsiteX1" fmla="*/ 557693 w 557008"/>
                <a:gd name="connsiteY1" fmla="*/ 993 h 557008"/>
                <a:gd name="connsiteX2" fmla="*/ 557693 w 557008"/>
                <a:gd name="connsiteY2" fmla="*/ 558001 h 557008"/>
                <a:gd name="connsiteX3" fmla="*/ 685 w 557008"/>
                <a:gd name="connsiteY3" fmla="*/ 558001 h 5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008" h="557008">
                  <a:moveTo>
                    <a:pt x="685" y="993"/>
                  </a:moveTo>
                  <a:lnTo>
                    <a:pt x="557693" y="993"/>
                  </a:lnTo>
                  <a:lnTo>
                    <a:pt x="557693" y="558001"/>
                  </a:lnTo>
                  <a:lnTo>
                    <a:pt x="685" y="558001"/>
                  </a:lnTo>
                  <a:close/>
                </a:path>
              </a:pathLst>
            </a:custGeom>
            <a:noFill/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43" name="Graphic 388">
              <a:extLst>
                <a:ext uri="{FF2B5EF4-FFF2-40B4-BE49-F238E27FC236}">
                  <a16:creationId xmlns:a16="http://schemas.microsoft.com/office/drawing/2014/main" id="{ADAA8D97-F834-4E94-8FC5-8DF157091003}"/>
                </a:ext>
              </a:extLst>
            </p:cNvPr>
            <p:cNvGrpSpPr/>
            <p:nvPr/>
          </p:nvGrpSpPr>
          <p:grpSpPr>
            <a:xfrm>
              <a:off x="10403672" y="4565822"/>
              <a:ext cx="557159" cy="642492"/>
              <a:chOff x="10403672" y="4565822"/>
              <a:chExt cx="557159" cy="642492"/>
            </a:xfrm>
          </p:grpSpPr>
          <p:grpSp>
            <p:nvGrpSpPr>
              <p:cNvPr id="844" name="Graphic 388">
                <a:extLst>
                  <a:ext uri="{FF2B5EF4-FFF2-40B4-BE49-F238E27FC236}">
                    <a16:creationId xmlns:a16="http://schemas.microsoft.com/office/drawing/2014/main" id="{C43F590B-A051-4395-941B-55B5D7C11919}"/>
                  </a:ext>
                </a:extLst>
              </p:cNvPr>
              <p:cNvGrpSpPr/>
              <p:nvPr/>
            </p:nvGrpSpPr>
            <p:grpSpPr>
              <a:xfrm>
                <a:off x="10403672" y="4651230"/>
                <a:ext cx="557159" cy="557084"/>
                <a:chOff x="10403672" y="4651230"/>
                <a:chExt cx="557159" cy="557084"/>
              </a:xfrm>
            </p:grpSpPr>
            <p:sp>
              <p:nvSpPr>
                <p:cNvPr id="845" name="Freeform: Shape 844">
                  <a:extLst>
                    <a:ext uri="{FF2B5EF4-FFF2-40B4-BE49-F238E27FC236}">
                      <a16:creationId xmlns:a16="http://schemas.microsoft.com/office/drawing/2014/main" id="{F21FE15C-32F7-4594-9C98-677FB10C3A12}"/>
                    </a:ext>
                  </a:extLst>
                </p:cNvPr>
                <p:cNvSpPr/>
                <p:nvPr/>
              </p:nvSpPr>
              <p:spPr>
                <a:xfrm>
                  <a:off x="10403672" y="4651230"/>
                  <a:ext cx="557159" cy="557084"/>
                </a:xfrm>
                <a:custGeom>
                  <a:avLst/>
                  <a:gdLst>
                    <a:gd name="connsiteX0" fmla="*/ 16652 w 557159"/>
                    <a:gd name="connsiteY0" fmla="*/ 187055 h 557084"/>
                    <a:gd name="connsiteX1" fmla="*/ 186823 w 557159"/>
                    <a:gd name="connsiteY1" fmla="*/ 542260 h 557084"/>
                    <a:gd name="connsiteX2" fmla="*/ 542028 w 557159"/>
                    <a:gd name="connsiteY2" fmla="*/ 372089 h 557084"/>
                    <a:gd name="connsiteX3" fmla="*/ 371857 w 557159"/>
                    <a:gd name="connsiteY3" fmla="*/ 16884 h 557084"/>
                    <a:gd name="connsiteX4" fmla="*/ 279340 w 557159"/>
                    <a:gd name="connsiteY4" fmla="*/ 1068 h 557084"/>
                    <a:gd name="connsiteX5" fmla="*/ 279340 w 557159"/>
                    <a:gd name="connsiteY5" fmla="*/ 279572 h 557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7159" h="557084">
                      <a:moveTo>
                        <a:pt x="16652" y="187055"/>
                      </a:moveTo>
                      <a:cubicBezTo>
                        <a:pt x="-34444" y="332134"/>
                        <a:pt x="41744" y="491164"/>
                        <a:pt x="186823" y="542260"/>
                      </a:cubicBezTo>
                      <a:cubicBezTo>
                        <a:pt x="331901" y="593356"/>
                        <a:pt x="490932" y="517168"/>
                        <a:pt x="542028" y="372089"/>
                      </a:cubicBezTo>
                      <a:cubicBezTo>
                        <a:pt x="593124" y="227011"/>
                        <a:pt x="516936" y="67980"/>
                        <a:pt x="371857" y="16884"/>
                      </a:cubicBezTo>
                      <a:cubicBezTo>
                        <a:pt x="342135" y="6416"/>
                        <a:pt x="310852" y="1068"/>
                        <a:pt x="279340" y="1068"/>
                      </a:cubicBezTo>
                      <a:lnTo>
                        <a:pt x="279340" y="279572"/>
                      </a:lnTo>
                      <a:close/>
                    </a:path>
                  </a:pathLst>
                </a:custGeom>
                <a:solidFill>
                  <a:srgbClr val="4C78A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:a16="http://schemas.microsoft.com/office/drawing/2014/main" id="{646161A7-912B-42F0-BA33-E39E1EE5A9C6}"/>
                    </a:ext>
                  </a:extLst>
                </p:cNvPr>
                <p:cNvSpPr/>
                <p:nvPr/>
              </p:nvSpPr>
              <p:spPr>
                <a:xfrm>
                  <a:off x="10419564" y="4835376"/>
                  <a:ext cx="262688" cy="94358"/>
                </a:xfrm>
                <a:custGeom>
                  <a:avLst/>
                  <a:gdLst>
                    <a:gd name="connsiteX0" fmla="*/ 1415 w 262688"/>
                    <a:gd name="connsiteY0" fmla="*/ 1068 h 94358"/>
                    <a:gd name="connsiteX1" fmla="*/ 760 w 262688"/>
                    <a:gd name="connsiteY1" fmla="*/ 2909 h 94358"/>
                    <a:gd name="connsiteX2" fmla="*/ 263448 w 262688"/>
                    <a:gd name="connsiteY2" fmla="*/ 95426 h 94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62688" h="94358">
                      <a:moveTo>
                        <a:pt x="1415" y="1068"/>
                      </a:moveTo>
                      <a:cubicBezTo>
                        <a:pt x="1195" y="1681"/>
                        <a:pt x="976" y="2295"/>
                        <a:pt x="760" y="2909"/>
                      </a:cubicBezTo>
                      <a:lnTo>
                        <a:pt x="263448" y="95426"/>
                      </a:lnTo>
                      <a:close/>
                    </a:path>
                  </a:pathLst>
                </a:custGeom>
                <a:solidFill>
                  <a:srgbClr val="F5851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7" name="Freeform: Shape 846">
                  <a:extLst>
                    <a:ext uri="{FF2B5EF4-FFF2-40B4-BE49-F238E27FC236}">
                      <a16:creationId xmlns:a16="http://schemas.microsoft.com/office/drawing/2014/main" id="{27771E11-14B2-4FDC-9DC4-0B167B3826F9}"/>
                    </a:ext>
                  </a:extLst>
                </p:cNvPr>
                <p:cNvSpPr/>
                <p:nvPr/>
              </p:nvSpPr>
              <p:spPr>
                <a:xfrm>
                  <a:off x="10420219" y="4824395"/>
                  <a:ext cx="262032" cy="105339"/>
                </a:xfrm>
                <a:custGeom>
                  <a:avLst/>
                  <a:gdLst>
                    <a:gd name="connsiteX0" fmla="*/ 4978 w 262032"/>
                    <a:gd name="connsiteY0" fmla="*/ 1068 h 105339"/>
                    <a:gd name="connsiteX1" fmla="*/ 760 w 262032"/>
                    <a:gd name="connsiteY1" fmla="*/ 12049 h 105339"/>
                    <a:gd name="connsiteX2" fmla="*/ 262793 w 262032"/>
                    <a:gd name="connsiteY2" fmla="*/ 106408 h 105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62032" h="105339">
                      <a:moveTo>
                        <a:pt x="4978" y="1068"/>
                      </a:moveTo>
                      <a:cubicBezTo>
                        <a:pt x="3495" y="4698"/>
                        <a:pt x="2089" y="8360"/>
                        <a:pt x="760" y="12049"/>
                      </a:cubicBezTo>
                      <a:lnTo>
                        <a:pt x="262793" y="106408"/>
                      </a:lnTo>
                      <a:close/>
                    </a:path>
                  </a:pathLst>
                </a:custGeom>
                <a:solidFill>
                  <a:srgbClr val="E45756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8" name="Freeform: Shape 847">
                  <a:extLst>
                    <a:ext uri="{FF2B5EF4-FFF2-40B4-BE49-F238E27FC236}">
                      <a16:creationId xmlns:a16="http://schemas.microsoft.com/office/drawing/2014/main" id="{6DA10DC2-CB65-46CB-A6DC-42422075A904}"/>
                    </a:ext>
                  </a:extLst>
                </p:cNvPr>
                <p:cNvSpPr/>
                <p:nvPr/>
              </p:nvSpPr>
              <p:spPr>
                <a:xfrm>
                  <a:off x="10424438" y="4651230"/>
                  <a:ext cx="257814" cy="278504"/>
                </a:xfrm>
                <a:custGeom>
                  <a:avLst/>
                  <a:gdLst>
                    <a:gd name="connsiteX0" fmla="*/ 258574 w 257814"/>
                    <a:gd name="connsiteY0" fmla="*/ 1068 h 278504"/>
                    <a:gd name="connsiteX1" fmla="*/ 760 w 257814"/>
                    <a:gd name="connsiteY1" fmla="*/ 174233 h 278504"/>
                    <a:gd name="connsiteX2" fmla="*/ 258574 w 257814"/>
                    <a:gd name="connsiteY2" fmla="*/ 279572 h 278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7814" h="278504">
                      <a:moveTo>
                        <a:pt x="258574" y="1068"/>
                      </a:moveTo>
                      <a:cubicBezTo>
                        <a:pt x="145442" y="1068"/>
                        <a:pt x="43550" y="69505"/>
                        <a:pt x="760" y="174233"/>
                      </a:cubicBezTo>
                      <a:lnTo>
                        <a:pt x="258574" y="279572"/>
                      </a:lnTo>
                      <a:close/>
                    </a:path>
                  </a:pathLst>
                </a:custGeom>
                <a:solidFill>
                  <a:srgbClr val="72B7B2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50" name="Freeform: Shape 849">
                <a:extLst>
                  <a:ext uri="{FF2B5EF4-FFF2-40B4-BE49-F238E27FC236}">
                    <a16:creationId xmlns:a16="http://schemas.microsoft.com/office/drawing/2014/main" id="{04DD455C-09D0-4C39-B93A-1F9796FA0333}"/>
                  </a:ext>
                </a:extLst>
              </p:cNvPr>
              <p:cNvSpPr/>
              <p:nvPr/>
            </p:nvSpPr>
            <p:spPr>
              <a:xfrm>
                <a:off x="10682252" y="4565822"/>
                <a:ext cx="3713" cy="3713"/>
              </a:xfrm>
              <a:custGeom>
                <a:avLst/>
                <a:gdLst>
                  <a:gd name="connsiteX0" fmla="*/ 760 w 3713"/>
                  <a:gd name="connsiteY0" fmla="*/ 970 h 3713"/>
                  <a:gd name="connsiteX1" fmla="*/ 760 w 3713"/>
                  <a:gd name="connsiteY1" fmla="*/ 970 h 3713"/>
                  <a:gd name="connsiteX2" fmla="*/ 760 w 3713"/>
                  <a:gd name="connsiteY2" fmla="*/ 970 h 3713"/>
                  <a:gd name="connsiteX3" fmla="*/ 760 w 3713"/>
                  <a:gd name="connsiteY3" fmla="*/ 970 h 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3" h="3713">
                    <a:moveTo>
                      <a:pt x="760" y="970"/>
                    </a:moveTo>
                    <a:lnTo>
                      <a:pt x="760" y="970"/>
                    </a:lnTo>
                    <a:lnTo>
                      <a:pt x="760" y="970"/>
                    </a:lnTo>
                    <a:lnTo>
                      <a:pt x="760" y="970"/>
                    </a:lnTo>
                    <a:close/>
                  </a:path>
                </a:pathLst>
              </a:custGeom>
              <a:noFill/>
              <a:ln w="37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52" name="Graphic 388">
            <a:extLst>
              <a:ext uri="{FF2B5EF4-FFF2-40B4-BE49-F238E27FC236}">
                <a16:creationId xmlns:a16="http://schemas.microsoft.com/office/drawing/2014/main" id="{0CE41F1C-3693-49B8-B83B-41C21EB27DD6}"/>
              </a:ext>
            </a:extLst>
          </p:cNvPr>
          <p:cNvGrpSpPr/>
          <p:nvPr/>
        </p:nvGrpSpPr>
        <p:grpSpPr>
          <a:xfrm>
            <a:off x="8267188" y="5282506"/>
            <a:ext cx="557158" cy="642491"/>
            <a:chOff x="7878568" y="5282506"/>
            <a:chExt cx="557158" cy="642491"/>
          </a:xfrm>
        </p:grpSpPr>
        <p:sp>
          <p:nvSpPr>
            <p:cNvPr id="853" name="Freeform: Shape 852">
              <a:extLst>
                <a:ext uri="{FF2B5EF4-FFF2-40B4-BE49-F238E27FC236}">
                  <a16:creationId xmlns:a16="http://schemas.microsoft.com/office/drawing/2014/main" id="{FBA24518-CDBD-4F39-B41D-CDE34C0175C3}"/>
                </a:ext>
              </a:extLst>
            </p:cNvPr>
            <p:cNvSpPr/>
            <p:nvPr/>
          </p:nvSpPr>
          <p:spPr>
            <a:xfrm>
              <a:off x="7878643" y="5367914"/>
              <a:ext cx="557008" cy="557008"/>
            </a:xfrm>
            <a:custGeom>
              <a:avLst/>
              <a:gdLst>
                <a:gd name="connsiteX0" fmla="*/ 5 w 557008"/>
                <a:gd name="connsiteY0" fmla="*/ 1186 h 557008"/>
                <a:gd name="connsiteX1" fmla="*/ 557013 w 557008"/>
                <a:gd name="connsiteY1" fmla="*/ 1186 h 557008"/>
                <a:gd name="connsiteX2" fmla="*/ 557013 w 557008"/>
                <a:gd name="connsiteY2" fmla="*/ 558194 h 557008"/>
                <a:gd name="connsiteX3" fmla="*/ 5 w 557008"/>
                <a:gd name="connsiteY3" fmla="*/ 558194 h 5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008" h="557008">
                  <a:moveTo>
                    <a:pt x="5" y="1186"/>
                  </a:moveTo>
                  <a:lnTo>
                    <a:pt x="557013" y="1186"/>
                  </a:lnTo>
                  <a:lnTo>
                    <a:pt x="557013" y="558194"/>
                  </a:lnTo>
                  <a:lnTo>
                    <a:pt x="5" y="558194"/>
                  </a:lnTo>
                  <a:close/>
                </a:path>
              </a:pathLst>
            </a:custGeom>
            <a:noFill/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54" name="Graphic 388">
              <a:extLst>
                <a:ext uri="{FF2B5EF4-FFF2-40B4-BE49-F238E27FC236}">
                  <a16:creationId xmlns:a16="http://schemas.microsoft.com/office/drawing/2014/main" id="{FB671F15-0FF3-4263-BCBC-588C64D2FCBD}"/>
                </a:ext>
              </a:extLst>
            </p:cNvPr>
            <p:cNvGrpSpPr/>
            <p:nvPr/>
          </p:nvGrpSpPr>
          <p:grpSpPr>
            <a:xfrm>
              <a:off x="7878568" y="5282506"/>
              <a:ext cx="557158" cy="642491"/>
              <a:chOff x="7878568" y="5282506"/>
              <a:chExt cx="557158" cy="642491"/>
            </a:xfrm>
          </p:grpSpPr>
          <p:grpSp>
            <p:nvGrpSpPr>
              <p:cNvPr id="855" name="Graphic 388">
                <a:extLst>
                  <a:ext uri="{FF2B5EF4-FFF2-40B4-BE49-F238E27FC236}">
                    <a16:creationId xmlns:a16="http://schemas.microsoft.com/office/drawing/2014/main" id="{63DFBED8-52B7-4657-BC53-F0FE008BE12B}"/>
                  </a:ext>
                </a:extLst>
              </p:cNvPr>
              <p:cNvGrpSpPr/>
              <p:nvPr/>
            </p:nvGrpSpPr>
            <p:grpSpPr>
              <a:xfrm>
                <a:off x="7878568" y="5367914"/>
                <a:ext cx="557158" cy="557083"/>
                <a:chOff x="7878568" y="5367914"/>
                <a:chExt cx="557158" cy="557083"/>
              </a:xfrm>
            </p:grpSpPr>
            <p:sp>
              <p:nvSpPr>
                <p:cNvPr id="856" name="Freeform: Shape 855">
                  <a:extLst>
                    <a:ext uri="{FF2B5EF4-FFF2-40B4-BE49-F238E27FC236}">
                      <a16:creationId xmlns:a16="http://schemas.microsoft.com/office/drawing/2014/main" id="{47719120-0ACB-4EE6-8C41-92608345A45B}"/>
                    </a:ext>
                  </a:extLst>
                </p:cNvPr>
                <p:cNvSpPr/>
                <p:nvPr/>
              </p:nvSpPr>
              <p:spPr>
                <a:xfrm>
                  <a:off x="7878568" y="5367914"/>
                  <a:ext cx="557158" cy="557083"/>
                </a:xfrm>
                <a:custGeom>
                  <a:avLst/>
                  <a:gdLst>
                    <a:gd name="connsiteX0" fmla="*/ 13769 w 557158"/>
                    <a:gd name="connsiteY0" fmla="*/ 193754 h 557083"/>
                    <a:gd name="connsiteX1" fmla="*/ 192648 w 557158"/>
                    <a:gd name="connsiteY1" fmla="*/ 544655 h 557083"/>
                    <a:gd name="connsiteX2" fmla="*/ 543549 w 557158"/>
                    <a:gd name="connsiteY2" fmla="*/ 365776 h 557083"/>
                    <a:gd name="connsiteX3" fmla="*/ 364670 w 557158"/>
                    <a:gd name="connsiteY3" fmla="*/ 14875 h 557083"/>
                    <a:gd name="connsiteX4" fmla="*/ 278659 w 557158"/>
                    <a:gd name="connsiteY4" fmla="*/ 1261 h 557083"/>
                    <a:gd name="connsiteX5" fmla="*/ 278659 w 557158"/>
                    <a:gd name="connsiteY5" fmla="*/ 279765 h 557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7158" h="557083">
                      <a:moveTo>
                        <a:pt x="13769" y="193754"/>
                      </a:moveTo>
                      <a:cubicBezTo>
                        <a:pt x="-33733" y="340049"/>
                        <a:pt x="46354" y="497153"/>
                        <a:pt x="192648" y="544655"/>
                      </a:cubicBezTo>
                      <a:cubicBezTo>
                        <a:pt x="338943" y="592158"/>
                        <a:pt x="496047" y="512071"/>
                        <a:pt x="543549" y="365776"/>
                      </a:cubicBezTo>
                      <a:cubicBezTo>
                        <a:pt x="591052" y="219481"/>
                        <a:pt x="510965" y="62378"/>
                        <a:pt x="364670" y="14875"/>
                      </a:cubicBezTo>
                      <a:cubicBezTo>
                        <a:pt x="336891" y="5855"/>
                        <a:pt x="307866" y="1261"/>
                        <a:pt x="278659" y="1261"/>
                      </a:cubicBezTo>
                      <a:lnTo>
                        <a:pt x="278659" y="279765"/>
                      </a:lnTo>
                      <a:close/>
                    </a:path>
                  </a:pathLst>
                </a:custGeom>
                <a:solidFill>
                  <a:srgbClr val="4C78A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7" name="Freeform: Shape 856">
                  <a:extLst>
                    <a:ext uri="{FF2B5EF4-FFF2-40B4-BE49-F238E27FC236}">
                      <a16:creationId xmlns:a16="http://schemas.microsoft.com/office/drawing/2014/main" id="{CAE78F4C-8090-4857-9A3C-1E8D10F817D4}"/>
                    </a:ext>
                  </a:extLst>
                </p:cNvPr>
                <p:cNvSpPr/>
                <p:nvPr/>
              </p:nvSpPr>
              <p:spPr>
                <a:xfrm>
                  <a:off x="7892258" y="5559501"/>
                  <a:ext cx="264889" cy="86917"/>
                </a:xfrm>
                <a:custGeom>
                  <a:avLst/>
                  <a:gdLst>
                    <a:gd name="connsiteX0" fmla="*/ 376 w 264889"/>
                    <a:gd name="connsiteY0" fmla="*/ 1261 h 86917"/>
                    <a:gd name="connsiteX1" fmla="*/ 80 w 264889"/>
                    <a:gd name="connsiteY1" fmla="*/ 2167 h 86917"/>
                    <a:gd name="connsiteX2" fmla="*/ 264970 w 264889"/>
                    <a:gd name="connsiteY2" fmla="*/ 88178 h 86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64889" h="86917">
                      <a:moveTo>
                        <a:pt x="376" y="1261"/>
                      </a:moveTo>
                      <a:cubicBezTo>
                        <a:pt x="276" y="1563"/>
                        <a:pt x="178" y="1865"/>
                        <a:pt x="80" y="2167"/>
                      </a:cubicBezTo>
                      <a:lnTo>
                        <a:pt x="264970" y="88178"/>
                      </a:lnTo>
                      <a:close/>
                    </a:path>
                  </a:pathLst>
                </a:custGeom>
                <a:solidFill>
                  <a:srgbClr val="F5851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8" name="Freeform: Shape 857">
                  <a:extLst>
                    <a:ext uri="{FF2B5EF4-FFF2-40B4-BE49-F238E27FC236}">
                      <a16:creationId xmlns:a16="http://schemas.microsoft.com/office/drawing/2014/main" id="{AE3C4CA5-9B13-4C7F-A2A1-681FE6352156}"/>
                    </a:ext>
                  </a:extLst>
                </p:cNvPr>
                <p:cNvSpPr/>
                <p:nvPr/>
              </p:nvSpPr>
              <p:spPr>
                <a:xfrm>
                  <a:off x="7892554" y="5556789"/>
                  <a:ext cx="264593" cy="89629"/>
                </a:xfrm>
                <a:custGeom>
                  <a:avLst/>
                  <a:gdLst>
                    <a:gd name="connsiteX0" fmla="*/ 986 w 264593"/>
                    <a:gd name="connsiteY0" fmla="*/ 1261 h 89629"/>
                    <a:gd name="connsiteX1" fmla="*/ 80 w 264593"/>
                    <a:gd name="connsiteY1" fmla="*/ 3974 h 89629"/>
                    <a:gd name="connsiteX2" fmla="*/ 264674 w 264593"/>
                    <a:gd name="connsiteY2" fmla="*/ 90891 h 89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64593" h="89629">
                      <a:moveTo>
                        <a:pt x="986" y="1261"/>
                      </a:moveTo>
                      <a:cubicBezTo>
                        <a:pt x="679" y="2164"/>
                        <a:pt x="377" y="3068"/>
                        <a:pt x="80" y="3974"/>
                      </a:cubicBezTo>
                      <a:lnTo>
                        <a:pt x="264674" y="90891"/>
                      </a:lnTo>
                      <a:close/>
                    </a:path>
                  </a:pathLst>
                </a:custGeom>
                <a:solidFill>
                  <a:srgbClr val="E45756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9" name="Freeform: Shape 858">
                  <a:extLst>
                    <a:ext uri="{FF2B5EF4-FFF2-40B4-BE49-F238E27FC236}">
                      <a16:creationId xmlns:a16="http://schemas.microsoft.com/office/drawing/2014/main" id="{9CB4AF63-EA23-4468-BF74-754873D0CB1D}"/>
                    </a:ext>
                  </a:extLst>
                </p:cNvPr>
                <p:cNvSpPr/>
                <p:nvPr/>
              </p:nvSpPr>
              <p:spPr>
                <a:xfrm>
                  <a:off x="7893460" y="5367914"/>
                  <a:ext cx="263687" cy="278504"/>
                </a:xfrm>
                <a:custGeom>
                  <a:avLst/>
                  <a:gdLst>
                    <a:gd name="connsiteX0" fmla="*/ 263767 w 263687"/>
                    <a:gd name="connsiteY0" fmla="*/ 1261 h 278504"/>
                    <a:gd name="connsiteX1" fmla="*/ 80 w 263687"/>
                    <a:gd name="connsiteY1" fmla="*/ 190135 h 278504"/>
                    <a:gd name="connsiteX2" fmla="*/ 263767 w 263687"/>
                    <a:gd name="connsiteY2" fmla="*/ 279765 h 278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63687" h="278504">
                      <a:moveTo>
                        <a:pt x="263767" y="1261"/>
                      </a:moveTo>
                      <a:cubicBezTo>
                        <a:pt x="144496" y="1261"/>
                        <a:pt x="38465" y="77209"/>
                        <a:pt x="80" y="190135"/>
                      </a:cubicBezTo>
                      <a:lnTo>
                        <a:pt x="263767" y="279765"/>
                      </a:lnTo>
                      <a:close/>
                    </a:path>
                  </a:pathLst>
                </a:custGeom>
                <a:solidFill>
                  <a:srgbClr val="72B7B2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61" name="Freeform: Shape 860">
                <a:extLst>
                  <a:ext uri="{FF2B5EF4-FFF2-40B4-BE49-F238E27FC236}">
                    <a16:creationId xmlns:a16="http://schemas.microsoft.com/office/drawing/2014/main" id="{24ED6C04-A82F-4592-A272-D6A1709D0196}"/>
                  </a:ext>
                </a:extLst>
              </p:cNvPr>
              <p:cNvSpPr/>
              <p:nvPr/>
            </p:nvSpPr>
            <p:spPr>
              <a:xfrm>
                <a:off x="8157148" y="5282506"/>
                <a:ext cx="3713" cy="3713"/>
              </a:xfrm>
              <a:custGeom>
                <a:avLst/>
                <a:gdLst>
                  <a:gd name="connsiteX0" fmla="*/ 80 w 3713"/>
                  <a:gd name="connsiteY0" fmla="*/ 1163 h 3713"/>
                  <a:gd name="connsiteX1" fmla="*/ 80 w 3713"/>
                  <a:gd name="connsiteY1" fmla="*/ 1163 h 3713"/>
                  <a:gd name="connsiteX2" fmla="*/ 80 w 3713"/>
                  <a:gd name="connsiteY2" fmla="*/ 1163 h 3713"/>
                  <a:gd name="connsiteX3" fmla="*/ 80 w 3713"/>
                  <a:gd name="connsiteY3" fmla="*/ 1163 h 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3" h="3713">
                    <a:moveTo>
                      <a:pt x="80" y="1163"/>
                    </a:moveTo>
                    <a:lnTo>
                      <a:pt x="80" y="1163"/>
                    </a:lnTo>
                    <a:lnTo>
                      <a:pt x="80" y="1163"/>
                    </a:lnTo>
                    <a:lnTo>
                      <a:pt x="80" y="1163"/>
                    </a:lnTo>
                    <a:close/>
                  </a:path>
                </a:pathLst>
              </a:custGeom>
              <a:noFill/>
              <a:ln w="37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63" name="Graphic 388">
            <a:extLst>
              <a:ext uri="{FF2B5EF4-FFF2-40B4-BE49-F238E27FC236}">
                <a16:creationId xmlns:a16="http://schemas.microsoft.com/office/drawing/2014/main" id="{DA099503-B435-4DA4-8AD9-DA25794AAEEC}"/>
              </a:ext>
            </a:extLst>
          </p:cNvPr>
          <p:cNvGrpSpPr/>
          <p:nvPr/>
        </p:nvGrpSpPr>
        <p:grpSpPr>
          <a:xfrm>
            <a:off x="8898464" y="5282506"/>
            <a:ext cx="557158" cy="642491"/>
            <a:chOff x="8509844" y="5282506"/>
            <a:chExt cx="557158" cy="642491"/>
          </a:xfrm>
        </p:grpSpPr>
        <p:sp>
          <p:nvSpPr>
            <p:cNvPr id="864" name="Freeform: Shape 863">
              <a:extLst>
                <a:ext uri="{FF2B5EF4-FFF2-40B4-BE49-F238E27FC236}">
                  <a16:creationId xmlns:a16="http://schemas.microsoft.com/office/drawing/2014/main" id="{2DC69567-5C03-405C-B626-B1A36EDBF123}"/>
                </a:ext>
              </a:extLst>
            </p:cNvPr>
            <p:cNvSpPr/>
            <p:nvPr/>
          </p:nvSpPr>
          <p:spPr>
            <a:xfrm>
              <a:off x="8509920" y="5367914"/>
              <a:ext cx="557008" cy="557008"/>
            </a:xfrm>
            <a:custGeom>
              <a:avLst/>
              <a:gdLst>
                <a:gd name="connsiteX0" fmla="*/ 175 w 557008"/>
                <a:gd name="connsiteY0" fmla="*/ 1186 h 557008"/>
                <a:gd name="connsiteX1" fmla="*/ 557183 w 557008"/>
                <a:gd name="connsiteY1" fmla="*/ 1186 h 557008"/>
                <a:gd name="connsiteX2" fmla="*/ 557183 w 557008"/>
                <a:gd name="connsiteY2" fmla="*/ 558194 h 557008"/>
                <a:gd name="connsiteX3" fmla="*/ 175 w 557008"/>
                <a:gd name="connsiteY3" fmla="*/ 558194 h 5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008" h="557008">
                  <a:moveTo>
                    <a:pt x="175" y="1186"/>
                  </a:moveTo>
                  <a:lnTo>
                    <a:pt x="557183" y="1186"/>
                  </a:lnTo>
                  <a:lnTo>
                    <a:pt x="557183" y="558194"/>
                  </a:lnTo>
                  <a:lnTo>
                    <a:pt x="175" y="558194"/>
                  </a:lnTo>
                  <a:close/>
                </a:path>
              </a:pathLst>
            </a:custGeom>
            <a:noFill/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65" name="Graphic 388">
              <a:extLst>
                <a:ext uri="{FF2B5EF4-FFF2-40B4-BE49-F238E27FC236}">
                  <a16:creationId xmlns:a16="http://schemas.microsoft.com/office/drawing/2014/main" id="{1649A017-D571-4DC3-AFD5-D0E98897E4E8}"/>
                </a:ext>
              </a:extLst>
            </p:cNvPr>
            <p:cNvGrpSpPr/>
            <p:nvPr/>
          </p:nvGrpSpPr>
          <p:grpSpPr>
            <a:xfrm>
              <a:off x="8509844" y="5282506"/>
              <a:ext cx="557158" cy="642491"/>
              <a:chOff x="8509844" y="5282506"/>
              <a:chExt cx="557158" cy="642491"/>
            </a:xfrm>
          </p:grpSpPr>
          <p:grpSp>
            <p:nvGrpSpPr>
              <p:cNvPr id="866" name="Graphic 388">
                <a:extLst>
                  <a:ext uri="{FF2B5EF4-FFF2-40B4-BE49-F238E27FC236}">
                    <a16:creationId xmlns:a16="http://schemas.microsoft.com/office/drawing/2014/main" id="{845F09D8-B876-4DDB-A342-CF4F509C64CB}"/>
                  </a:ext>
                </a:extLst>
              </p:cNvPr>
              <p:cNvGrpSpPr/>
              <p:nvPr/>
            </p:nvGrpSpPr>
            <p:grpSpPr>
              <a:xfrm>
                <a:off x="8509844" y="5367914"/>
                <a:ext cx="557158" cy="557083"/>
                <a:chOff x="8509844" y="5367914"/>
                <a:chExt cx="557158" cy="557083"/>
              </a:xfrm>
            </p:grpSpPr>
            <p:sp>
              <p:nvSpPr>
                <p:cNvPr id="867" name="Freeform: Shape 866">
                  <a:extLst>
                    <a:ext uri="{FF2B5EF4-FFF2-40B4-BE49-F238E27FC236}">
                      <a16:creationId xmlns:a16="http://schemas.microsoft.com/office/drawing/2014/main" id="{054D8128-5169-4C1C-AB18-3C7ED159D058}"/>
                    </a:ext>
                  </a:extLst>
                </p:cNvPr>
                <p:cNvSpPr/>
                <p:nvPr/>
              </p:nvSpPr>
              <p:spPr>
                <a:xfrm>
                  <a:off x="8509844" y="5367914"/>
                  <a:ext cx="557158" cy="557083"/>
                </a:xfrm>
                <a:custGeom>
                  <a:avLst/>
                  <a:gdLst>
                    <a:gd name="connsiteX0" fmla="*/ 192909 w 557158"/>
                    <a:gd name="connsiteY0" fmla="*/ 14846 h 557083"/>
                    <a:gd name="connsiteX1" fmla="*/ 13910 w 557158"/>
                    <a:gd name="connsiteY1" fmla="*/ 365686 h 557083"/>
                    <a:gd name="connsiteX2" fmla="*/ 364750 w 557158"/>
                    <a:gd name="connsiteY2" fmla="*/ 544684 h 557083"/>
                    <a:gd name="connsiteX3" fmla="*/ 543748 w 557158"/>
                    <a:gd name="connsiteY3" fmla="*/ 193844 h 557083"/>
                    <a:gd name="connsiteX4" fmla="*/ 278829 w 557158"/>
                    <a:gd name="connsiteY4" fmla="*/ 1261 h 557083"/>
                    <a:gd name="connsiteX5" fmla="*/ 278829 w 557158"/>
                    <a:gd name="connsiteY5" fmla="*/ 279765 h 557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7158" h="557083">
                      <a:moveTo>
                        <a:pt x="192909" y="14846"/>
                      </a:moveTo>
                      <a:cubicBezTo>
                        <a:pt x="46598" y="62299"/>
                        <a:pt x="-33543" y="219375"/>
                        <a:pt x="13910" y="365686"/>
                      </a:cubicBezTo>
                      <a:cubicBezTo>
                        <a:pt x="61363" y="511997"/>
                        <a:pt x="218439" y="592137"/>
                        <a:pt x="364750" y="544684"/>
                      </a:cubicBezTo>
                      <a:cubicBezTo>
                        <a:pt x="511061" y="497232"/>
                        <a:pt x="591201" y="340155"/>
                        <a:pt x="543748" y="193844"/>
                      </a:cubicBezTo>
                      <a:cubicBezTo>
                        <a:pt x="506508" y="79022"/>
                        <a:pt x="399540" y="1261"/>
                        <a:pt x="278829" y="1261"/>
                      </a:cubicBezTo>
                      <a:lnTo>
                        <a:pt x="278829" y="279765"/>
                      </a:lnTo>
                      <a:close/>
                    </a:path>
                  </a:pathLst>
                </a:custGeom>
                <a:solidFill>
                  <a:srgbClr val="4C78A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8" name="Freeform: Shape 867">
                  <a:extLst>
                    <a:ext uri="{FF2B5EF4-FFF2-40B4-BE49-F238E27FC236}">
                      <a16:creationId xmlns:a16="http://schemas.microsoft.com/office/drawing/2014/main" id="{06560B0B-63AC-4839-A25D-67FADF44A59E}"/>
                    </a:ext>
                  </a:extLst>
                </p:cNvPr>
                <p:cNvSpPr/>
                <p:nvPr/>
              </p:nvSpPr>
              <p:spPr>
                <a:xfrm>
                  <a:off x="8702503" y="5380561"/>
                  <a:ext cx="85920" cy="265856"/>
                </a:xfrm>
                <a:custGeom>
                  <a:avLst/>
                  <a:gdLst>
                    <a:gd name="connsiteX0" fmla="*/ 3197 w 85920"/>
                    <a:gd name="connsiteY0" fmla="*/ 1261 h 265856"/>
                    <a:gd name="connsiteX1" fmla="*/ 250 w 85920"/>
                    <a:gd name="connsiteY1" fmla="*/ 2199 h 265856"/>
                    <a:gd name="connsiteX2" fmla="*/ 86171 w 85920"/>
                    <a:gd name="connsiteY2" fmla="*/ 267118 h 265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5920" h="265856">
                      <a:moveTo>
                        <a:pt x="3197" y="1261"/>
                      </a:moveTo>
                      <a:cubicBezTo>
                        <a:pt x="2213" y="1568"/>
                        <a:pt x="1230" y="1880"/>
                        <a:pt x="250" y="2199"/>
                      </a:cubicBezTo>
                      <a:lnTo>
                        <a:pt x="86171" y="267118"/>
                      </a:lnTo>
                      <a:close/>
                    </a:path>
                  </a:pathLst>
                </a:custGeom>
                <a:solidFill>
                  <a:srgbClr val="F5851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9" name="Freeform: Shape 868">
                  <a:extLst>
                    <a:ext uri="{FF2B5EF4-FFF2-40B4-BE49-F238E27FC236}">
                      <a16:creationId xmlns:a16="http://schemas.microsoft.com/office/drawing/2014/main" id="{358131E6-DE02-407B-814A-08F67009400D}"/>
                    </a:ext>
                  </a:extLst>
                </p:cNvPr>
                <p:cNvSpPr/>
                <p:nvPr/>
              </p:nvSpPr>
              <p:spPr>
                <a:xfrm>
                  <a:off x="8705449" y="5379296"/>
                  <a:ext cx="82974" cy="267122"/>
                </a:xfrm>
                <a:custGeom>
                  <a:avLst/>
                  <a:gdLst>
                    <a:gd name="connsiteX0" fmla="*/ 4420 w 82974"/>
                    <a:gd name="connsiteY0" fmla="*/ 1261 h 267122"/>
                    <a:gd name="connsiteX1" fmla="*/ 250 w 82974"/>
                    <a:gd name="connsiteY1" fmla="*/ 2527 h 267122"/>
                    <a:gd name="connsiteX2" fmla="*/ 83224 w 82974"/>
                    <a:gd name="connsiteY2" fmla="*/ 268384 h 267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2974" h="267122">
                      <a:moveTo>
                        <a:pt x="4420" y="1261"/>
                      </a:moveTo>
                      <a:cubicBezTo>
                        <a:pt x="3026" y="1672"/>
                        <a:pt x="1637" y="2094"/>
                        <a:pt x="250" y="2527"/>
                      </a:cubicBezTo>
                      <a:lnTo>
                        <a:pt x="83224" y="268384"/>
                      </a:lnTo>
                      <a:close/>
                    </a:path>
                  </a:pathLst>
                </a:custGeom>
                <a:solidFill>
                  <a:srgbClr val="E45756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0" name="Freeform: Shape 869">
                  <a:extLst>
                    <a:ext uri="{FF2B5EF4-FFF2-40B4-BE49-F238E27FC236}">
                      <a16:creationId xmlns:a16="http://schemas.microsoft.com/office/drawing/2014/main" id="{B39300DA-6D93-47A5-92AC-752C815DA0DB}"/>
                    </a:ext>
                  </a:extLst>
                </p:cNvPr>
                <p:cNvSpPr/>
                <p:nvPr/>
              </p:nvSpPr>
              <p:spPr>
                <a:xfrm>
                  <a:off x="8709619" y="5367914"/>
                  <a:ext cx="78804" cy="278504"/>
                </a:xfrm>
                <a:custGeom>
                  <a:avLst/>
                  <a:gdLst>
                    <a:gd name="connsiteX0" fmla="*/ 79054 w 78804"/>
                    <a:gd name="connsiteY0" fmla="*/ 1261 h 278504"/>
                    <a:gd name="connsiteX1" fmla="*/ 250 w 78804"/>
                    <a:gd name="connsiteY1" fmla="*/ 12643 h 278504"/>
                    <a:gd name="connsiteX2" fmla="*/ 79054 w 78804"/>
                    <a:gd name="connsiteY2" fmla="*/ 279765 h 278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8804" h="278504">
                      <a:moveTo>
                        <a:pt x="79054" y="1261"/>
                      </a:moveTo>
                      <a:cubicBezTo>
                        <a:pt x="52377" y="1261"/>
                        <a:pt x="25837" y="5094"/>
                        <a:pt x="250" y="12643"/>
                      </a:cubicBezTo>
                      <a:lnTo>
                        <a:pt x="79054" y="279765"/>
                      </a:lnTo>
                      <a:close/>
                    </a:path>
                  </a:pathLst>
                </a:custGeom>
                <a:solidFill>
                  <a:srgbClr val="72B7B2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72" name="Freeform: Shape 871">
                <a:extLst>
                  <a:ext uri="{FF2B5EF4-FFF2-40B4-BE49-F238E27FC236}">
                    <a16:creationId xmlns:a16="http://schemas.microsoft.com/office/drawing/2014/main" id="{E35EC9B5-51FC-4E3E-B12A-D2E71B218E02}"/>
                  </a:ext>
                </a:extLst>
              </p:cNvPr>
              <p:cNvSpPr/>
              <p:nvPr/>
            </p:nvSpPr>
            <p:spPr>
              <a:xfrm>
                <a:off x="8788424" y="5282506"/>
                <a:ext cx="3713" cy="3713"/>
              </a:xfrm>
              <a:custGeom>
                <a:avLst/>
                <a:gdLst>
                  <a:gd name="connsiteX0" fmla="*/ 250 w 3713"/>
                  <a:gd name="connsiteY0" fmla="*/ 1163 h 3713"/>
                  <a:gd name="connsiteX1" fmla="*/ 250 w 3713"/>
                  <a:gd name="connsiteY1" fmla="*/ 1163 h 3713"/>
                  <a:gd name="connsiteX2" fmla="*/ 250 w 3713"/>
                  <a:gd name="connsiteY2" fmla="*/ 1163 h 3713"/>
                  <a:gd name="connsiteX3" fmla="*/ 250 w 3713"/>
                  <a:gd name="connsiteY3" fmla="*/ 1163 h 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3" h="3713">
                    <a:moveTo>
                      <a:pt x="250" y="1163"/>
                    </a:moveTo>
                    <a:lnTo>
                      <a:pt x="250" y="1163"/>
                    </a:lnTo>
                    <a:lnTo>
                      <a:pt x="250" y="1163"/>
                    </a:lnTo>
                    <a:lnTo>
                      <a:pt x="250" y="1163"/>
                    </a:lnTo>
                    <a:close/>
                  </a:path>
                </a:pathLst>
              </a:custGeom>
              <a:noFill/>
              <a:ln w="37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74" name="Graphic 388">
            <a:extLst>
              <a:ext uri="{FF2B5EF4-FFF2-40B4-BE49-F238E27FC236}">
                <a16:creationId xmlns:a16="http://schemas.microsoft.com/office/drawing/2014/main" id="{82D449BA-FAE8-4E0E-B488-E4FADC938A9B}"/>
              </a:ext>
            </a:extLst>
          </p:cNvPr>
          <p:cNvGrpSpPr/>
          <p:nvPr/>
        </p:nvGrpSpPr>
        <p:grpSpPr>
          <a:xfrm>
            <a:off x="9529816" y="5282506"/>
            <a:ext cx="557008" cy="642416"/>
            <a:chOff x="9141196" y="5282506"/>
            <a:chExt cx="557008" cy="642416"/>
          </a:xfrm>
        </p:grpSpPr>
        <p:sp>
          <p:nvSpPr>
            <p:cNvPr id="875" name="Freeform: Shape 874">
              <a:extLst>
                <a:ext uri="{FF2B5EF4-FFF2-40B4-BE49-F238E27FC236}">
                  <a16:creationId xmlns:a16="http://schemas.microsoft.com/office/drawing/2014/main" id="{F6FEE33A-30A7-4B7E-9A9B-0798695250B9}"/>
                </a:ext>
              </a:extLst>
            </p:cNvPr>
            <p:cNvSpPr/>
            <p:nvPr/>
          </p:nvSpPr>
          <p:spPr>
            <a:xfrm>
              <a:off x="9141196" y="5367914"/>
              <a:ext cx="557008" cy="557008"/>
            </a:xfrm>
            <a:custGeom>
              <a:avLst/>
              <a:gdLst>
                <a:gd name="connsiteX0" fmla="*/ 345 w 557008"/>
                <a:gd name="connsiteY0" fmla="*/ 1186 h 557008"/>
                <a:gd name="connsiteX1" fmla="*/ 557353 w 557008"/>
                <a:gd name="connsiteY1" fmla="*/ 1186 h 557008"/>
                <a:gd name="connsiteX2" fmla="*/ 557353 w 557008"/>
                <a:gd name="connsiteY2" fmla="*/ 558194 h 557008"/>
                <a:gd name="connsiteX3" fmla="*/ 345 w 557008"/>
                <a:gd name="connsiteY3" fmla="*/ 558194 h 5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008" h="557008">
                  <a:moveTo>
                    <a:pt x="345" y="1186"/>
                  </a:moveTo>
                  <a:lnTo>
                    <a:pt x="557353" y="1186"/>
                  </a:lnTo>
                  <a:lnTo>
                    <a:pt x="557353" y="558194"/>
                  </a:lnTo>
                  <a:lnTo>
                    <a:pt x="345" y="558194"/>
                  </a:lnTo>
                  <a:close/>
                </a:path>
              </a:pathLst>
            </a:custGeom>
            <a:noFill/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76" name="Graphic 388">
              <a:extLst>
                <a:ext uri="{FF2B5EF4-FFF2-40B4-BE49-F238E27FC236}">
                  <a16:creationId xmlns:a16="http://schemas.microsoft.com/office/drawing/2014/main" id="{EC6810AB-D800-40DA-BF20-7B26DC9E6815}"/>
                </a:ext>
              </a:extLst>
            </p:cNvPr>
            <p:cNvGrpSpPr/>
            <p:nvPr/>
          </p:nvGrpSpPr>
          <p:grpSpPr>
            <a:xfrm>
              <a:off x="9141196" y="5282506"/>
              <a:ext cx="557008" cy="642416"/>
              <a:chOff x="9141196" y="5282506"/>
              <a:chExt cx="557008" cy="642416"/>
            </a:xfrm>
          </p:grpSpPr>
          <p:grpSp>
            <p:nvGrpSpPr>
              <p:cNvPr id="877" name="Graphic 388">
                <a:extLst>
                  <a:ext uri="{FF2B5EF4-FFF2-40B4-BE49-F238E27FC236}">
                    <a16:creationId xmlns:a16="http://schemas.microsoft.com/office/drawing/2014/main" id="{F938E06C-61DC-4523-BC9D-BC19BA9C38C4}"/>
                  </a:ext>
                </a:extLst>
              </p:cNvPr>
              <p:cNvGrpSpPr/>
              <p:nvPr/>
            </p:nvGrpSpPr>
            <p:grpSpPr>
              <a:xfrm>
                <a:off x="9141196" y="5367914"/>
                <a:ext cx="557008" cy="557008"/>
                <a:chOff x="9141196" y="5367914"/>
                <a:chExt cx="557008" cy="557008"/>
              </a:xfrm>
            </p:grpSpPr>
            <p:sp>
              <p:nvSpPr>
                <p:cNvPr id="878" name="Freeform: Shape 877">
                  <a:extLst>
                    <a:ext uri="{FF2B5EF4-FFF2-40B4-BE49-F238E27FC236}">
                      <a16:creationId xmlns:a16="http://schemas.microsoft.com/office/drawing/2014/main" id="{33256202-4431-4465-BD9C-8215847C506A}"/>
                    </a:ext>
                  </a:extLst>
                </p:cNvPr>
                <p:cNvSpPr/>
                <p:nvPr/>
              </p:nvSpPr>
              <p:spPr>
                <a:xfrm>
                  <a:off x="9419700" y="5367914"/>
                  <a:ext cx="3315" cy="278504"/>
                </a:xfrm>
                <a:custGeom>
                  <a:avLst/>
                  <a:gdLst>
                    <a:gd name="connsiteX0" fmla="*/ 3735 w 3315"/>
                    <a:gd name="connsiteY0" fmla="*/ 1281 h 278504"/>
                    <a:gd name="connsiteX1" fmla="*/ 420 w 3315"/>
                    <a:gd name="connsiteY1" fmla="*/ 1261 h 278504"/>
                    <a:gd name="connsiteX2" fmla="*/ 420 w 3315"/>
                    <a:gd name="connsiteY2" fmla="*/ 279765 h 278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15" h="278504">
                      <a:moveTo>
                        <a:pt x="3735" y="1281"/>
                      </a:moveTo>
                      <a:cubicBezTo>
                        <a:pt x="2630" y="1268"/>
                        <a:pt x="1525" y="1261"/>
                        <a:pt x="420" y="1261"/>
                      </a:cubicBezTo>
                      <a:lnTo>
                        <a:pt x="420" y="279765"/>
                      </a:lnTo>
                      <a:close/>
                    </a:path>
                  </a:pathLst>
                </a:custGeom>
                <a:solidFill>
                  <a:srgbClr val="4C78A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9" name="Freeform: Shape 878">
                  <a:extLst>
                    <a:ext uri="{FF2B5EF4-FFF2-40B4-BE49-F238E27FC236}">
                      <a16:creationId xmlns:a16="http://schemas.microsoft.com/office/drawing/2014/main" id="{9C62D903-B825-4C17-ACE9-46DF2FBDEA71}"/>
                    </a:ext>
                  </a:extLst>
                </p:cNvPr>
                <p:cNvSpPr/>
                <p:nvPr/>
              </p:nvSpPr>
              <p:spPr>
                <a:xfrm>
                  <a:off x="9419700" y="5367934"/>
                  <a:ext cx="3717" cy="278484"/>
                </a:xfrm>
                <a:custGeom>
                  <a:avLst/>
                  <a:gdLst>
                    <a:gd name="connsiteX0" fmla="*/ 4138 w 3717"/>
                    <a:gd name="connsiteY0" fmla="*/ 1266 h 278484"/>
                    <a:gd name="connsiteX1" fmla="*/ 3735 w 3717"/>
                    <a:gd name="connsiteY1" fmla="*/ 1261 h 278484"/>
                    <a:gd name="connsiteX2" fmla="*/ 420 w 3717"/>
                    <a:gd name="connsiteY2" fmla="*/ 279746 h 278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7" h="278484">
                      <a:moveTo>
                        <a:pt x="4138" y="1266"/>
                      </a:moveTo>
                      <a:cubicBezTo>
                        <a:pt x="4004" y="1264"/>
                        <a:pt x="3869" y="1262"/>
                        <a:pt x="3735" y="1261"/>
                      </a:cubicBezTo>
                      <a:lnTo>
                        <a:pt x="420" y="279746"/>
                      </a:lnTo>
                      <a:close/>
                    </a:path>
                  </a:pathLst>
                </a:custGeom>
                <a:solidFill>
                  <a:srgbClr val="F5851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0" name="Freeform: Shape 879">
                  <a:extLst>
                    <a:ext uri="{FF2B5EF4-FFF2-40B4-BE49-F238E27FC236}">
                      <a16:creationId xmlns:a16="http://schemas.microsoft.com/office/drawing/2014/main" id="{618EE426-D768-40A7-BBC8-81994FC66E4E}"/>
                    </a:ext>
                  </a:extLst>
                </p:cNvPr>
                <p:cNvSpPr/>
                <p:nvPr/>
              </p:nvSpPr>
              <p:spPr>
                <a:xfrm>
                  <a:off x="9419700" y="5367939"/>
                  <a:ext cx="5111" cy="278479"/>
                </a:xfrm>
                <a:custGeom>
                  <a:avLst/>
                  <a:gdLst>
                    <a:gd name="connsiteX0" fmla="*/ 5532 w 5111"/>
                    <a:gd name="connsiteY0" fmla="*/ 1283 h 278479"/>
                    <a:gd name="connsiteX1" fmla="*/ 4138 w 5111"/>
                    <a:gd name="connsiteY1" fmla="*/ 1261 h 278479"/>
                    <a:gd name="connsiteX2" fmla="*/ 420 w 5111"/>
                    <a:gd name="connsiteY2" fmla="*/ 279740 h 278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111" h="278479">
                      <a:moveTo>
                        <a:pt x="5532" y="1283"/>
                      </a:moveTo>
                      <a:cubicBezTo>
                        <a:pt x="5067" y="1274"/>
                        <a:pt x="4602" y="1267"/>
                        <a:pt x="4138" y="1261"/>
                      </a:cubicBezTo>
                      <a:lnTo>
                        <a:pt x="420" y="279740"/>
                      </a:lnTo>
                      <a:close/>
                    </a:path>
                  </a:pathLst>
                </a:custGeom>
                <a:solidFill>
                  <a:srgbClr val="E45756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1" name="Freeform: Shape 880">
                  <a:extLst>
                    <a:ext uri="{FF2B5EF4-FFF2-40B4-BE49-F238E27FC236}">
                      <a16:creationId xmlns:a16="http://schemas.microsoft.com/office/drawing/2014/main" id="{D9650D8C-8E1C-471F-932A-B4B80D6D2B04}"/>
                    </a:ext>
                  </a:extLst>
                </p:cNvPr>
                <p:cNvSpPr/>
                <p:nvPr/>
              </p:nvSpPr>
              <p:spPr>
                <a:xfrm>
                  <a:off x="9141196" y="5367914"/>
                  <a:ext cx="557008" cy="557008"/>
                </a:xfrm>
                <a:custGeom>
                  <a:avLst/>
                  <a:gdLst>
                    <a:gd name="connsiteX0" fmla="*/ 278924 w 557008"/>
                    <a:gd name="connsiteY0" fmla="*/ 1261 h 557008"/>
                    <a:gd name="connsiteX1" fmla="*/ 420 w 557008"/>
                    <a:gd name="connsiteY1" fmla="*/ 279765 h 557008"/>
                    <a:gd name="connsiteX2" fmla="*/ 278924 w 557008"/>
                    <a:gd name="connsiteY2" fmla="*/ 558269 h 557008"/>
                    <a:gd name="connsiteX3" fmla="*/ 557428 w 557008"/>
                    <a:gd name="connsiteY3" fmla="*/ 279765 h 557008"/>
                    <a:gd name="connsiteX4" fmla="*/ 284036 w 557008"/>
                    <a:gd name="connsiteY4" fmla="*/ 1308 h 557008"/>
                    <a:gd name="connsiteX5" fmla="*/ 278924 w 557008"/>
                    <a:gd name="connsiteY5" fmla="*/ 279765 h 557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7008" h="557008">
                      <a:moveTo>
                        <a:pt x="278924" y="1261"/>
                      </a:moveTo>
                      <a:cubicBezTo>
                        <a:pt x="125110" y="1261"/>
                        <a:pt x="420" y="125951"/>
                        <a:pt x="420" y="279765"/>
                      </a:cubicBezTo>
                      <a:cubicBezTo>
                        <a:pt x="420" y="433579"/>
                        <a:pt x="125110" y="558269"/>
                        <a:pt x="278924" y="558269"/>
                      </a:cubicBezTo>
                      <a:cubicBezTo>
                        <a:pt x="432738" y="558269"/>
                        <a:pt x="557428" y="433579"/>
                        <a:pt x="557428" y="279765"/>
                      </a:cubicBezTo>
                      <a:cubicBezTo>
                        <a:pt x="557428" y="127944"/>
                        <a:pt x="435831" y="4095"/>
                        <a:pt x="284036" y="1308"/>
                      </a:cubicBezTo>
                      <a:lnTo>
                        <a:pt x="278924" y="279765"/>
                      </a:lnTo>
                      <a:close/>
                    </a:path>
                  </a:pathLst>
                </a:custGeom>
                <a:solidFill>
                  <a:srgbClr val="72B7B2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83" name="Freeform: Shape 882">
                <a:extLst>
                  <a:ext uri="{FF2B5EF4-FFF2-40B4-BE49-F238E27FC236}">
                    <a16:creationId xmlns:a16="http://schemas.microsoft.com/office/drawing/2014/main" id="{2782E685-9C29-48B7-84D3-5B55430B2187}"/>
                  </a:ext>
                </a:extLst>
              </p:cNvPr>
              <p:cNvSpPr/>
              <p:nvPr/>
            </p:nvSpPr>
            <p:spPr>
              <a:xfrm>
                <a:off x="9419700" y="5282506"/>
                <a:ext cx="3713" cy="3713"/>
              </a:xfrm>
              <a:custGeom>
                <a:avLst/>
                <a:gdLst>
                  <a:gd name="connsiteX0" fmla="*/ 420 w 3713"/>
                  <a:gd name="connsiteY0" fmla="*/ 1163 h 3713"/>
                  <a:gd name="connsiteX1" fmla="*/ 420 w 3713"/>
                  <a:gd name="connsiteY1" fmla="*/ 1163 h 3713"/>
                  <a:gd name="connsiteX2" fmla="*/ 420 w 3713"/>
                  <a:gd name="connsiteY2" fmla="*/ 1163 h 3713"/>
                  <a:gd name="connsiteX3" fmla="*/ 420 w 3713"/>
                  <a:gd name="connsiteY3" fmla="*/ 1163 h 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3" h="3713">
                    <a:moveTo>
                      <a:pt x="420" y="1163"/>
                    </a:moveTo>
                    <a:lnTo>
                      <a:pt x="420" y="1163"/>
                    </a:lnTo>
                    <a:lnTo>
                      <a:pt x="420" y="1163"/>
                    </a:lnTo>
                    <a:lnTo>
                      <a:pt x="420" y="1163"/>
                    </a:lnTo>
                    <a:close/>
                  </a:path>
                </a:pathLst>
              </a:custGeom>
              <a:noFill/>
              <a:ln w="37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85" name="Graphic 388">
            <a:extLst>
              <a:ext uri="{FF2B5EF4-FFF2-40B4-BE49-F238E27FC236}">
                <a16:creationId xmlns:a16="http://schemas.microsoft.com/office/drawing/2014/main" id="{582E1ABF-7209-44E0-8395-53B8A15EFDEB}"/>
              </a:ext>
            </a:extLst>
          </p:cNvPr>
          <p:cNvGrpSpPr/>
          <p:nvPr/>
        </p:nvGrpSpPr>
        <p:grpSpPr>
          <a:xfrm>
            <a:off x="10161092" y="5282506"/>
            <a:ext cx="557008" cy="642416"/>
            <a:chOff x="9772472" y="5282506"/>
            <a:chExt cx="557008" cy="642416"/>
          </a:xfrm>
        </p:grpSpPr>
        <p:sp>
          <p:nvSpPr>
            <p:cNvPr id="886" name="Freeform: Shape 885">
              <a:extLst>
                <a:ext uri="{FF2B5EF4-FFF2-40B4-BE49-F238E27FC236}">
                  <a16:creationId xmlns:a16="http://schemas.microsoft.com/office/drawing/2014/main" id="{E57E8F7D-1521-462A-8AC7-E8B53E2E33E0}"/>
                </a:ext>
              </a:extLst>
            </p:cNvPr>
            <p:cNvSpPr/>
            <p:nvPr/>
          </p:nvSpPr>
          <p:spPr>
            <a:xfrm>
              <a:off x="9772472" y="5367914"/>
              <a:ext cx="557008" cy="557008"/>
            </a:xfrm>
            <a:custGeom>
              <a:avLst/>
              <a:gdLst>
                <a:gd name="connsiteX0" fmla="*/ 515 w 557008"/>
                <a:gd name="connsiteY0" fmla="*/ 1186 h 557008"/>
                <a:gd name="connsiteX1" fmla="*/ 557523 w 557008"/>
                <a:gd name="connsiteY1" fmla="*/ 1186 h 557008"/>
                <a:gd name="connsiteX2" fmla="*/ 557523 w 557008"/>
                <a:gd name="connsiteY2" fmla="*/ 558194 h 557008"/>
                <a:gd name="connsiteX3" fmla="*/ 515 w 557008"/>
                <a:gd name="connsiteY3" fmla="*/ 558194 h 5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008" h="557008">
                  <a:moveTo>
                    <a:pt x="515" y="1186"/>
                  </a:moveTo>
                  <a:lnTo>
                    <a:pt x="557523" y="1186"/>
                  </a:lnTo>
                  <a:lnTo>
                    <a:pt x="557523" y="558194"/>
                  </a:lnTo>
                  <a:lnTo>
                    <a:pt x="515" y="558194"/>
                  </a:lnTo>
                  <a:close/>
                </a:path>
              </a:pathLst>
            </a:custGeom>
            <a:noFill/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87" name="Graphic 388">
              <a:extLst>
                <a:ext uri="{FF2B5EF4-FFF2-40B4-BE49-F238E27FC236}">
                  <a16:creationId xmlns:a16="http://schemas.microsoft.com/office/drawing/2014/main" id="{07471B43-290A-42BA-B8D5-552D2322D357}"/>
                </a:ext>
              </a:extLst>
            </p:cNvPr>
            <p:cNvGrpSpPr/>
            <p:nvPr/>
          </p:nvGrpSpPr>
          <p:grpSpPr>
            <a:xfrm>
              <a:off x="9772472" y="5282506"/>
              <a:ext cx="557008" cy="642416"/>
              <a:chOff x="9772472" y="5282506"/>
              <a:chExt cx="557008" cy="642416"/>
            </a:xfrm>
          </p:grpSpPr>
          <p:grpSp>
            <p:nvGrpSpPr>
              <p:cNvPr id="888" name="Graphic 388">
                <a:extLst>
                  <a:ext uri="{FF2B5EF4-FFF2-40B4-BE49-F238E27FC236}">
                    <a16:creationId xmlns:a16="http://schemas.microsoft.com/office/drawing/2014/main" id="{0661301E-46D9-41AC-B82C-74FDE028B920}"/>
                  </a:ext>
                </a:extLst>
              </p:cNvPr>
              <p:cNvGrpSpPr/>
              <p:nvPr/>
            </p:nvGrpSpPr>
            <p:grpSpPr>
              <a:xfrm>
                <a:off x="9772472" y="5367914"/>
                <a:ext cx="557008" cy="557008"/>
                <a:chOff x="9772472" y="5367914"/>
                <a:chExt cx="557008" cy="557008"/>
              </a:xfrm>
            </p:grpSpPr>
            <p:sp>
              <p:nvSpPr>
                <p:cNvPr id="889" name="Freeform: Shape 888">
                  <a:extLst>
                    <a:ext uri="{FF2B5EF4-FFF2-40B4-BE49-F238E27FC236}">
                      <a16:creationId xmlns:a16="http://schemas.microsoft.com/office/drawing/2014/main" id="{1CF45920-0B28-407E-AF14-934D0E65F475}"/>
                    </a:ext>
                  </a:extLst>
                </p:cNvPr>
                <p:cNvSpPr/>
                <p:nvPr/>
              </p:nvSpPr>
              <p:spPr>
                <a:xfrm>
                  <a:off x="10050976" y="5367914"/>
                  <a:ext cx="4239" cy="278504"/>
                </a:xfrm>
                <a:custGeom>
                  <a:avLst/>
                  <a:gdLst>
                    <a:gd name="connsiteX0" fmla="*/ 4830 w 4239"/>
                    <a:gd name="connsiteY0" fmla="*/ 1293 h 278504"/>
                    <a:gd name="connsiteX1" fmla="*/ 590 w 4239"/>
                    <a:gd name="connsiteY1" fmla="*/ 1261 h 278504"/>
                    <a:gd name="connsiteX2" fmla="*/ 590 w 4239"/>
                    <a:gd name="connsiteY2" fmla="*/ 279765 h 278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39" h="278504">
                      <a:moveTo>
                        <a:pt x="4830" y="1293"/>
                      </a:moveTo>
                      <a:cubicBezTo>
                        <a:pt x="3417" y="1272"/>
                        <a:pt x="2003" y="1261"/>
                        <a:pt x="590" y="1261"/>
                      </a:cubicBezTo>
                      <a:lnTo>
                        <a:pt x="590" y="279765"/>
                      </a:lnTo>
                      <a:close/>
                    </a:path>
                  </a:pathLst>
                </a:custGeom>
                <a:solidFill>
                  <a:srgbClr val="4C78A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0" name="Freeform: Shape 889">
                  <a:extLst>
                    <a:ext uri="{FF2B5EF4-FFF2-40B4-BE49-F238E27FC236}">
                      <a16:creationId xmlns:a16="http://schemas.microsoft.com/office/drawing/2014/main" id="{551E7B53-11B2-4DC9-9890-3DFA30C0530A}"/>
                    </a:ext>
                  </a:extLst>
                </p:cNvPr>
                <p:cNvSpPr/>
                <p:nvPr/>
              </p:nvSpPr>
              <p:spPr>
                <a:xfrm>
                  <a:off x="10050976" y="5367946"/>
                  <a:ext cx="5214" cy="278471"/>
                </a:xfrm>
                <a:custGeom>
                  <a:avLst/>
                  <a:gdLst>
                    <a:gd name="connsiteX0" fmla="*/ 5805 w 5214"/>
                    <a:gd name="connsiteY0" fmla="*/ 1277 h 278471"/>
                    <a:gd name="connsiteX1" fmla="*/ 4830 w 5214"/>
                    <a:gd name="connsiteY1" fmla="*/ 1261 h 278471"/>
                    <a:gd name="connsiteX2" fmla="*/ 590 w 5214"/>
                    <a:gd name="connsiteY2" fmla="*/ 279733 h 278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214" h="278471">
                      <a:moveTo>
                        <a:pt x="5805" y="1277"/>
                      </a:moveTo>
                      <a:cubicBezTo>
                        <a:pt x="5480" y="1271"/>
                        <a:pt x="5155" y="1266"/>
                        <a:pt x="4830" y="1261"/>
                      </a:cubicBezTo>
                      <a:lnTo>
                        <a:pt x="590" y="279733"/>
                      </a:lnTo>
                      <a:close/>
                    </a:path>
                  </a:pathLst>
                </a:custGeom>
                <a:solidFill>
                  <a:srgbClr val="F5851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1" name="Freeform: Shape 890">
                  <a:extLst>
                    <a:ext uri="{FF2B5EF4-FFF2-40B4-BE49-F238E27FC236}">
                      <a16:creationId xmlns:a16="http://schemas.microsoft.com/office/drawing/2014/main" id="{98E27C8F-2D44-4A15-B741-F6C8C4F11A22}"/>
                    </a:ext>
                  </a:extLst>
                </p:cNvPr>
                <p:cNvSpPr/>
                <p:nvPr/>
              </p:nvSpPr>
              <p:spPr>
                <a:xfrm>
                  <a:off x="10050976" y="5367963"/>
                  <a:ext cx="16560" cy="278455"/>
                </a:xfrm>
                <a:custGeom>
                  <a:avLst/>
                  <a:gdLst>
                    <a:gd name="connsiteX0" fmla="*/ 17151 w 16560"/>
                    <a:gd name="connsiteY0" fmla="*/ 1705 h 278455"/>
                    <a:gd name="connsiteX1" fmla="*/ 5805 w 16560"/>
                    <a:gd name="connsiteY1" fmla="*/ 1261 h 278455"/>
                    <a:gd name="connsiteX2" fmla="*/ 590 w 16560"/>
                    <a:gd name="connsiteY2" fmla="*/ 279717 h 278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560" h="278455">
                      <a:moveTo>
                        <a:pt x="17151" y="1705"/>
                      </a:moveTo>
                      <a:cubicBezTo>
                        <a:pt x="13372" y="1480"/>
                        <a:pt x="9589" y="1332"/>
                        <a:pt x="5805" y="1261"/>
                      </a:cubicBezTo>
                      <a:lnTo>
                        <a:pt x="590" y="279717"/>
                      </a:lnTo>
                      <a:close/>
                    </a:path>
                  </a:pathLst>
                </a:custGeom>
                <a:solidFill>
                  <a:srgbClr val="E45756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2" name="Freeform: Shape 891">
                  <a:extLst>
                    <a:ext uri="{FF2B5EF4-FFF2-40B4-BE49-F238E27FC236}">
                      <a16:creationId xmlns:a16="http://schemas.microsoft.com/office/drawing/2014/main" id="{B15FE00D-B35D-4F34-ACFA-6194425C2DEE}"/>
                    </a:ext>
                  </a:extLst>
                </p:cNvPr>
                <p:cNvSpPr/>
                <p:nvPr/>
              </p:nvSpPr>
              <p:spPr>
                <a:xfrm>
                  <a:off x="9772472" y="5367914"/>
                  <a:ext cx="557008" cy="557008"/>
                </a:xfrm>
                <a:custGeom>
                  <a:avLst/>
                  <a:gdLst>
                    <a:gd name="connsiteX0" fmla="*/ 279094 w 557008"/>
                    <a:gd name="connsiteY0" fmla="*/ 1261 h 557008"/>
                    <a:gd name="connsiteX1" fmla="*/ 590 w 557008"/>
                    <a:gd name="connsiteY1" fmla="*/ 279765 h 557008"/>
                    <a:gd name="connsiteX2" fmla="*/ 279094 w 557008"/>
                    <a:gd name="connsiteY2" fmla="*/ 558269 h 557008"/>
                    <a:gd name="connsiteX3" fmla="*/ 557598 w 557008"/>
                    <a:gd name="connsiteY3" fmla="*/ 279765 h 557008"/>
                    <a:gd name="connsiteX4" fmla="*/ 295655 w 557008"/>
                    <a:gd name="connsiteY4" fmla="*/ 1754 h 557008"/>
                    <a:gd name="connsiteX5" fmla="*/ 279094 w 557008"/>
                    <a:gd name="connsiteY5" fmla="*/ 279765 h 557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7008" h="557008">
                      <a:moveTo>
                        <a:pt x="279094" y="1261"/>
                      </a:moveTo>
                      <a:cubicBezTo>
                        <a:pt x="125280" y="1261"/>
                        <a:pt x="590" y="125951"/>
                        <a:pt x="590" y="279765"/>
                      </a:cubicBezTo>
                      <a:cubicBezTo>
                        <a:pt x="590" y="433579"/>
                        <a:pt x="125280" y="558269"/>
                        <a:pt x="279094" y="558269"/>
                      </a:cubicBezTo>
                      <a:cubicBezTo>
                        <a:pt x="432908" y="558269"/>
                        <a:pt x="557598" y="433579"/>
                        <a:pt x="557598" y="279765"/>
                      </a:cubicBezTo>
                      <a:cubicBezTo>
                        <a:pt x="557598" y="132384"/>
                        <a:pt x="442776" y="10518"/>
                        <a:pt x="295655" y="1754"/>
                      </a:cubicBezTo>
                      <a:lnTo>
                        <a:pt x="279094" y="279765"/>
                      </a:lnTo>
                      <a:close/>
                    </a:path>
                  </a:pathLst>
                </a:custGeom>
                <a:solidFill>
                  <a:srgbClr val="72B7B2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94" name="Freeform: Shape 893">
                <a:extLst>
                  <a:ext uri="{FF2B5EF4-FFF2-40B4-BE49-F238E27FC236}">
                    <a16:creationId xmlns:a16="http://schemas.microsoft.com/office/drawing/2014/main" id="{106673CF-E18C-4A97-A029-4F0F15576486}"/>
                  </a:ext>
                </a:extLst>
              </p:cNvPr>
              <p:cNvSpPr/>
              <p:nvPr/>
            </p:nvSpPr>
            <p:spPr>
              <a:xfrm>
                <a:off x="10050976" y="5282506"/>
                <a:ext cx="3713" cy="3713"/>
              </a:xfrm>
              <a:custGeom>
                <a:avLst/>
                <a:gdLst>
                  <a:gd name="connsiteX0" fmla="*/ 590 w 3713"/>
                  <a:gd name="connsiteY0" fmla="*/ 1163 h 3713"/>
                  <a:gd name="connsiteX1" fmla="*/ 590 w 3713"/>
                  <a:gd name="connsiteY1" fmla="*/ 1163 h 3713"/>
                  <a:gd name="connsiteX2" fmla="*/ 590 w 3713"/>
                  <a:gd name="connsiteY2" fmla="*/ 1163 h 3713"/>
                  <a:gd name="connsiteX3" fmla="*/ 590 w 3713"/>
                  <a:gd name="connsiteY3" fmla="*/ 1163 h 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3" h="3713">
                    <a:moveTo>
                      <a:pt x="590" y="1163"/>
                    </a:moveTo>
                    <a:lnTo>
                      <a:pt x="590" y="1163"/>
                    </a:lnTo>
                    <a:lnTo>
                      <a:pt x="590" y="1163"/>
                    </a:lnTo>
                    <a:lnTo>
                      <a:pt x="590" y="1163"/>
                    </a:lnTo>
                    <a:close/>
                  </a:path>
                </a:pathLst>
              </a:custGeom>
              <a:noFill/>
              <a:ln w="37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96" name="Graphic 388">
            <a:extLst>
              <a:ext uri="{FF2B5EF4-FFF2-40B4-BE49-F238E27FC236}">
                <a16:creationId xmlns:a16="http://schemas.microsoft.com/office/drawing/2014/main" id="{FE53BAD4-3739-400C-955E-C30450A06560}"/>
              </a:ext>
            </a:extLst>
          </p:cNvPr>
          <p:cNvGrpSpPr/>
          <p:nvPr/>
        </p:nvGrpSpPr>
        <p:grpSpPr>
          <a:xfrm>
            <a:off x="10792368" y="5282506"/>
            <a:ext cx="557008" cy="642416"/>
            <a:chOff x="10403748" y="5282506"/>
            <a:chExt cx="557008" cy="642416"/>
          </a:xfrm>
        </p:grpSpPr>
        <p:sp>
          <p:nvSpPr>
            <p:cNvPr id="897" name="Freeform: Shape 896">
              <a:extLst>
                <a:ext uri="{FF2B5EF4-FFF2-40B4-BE49-F238E27FC236}">
                  <a16:creationId xmlns:a16="http://schemas.microsoft.com/office/drawing/2014/main" id="{E0FC0E39-9188-44A7-8079-99881561B199}"/>
                </a:ext>
              </a:extLst>
            </p:cNvPr>
            <p:cNvSpPr/>
            <p:nvPr/>
          </p:nvSpPr>
          <p:spPr>
            <a:xfrm>
              <a:off x="10403748" y="5367914"/>
              <a:ext cx="557008" cy="557008"/>
            </a:xfrm>
            <a:custGeom>
              <a:avLst/>
              <a:gdLst>
                <a:gd name="connsiteX0" fmla="*/ 685 w 557008"/>
                <a:gd name="connsiteY0" fmla="*/ 1186 h 557008"/>
                <a:gd name="connsiteX1" fmla="*/ 557693 w 557008"/>
                <a:gd name="connsiteY1" fmla="*/ 1186 h 557008"/>
                <a:gd name="connsiteX2" fmla="*/ 557693 w 557008"/>
                <a:gd name="connsiteY2" fmla="*/ 558194 h 557008"/>
                <a:gd name="connsiteX3" fmla="*/ 685 w 557008"/>
                <a:gd name="connsiteY3" fmla="*/ 558194 h 5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008" h="557008">
                  <a:moveTo>
                    <a:pt x="685" y="1186"/>
                  </a:moveTo>
                  <a:lnTo>
                    <a:pt x="557693" y="1186"/>
                  </a:lnTo>
                  <a:lnTo>
                    <a:pt x="557693" y="558194"/>
                  </a:lnTo>
                  <a:lnTo>
                    <a:pt x="685" y="558194"/>
                  </a:lnTo>
                  <a:close/>
                </a:path>
              </a:pathLst>
            </a:custGeom>
            <a:noFill/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98" name="Graphic 388">
              <a:extLst>
                <a:ext uri="{FF2B5EF4-FFF2-40B4-BE49-F238E27FC236}">
                  <a16:creationId xmlns:a16="http://schemas.microsoft.com/office/drawing/2014/main" id="{6209621B-D9D3-421F-8280-72E3BDC0A60E}"/>
                </a:ext>
              </a:extLst>
            </p:cNvPr>
            <p:cNvGrpSpPr/>
            <p:nvPr/>
          </p:nvGrpSpPr>
          <p:grpSpPr>
            <a:xfrm>
              <a:off x="10403748" y="5282506"/>
              <a:ext cx="557008" cy="642416"/>
              <a:chOff x="10403748" y="5282506"/>
              <a:chExt cx="557008" cy="642416"/>
            </a:xfrm>
          </p:grpSpPr>
          <p:grpSp>
            <p:nvGrpSpPr>
              <p:cNvPr id="899" name="Graphic 388">
                <a:extLst>
                  <a:ext uri="{FF2B5EF4-FFF2-40B4-BE49-F238E27FC236}">
                    <a16:creationId xmlns:a16="http://schemas.microsoft.com/office/drawing/2014/main" id="{A804DF79-A0E9-489F-9975-0894A4BD5398}"/>
                  </a:ext>
                </a:extLst>
              </p:cNvPr>
              <p:cNvGrpSpPr/>
              <p:nvPr/>
            </p:nvGrpSpPr>
            <p:grpSpPr>
              <a:xfrm>
                <a:off x="10403748" y="5367914"/>
                <a:ext cx="557008" cy="557008"/>
                <a:chOff x="10403748" y="5367914"/>
                <a:chExt cx="557008" cy="557008"/>
              </a:xfrm>
            </p:grpSpPr>
            <p:sp>
              <p:nvSpPr>
                <p:cNvPr id="900" name="Freeform: Shape 899">
                  <a:extLst>
                    <a:ext uri="{FF2B5EF4-FFF2-40B4-BE49-F238E27FC236}">
                      <a16:creationId xmlns:a16="http://schemas.microsoft.com/office/drawing/2014/main" id="{2A3C762F-14A8-4235-ACCC-73A60C6EFC3F}"/>
                    </a:ext>
                  </a:extLst>
                </p:cNvPr>
                <p:cNvSpPr/>
                <p:nvPr/>
              </p:nvSpPr>
              <p:spPr>
                <a:xfrm>
                  <a:off x="10682252" y="5367914"/>
                  <a:ext cx="41632" cy="278504"/>
                </a:xfrm>
                <a:custGeom>
                  <a:avLst/>
                  <a:gdLst>
                    <a:gd name="connsiteX0" fmla="*/ 42393 w 41632"/>
                    <a:gd name="connsiteY0" fmla="*/ 4390 h 278504"/>
                    <a:gd name="connsiteX1" fmla="*/ 760 w 41632"/>
                    <a:gd name="connsiteY1" fmla="*/ 1261 h 278504"/>
                    <a:gd name="connsiteX2" fmla="*/ 760 w 41632"/>
                    <a:gd name="connsiteY2" fmla="*/ 279765 h 278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1632" h="278504">
                      <a:moveTo>
                        <a:pt x="42393" y="4390"/>
                      </a:moveTo>
                      <a:cubicBezTo>
                        <a:pt x="28613" y="2307"/>
                        <a:pt x="14696" y="1261"/>
                        <a:pt x="760" y="1261"/>
                      </a:cubicBezTo>
                      <a:lnTo>
                        <a:pt x="760" y="279765"/>
                      </a:lnTo>
                      <a:close/>
                    </a:path>
                  </a:pathLst>
                </a:custGeom>
                <a:solidFill>
                  <a:srgbClr val="4C78A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01" name="Freeform: Shape 900">
                  <a:extLst>
                    <a:ext uri="{FF2B5EF4-FFF2-40B4-BE49-F238E27FC236}">
                      <a16:creationId xmlns:a16="http://schemas.microsoft.com/office/drawing/2014/main" id="{152B718E-B285-4614-804A-AC7A7FF803B5}"/>
                    </a:ext>
                  </a:extLst>
                </p:cNvPr>
                <p:cNvSpPr/>
                <p:nvPr/>
              </p:nvSpPr>
              <p:spPr>
                <a:xfrm>
                  <a:off x="10682252" y="5371043"/>
                  <a:ext cx="41834" cy="275374"/>
                </a:xfrm>
                <a:custGeom>
                  <a:avLst/>
                  <a:gdLst>
                    <a:gd name="connsiteX0" fmla="*/ 42595 w 41834"/>
                    <a:gd name="connsiteY0" fmla="*/ 1292 h 275374"/>
                    <a:gd name="connsiteX1" fmla="*/ 42393 w 41834"/>
                    <a:gd name="connsiteY1" fmla="*/ 1261 h 275374"/>
                    <a:gd name="connsiteX2" fmla="*/ 760 w 41834"/>
                    <a:gd name="connsiteY2" fmla="*/ 276636 h 275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1834" h="275374">
                      <a:moveTo>
                        <a:pt x="42595" y="1292"/>
                      </a:moveTo>
                      <a:cubicBezTo>
                        <a:pt x="42527" y="1281"/>
                        <a:pt x="42460" y="1271"/>
                        <a:pt x="42393" y="1261"/>
                      </a:cubicBezTo>
                      <a:lnTo>
                        <a:pt x="760" y="276636"/>
                      </a:lnTo>
                      <a:close/>
                    </a:path>
                  </a:pathLst>
                </a:custGeom>
                <a:solidFill>
                  <a:srgbClr val="F5851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02" name="Freeform: Shape 901">
                  <a:extLst>
                    <a:ext uri="{FF2B5EF4-FFF2-40B4-BE49-F238E27FC236}">
                      <a16:creationId xmlns:a16="http://schemas.microsoft.com/office/drawing/2014/main" id="{19243AC5-9EDD-43B9-9129-D63A4E455C76}"/>
                    </a:ext>
                  </a:extLst>
                </p:cNvPr>
                <p:cNvSpPr/>
                <p:nvPr/>
              </p:nvSpPr>
              <p:spPr>
                <a:xfrm>
                  <a:off x="10682252" y="5371074"/>
                  <a:ext cx="47052" cy="275344"/>
                </a:xfrm>
                <a:custGeom>
                  <a:avLst/>
                  <a:gdLst>
                    <a:gd name="connsiteX0" fmla="*/ 47813 w 47052"/>
                    <a:gd name="connsiteY0" fmla="*/ 2104 h 275344"/>
                    <a:gd name="connsiteX1" fmla="*/ 42595 w 47052"/>
                    <a:gd name="connsiteY1" fmla="*/ 1261 h 275344"/>
                    <a:gd name="connsiteX2" fmla="*/ 760 w 47052"/>
                    <a:gd name="connsiteY2" fmla="*/ 276605 h 275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052" h="275344">
                      <a:moveTo>
                        <a:pt x="47813" y="2104"/>
                      </a:moveTo>
                      <a:cubicBezTo>
                        <a:pt x="46076" y="1807"/>
                        <a:pt x="44337" y="1525"/>
                        <a:pt x="42595" y="1261"/>
                      </a:cubicBezTo>
                      <a:lnTo>
                        <a:pt x="760" y="276605"/>
                      </a:lnTo>
                      <a:close/>
                    </a:path>
                  </a:pathLst>
                </a:custGeom>
                <a:solidFill>
                  <a:srgbClr val="E45756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03" name="Freeform: Shape 902">
                  <a:extLst>
                    <a:ext uri="{FF2B5EF4-FFF2-40B4-BE49-F238E27FC236}">
                      <a16:creationId xmlns:a16="http://schemas.microsoft.com/office/drawing/2014/main" id="{E61654EE-A794-45A6-8A15-A66229091F7E}"/>
                    </a:ext>
                  </a:extLst>
                </p:cNvPr>
                <p:cNvSpPr/>
                <p:nvPr/>
              </p:nvSpPr>
              <p:spPr>
                <a:xfrm>
                  <a:off x="10403748" y="5367914"/>
                  <a:ext cx="557008" cy="557008"/>
                </a:xfrm>
                <a:custGeom>
                  <a:avLst/>
                  <a:gdLst>
                    <a:gd name="connsiteX0" fmla="*/ 279264 w 557008"/>
                    <a:gd name="connsiteY0" fmla="*/ 1261 h 557008"/>
                    <a:gd name="connsiteX1" fmla="*/ 760 w 557008"/>
                    <a:gd name="connsiteY1" fmla="*/ 279765 h 557008"/>
                    <a:gd name="connsiteX2" fmla="*/ 279264 w 557008"/>
                    <a:gd name="connsiteY2" fmla="*/ 558269 h 557008"/>
                    <a:gd name="connsiteX3" fmla="*/ 557768 w 557008"/>
                    <a:gd name="connsiteY3" fmla="*/ 279765 h 557008"/>
                    <a:gd name="connsiteX4" fmla="*/ 326317 w 557008"/>
                    <a:gd name="connsiteY4" fmla="*/ 5264 h 557008"/>
                    <a:gd name="connsiteX5" fmla="*/ 279264 w 557008"/>
                    <a:gd name="connsiteY5" fmla="*/ 279765 h 557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7008" h="557008">
                      <a:moveTo>
                        <a:pt x="279264" y="1261"/>
                      </a:moveTo>
                      <a:cubicBezTo>
                        <a:pt x="125450" y="1261"/>
                        <a:pt x="760" y="125951"/>
                        <a:pt x="760" y="279765"/>
                      </a:cubicBezTo>
                      <a:cubicBezTo>
                        <a:pt x="760" y="433579"/>
                        <a:pt x="125450" y="558269"/>
                        <a:pt x="279264" y="558269"/>
                      </a:cubicBezTo>
                      <a:cubicBezTo>
                        <a:pt x="433078" y="558269"/>
                        <a:pt x="557768" y="433579"/>
                        <a:pt x="557768" y="279765"/>
                      </a:cubicBezTo>
                      <a:cubicBezTo>
                        <a:pt x="557768" y="144107"/>
                        <a:pt x="460025" y="28184"/>
                        <a:pt x="326317" y="5264"/>
                      </a:cubicBezTo>
                      <a:lnTo>
                        <a:pt x="279264" y="279765"/>
                      </a:lnTo>
                      <a:close/>
                    </a:path>
                  </a:pathLst>
                </a:custGeom>
                <a:solidFill>
                  <a:srgbClr val="72B7B2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05" name="Freeform: Shape 904">
                <a:extLst>
                  <a:ext uri="{FF2B5EF4-FFF2-40B4-BE49-F238E27FC236}">
                    <a16:creationId xmlns:a16="http://schemas.microsoft.com/office/drawing/2014/main" id="{A50491D5-B2FA-44A1-BEA4-85E95BCF9901}"/>
                  </a:ext>
                </a:extLst>
              </p:cNvPr>
              <p:cNvSpPr/>
              <p:nvPr/>
            </p:nvSpPr>
            <p:spPr>
              <a:xfrm>
                <a:off x="10682252" y="5282506"/>
                <a:ext cx="3713" cy="3713"/>
              </a:xfrm>
              <a:custGeom>
                <a:avLst/>
                <a:gdLst>
                  <a:gd name="connsiteX0" fmla="*/ 760 w 3713"/>
                  <a:gd name="connsiteY0" fmla="*/ 1163 h 3713"/>
                  <a:gd name="connsiteX1" fmla="*/ 760 w 3713"/>
                  <a:gd name="connsiteY1" fmla="*/ 1163 h 3713"/>
                  <a:gd name="connsiteX2" fmla="*/ 760 w 3713"/>
                  <a:gd name="connsiteY2" fmla="*/ 1163 h 3713"/>
                  <a:gd name="connsiteX3" fmla="*/ 760 w 3713"/>
                  <a:gd name="connsiteY3" fmla="*/ 1163 h 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3" h="3713">
                    <a:moveTo>
                      <a:pt x="760" y="1163"/>
                    </a:moveTo>
                    <a:lnTo>
                      <a:pt x="760" y="1163"/>
                    </a:lnTo>
                    <a:lnTo>
                      <a:pt x="760" y="1163"/>
                    </a:lnTo>
                    <a:lnTo>
                      <a:pt x="760" y="1163"/>
                    </a:lnTo>
                    <a:close/>
                  </a:path>
                </a:pathLst>
              </a:custGeom>
              <a:noFill/>
              <a:ln w="37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907" name="Graphic 388">
            <a:extLst>
              <a:ext uri="{FF2B5EF4-FFF2-40B4-BE49-F238E27FC236}">
                <a16:creationId xmlns:a16="http://schemas.microsoft.com/office/drawing/2014/main" id="{F70BC82F-F178-4842-BD5D-9A2A10C68D01}"/>
              </a:ext>
            </a:extLst>
          </p:cNvPr>
          <p:cNvGrpSpPr/>
          <p:nvPr/>
        </p:nvGrpSpPr>
        <p:grpSpPr>
          <a:xfrm>
            <a:off x="8267220" y="5999190"/>
            <a:ext cx="557094" cy="642459"/>
            <a:chOff x="7878600" y="5999190"/>
            <a:chExt cx="557094" cy="642459"/>
          </a:xfrm>
        </p:grpSpPr>
        <p:sp>
          <p:nvSpPr>
            <p:cNvPr id="908" name="Freeform: Shape 907">
              <a:extLst>
                <a:ext uri="{FF2B5EF4-FFF2-40B4-BE49-F238E27FC236}">
                  <a16:creationId xmlns:a16="http://schemas.microsoft.com/office/drawing/2014/main" id="{37F5CF0C-9C8A-4AA5-8592-2A682EDC9503}"/>
                </a:ext>
              </a:extLst>
            </p:cNvPr>
            <p:cNvSpPr/>
            <p:nvPr/>
          </p:nvSpPr>
          <p:spPr>
            <a:xfrm>
              <a:off x="7878643" y="6084598"/>
              <a:ext cx="557008" cy="557008"/>
            </a:xfrm>
            <a:custGeom>
              <a:avLst/>
              <a:gdLst>
                <a:gd name="connsiteX0" fmla="*/ 5 w 557008"/>
                <a:gd name="connsiteY0" fmla="*/ 1379 h 557008"/>
                <a:gd name="connsiteX1" fmla="*/ 557013 w 557008"/>
                <a:gd name="connsiteY1" fmla="*/ 1379 h 557008"/>
                <a:gd name="connsiteX2" fmla="*/ 557013 w 557008"/>
                <a:gd name="connsiteY2" fmla="*/ 558387 h 557008"/>
                <a:gd name="connsiteX3" fmla="*/ 5 w 557008"/>
                <a:gd name="connsiteY3" fmla="*/ 558387 h 5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008" h="557008">
                  <a:moveTo>
                    <a:pt x="5" y="1379"/>
                  </a:moveTo>
                  <a:lnTo>
                    <a:pt x="557013" y="1379"/>
                  </a:lnTo>
                  <a:lnTo>
                    <a:pt x="557013" y="558387"/>
                  </a:lnTo>
                  <a:lnTo>
                    <a:pt x="5" y="558387"/>
                  </a:lnTo>
                  <a:close/>
                </a:path>
              </a:pathLst>
            </a:custGeom>
            <a:noFill/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09" name="Graphic 388">
              <a:extLst>
                <a:ext uri="{FF2B5EF4-FFF2-40B4-BE49-F238E27FC236}">
                  <a16:creationId xmlns:a16="http://schemas.microsoft.com/office/drawing/2014/main" id="{4C2C421D-E856-48A2-967E-06EB41A54F7A}"/>
                </a:ext>
              </a:extLst>
            </p:cNvPr>
            <p:cNvGrpSpPr/>
            <p:nvPr/>
          </p:nvGrpSpPr>
          <p:grpSpPr>
            <a:xfrm>
              <a:off x="7878600" y="5999190"/>
              <a:ext cx="557094" cy="642459"/>
              <a:chOff x="7878600" y="5999190"/>
              <a:chExt cx="557094" cy="642459"/>
            </a:xfrm>
          </p:grpSpPr>
          <p:grpSp>
            <p:nvGrpSpPr>
              <p:cNvPr id="910" name="Graphic 388">
                <a:extLst>
                  <a:ext uri="{FF2B5EF4-FFF2-40B4-BE49-F238E27FC236}">
                    <a16:creationId xmlns:a16="http://schemas.microsoft.com/office/drawing/2014/main" id="{113A38BE-1908-40C2-AA71-6846C9B009CB}"/>
                  </a:ext>
                </a:extLst>
              </p:cNvPr>
              <p:cNvGrpSpPr/>
              <p:nvPr/>
            </p:nvGrpSpPr>
            <p:grpSpPr>
              <a:xfrm>
                <a:off x="7878600" y="6084598"/>
                <a:ext cx="557094" cy="557051"/>
                <a:chOff x="7878600" y="6084598"/>
                <a:chExt cx="557094" cy="557051"/>
              </a:xfrm>
            </p:grpSpPr>
            <p:sp>
              <p:nvSpPr>
                <p:cNvPr id="911" name="Freeform: Shape 910">
                  <a:extLst>
                    <a:ext uri="{FF2B5EF4-FFF2-40B4-BE49-F238E27FC236}">
                      <a16:creationId xmlns:a16="http://schemas.microsoft.com/office/drawing/2014/main" id="{E04BBB95-1366-4658-9FEA-22C41C1277C0}"/>
                    </a:ext>
                  </a:extLst>
                </p:cNvPr>
                <p:cNvSpPr/>
                <p:nvPr/>
              </p:nvSpPr>
              <p:spPr>
                <a:xfrm>
                  <a:off x="7878600" y="6084598"/>
                  <a:ext cx="557094" cy="557051"/>
                </a:xfrm>
                <a:custGeom>
                  <a:avLst/>
                  <a:gdLst>
                    <a:gd name="connsiteX0" fmla="*/ 3857 w 557094"/>
                    <a:gd name="connsiteY0" fmla="*/ 234505 h 557051"/>
                    <a:gd name="connsiteX1" fmla="*/ 233174 w 557094"/>
                    <a:gd name="connsiteY1" fmla="*/ 554728 h 557051"/>
                    <a:gd name="connsiteX2" fmla="*/ 553397 w 557094"/>
                    <a:gd name="connsiteY2" fmla="*/ 325412 h 557051"/>
                    <a:gd name="connsiteX3" fmla="*/ 324081 w 557094"/>
                    <a:gd name="connsiteY3" fmla="*/ 5188 h 557051"/>
                    <a:gd name="connsiteX4" fmla="*/ 278627 w 557094"/>
                    <a:gd name="connsiteY4" fmla="*/ 1454 h 557051"/>
                    <a:gd name="connsiteX5" fmla="*/ 278627 w 557094"/>
                    <a:gd name="connsiteY5" fmla="*/ 279958 h 557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7094" h="557051">
                      <a:moveTo>
                        <a:pt x="3857" y="234505"/>
                      </a:moveTo>
                      <a:cubicBezTo>
                        <a:pt x="-21246" y="386256"/>
                        <a:pt x="81422" y="529625"/>
                        <a:pt x="233174" y="554728"/>
                      </a:cubicBezTo>
                      <a:cubicBezTo>
                        <a:pt x="384925" y="579831"/>
                        <a:pt x="528294" y="477163"/>
                        <a:pt x="553397" y="325412"/>
                      </a:cubicBezTo>
                      <a:cubicBezTo>
                        <a:pt x="578500" y="173660"/>
                        <a:pt x="475832" y="30291"/>
                        <a:pt x="324081" y="5188"/>
                      </a:cubicBezTo>
                      <a:cubicBezTo>
                        <a:pt x="309057" y="2703"/>
                        <a:pt x="293855" y="1454"/>
                        <a:pt x="278627" y="1454"/>
                      </a:cubicBezTo>
                      <a:lnTo>
                        <a:pt x="278627" y="279958"/>
                      </a:lnTo>
                      <a:close/>
                    </a:path>
                  </a:pathLst>
                </a:custGeom>
                <a:solidFill>
                  <a:srgbClr val="4C78A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12" name="Freeform: Shape 911">
                  <a:extLst>
                    <a:ext uri="{FF2B5EF4-FFF2-40B4-BE49-F238E27FC236}">
                      <a16:creationId xmlns:a16="http://schemas.microsoft.com/office/drawing/2014/main" id="{FFBEA11F-07E5-4E29-8E3C-8019DEDE37EE}"/>
                    </a:ext>
                  </a:extLst>
                </p:cNvPr>
                <p:cNvSpPr/>
                <p:nvPr/>
              </p:nvSpPr>
              <p:spPr>
                <a:xfrm>
                  <a:off x="7882378" y="6316447"/>
                  <a:ext cx="274769" cy="46655"/>
                </a:xfrm>
                <a:custGeom>
                  <a:avLst/>
                  <a:gdLst>
                    <a:gd name="connsiteX0" fmla="*/ 282 w 274769"/>
                    <a:gd name="connsiteY0" fmla="*/ 1454 h 46655"/>
                    <a:gd name="connsiteX1" fmla="*/ 80 w 274769"/>
                    <a:gd name="connsiteY1" fmla="*/ 2656 h 46655"/>
                    <a:gd name="connsiteX2" fmla="*/ 274850 w 274769"/>
                    <a:gd name="connsiteY2" fmla="*/ 48109 h 46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4769" h="46655">
                      <a:moveTo>
                        <a:pt x="282" y="1454"/>
                      </a:moveTo>
                      <a:cubicBezTo>
                        <a:pt x="213" y="1855"/>
                        <a:pt x="146" y="2255"/>
                        <a:pt x="80" y="2656"/>
                      </a:cubicBezTo>
                      <a:lnTo>
                        <a:pt x="274850" y="48109"/>
                      </a:lnTo>
                      <a:close/>
                    </a:path>
                  </a:pathLst>
                </a:custGeom>
                <a:solidFill>
                  <a:srgbClr val="F5851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13" name="Freeform: Shape 912">
                  <a:extLst>
                    <a:ext uri="{FF2B5EF4-FFF2-40B4-BE49-F238E27FC236}">
                      <a16:creationId xmlns:a16="http://schemas.microsoft.com/office/drawing/2014/main" id="{B063972C-B9E7-43EC-BCE8-45E5779F5A32}"/>
                    </a:ext>
                  </a:extLst>
                </p:cNvPr>
                <p:cNvSpPr/>
                <p:nvPr/>
              </p:nvSpPr>
              <p:spPr>
                <a:xfrm>
                  <a:off x="7882579" y="6313279"/>
                  <a:ext cx="274568" cy="49823"/>
                </a:xfrm>
                <a:custGeom>
                  <a:avLst/>
                  <a:gdLst>
                    <a:gd name="connsiteX0" fmla="*/ 637 w 274568"/>
                    <a:gd name="connsiteY0" fmla="*/ 1454 h 49823"/>
                    <a:gd name="connsiteX1" fmla="*/ 80 w 274568"/>
                    <a:gd name="connsiteY1" fmla="*/ 4622 h 49823"/>
                    <a:gd name="connsiteX2" fmla="*/ 274648 w 274568"/>
                    <a:gd name="connsiteY2" fmla="*/ 51278 h 49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4568" h="49823">
                      <a:moveTo>
                        <a:pt x="637" y="1454"/>
                      </a:moveTo>
                      <a:cubicBezTo>
                        <a:pt x="445" y="2509"/>
                        <a:pt x="259" y="3565"/>
                        <a:pt x="80" y="4622"/>
                      </a:cubicBezTo>
                      <a:lnTo>
                        <a:pt x="274648" y="51278"/>
                      </a:lnTo>
                      <a:close/>
                    </a:path>
                  </a:pathLst>
                </a:custGeom>
                <a:solidFill>
                  <a:srgbClr val="E45756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14" name="Freeform: Shape 913">
                  <a:extLst>
                    <a:ext uri="{FF2B5EF4-FFF2-40B4-BE49-F238E27FC236}">
                      <a16:creationId xmlns:a16="http://schemas.microsoft.com/office/drawing/2014/main" id="{6F460489-5F0C-47B3-9B5F-12C572B859B0}"/>
                    </a:ext>
                  </a:extLst>
                </p:cNvPr>
                <p:cNvSpPr/>
                <p:nvPr/>
              </p:nvSpPr>
              <p:spPr>
                <a:xfrm>
                  <a:off x="7883136" y="6084598"/>
                  <a:ext cx="274011" cy="278504"/>
                </a:xfrm>
                <a:custGeom>
                  <a:avLst/>
                  <a:gdLst>
                    <a:gd name="connsiteX0" fmla="*/ 274091 w 274011"/>
                    <a:gd name="connsiteY0" fmla="*/ 1454 h 278504"/>
                    <a:gd name="connsiteX1" fmla="*/ 80 w 274011"/>
                    <a:gd name="connsiteY1" fmla="*/ 230135 h 278504"/>
                    <a:gd name="connsiteX2" fmla="*/ 274091 w 274011"/>
                    <a:gd name="connsiteY2" fmla="*/ 279958 h 278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4011" h="278504">
                      <a:moveTo>
                        <a:pt x="274091" y="1454"/>
                      </a:moveTo>
                      <a:cubicBezTo>
                        <a:pt x="139495" y="1454"/>
                        <a:pt x="24159" y="97710"/>
                        <a:pt x="80" y="230135"/>
                      </a:cubicBezTo>
                      <a:lnTo>
                        <a:pt x="274091" y="279958"/>
                      </a:lnTo>
                      <a:close/>
                    </a:path>
                  </a:pathLst>
                </a:custGeom>
                <a:solidFill>
                  <a:srgbClr val="72B7B2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16" name="Freeform: Shape 915">
                <a:extLst>
                  <a:ext uri="{FF2B5EF4-FFF2-40B4-BE49-F238E27FC236}">
                    <a16:creationId xmlns:a16="http://schemas.microsoft.com/office/drawing/2014/main" id="{C343D227-2A27-4B6E-88E4-FFA0C6FF5C4E}"/>
                  </a:ext>
                </a:extLst>
              </p:cNvPr>
              <p:cNvSpPr/>
              <p:nvPr/>
            </p:nvSpPr>
            <p:spPr>
              <a:xfrm>
                <a:off x="8157148" y="5999190"/>
                <a:ext cx="3713" cy="3713"/>
              </a:xfrm>
              <a:custGeom>
                <a:avLst/>
                <a:gdLst>
                  <a:gd name="connsiteX0" fmla="*/ 80 w 3713"/>
                  <a:gd name="connsiteY0" fmla="*/ 1356 h 3713"/>
                  <a:gd name="connsiteX1" fmla="*/ 80 w 3713"/>
                  <a:gd name="connsiteY1" fmla="*/ 1356 h 3713"/>
                  <a:gd name="connsiteX2" fmla="*/ 80 w 3713"/>
                  <a:gd name="connsiteY2" fmla="*/ 1356 h 3713"/>
                  <a:gd name="connsiteX3" fmla="*/ 80 w 3713"/>
                  <a:gd name="connsiteY3" fmla="*/ 1356 h 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3" h="3713">
                    <a:moveTo>
                      <a:pt x="80" y="1356"/>
                    </a:moveTo>
                    <a:lnTo>
                      <a:pt x="80" y="1356"/>
                    </a:lnTo>
                    <a:lnTo>
                      <a:pt x="80" y="1356"/>
                    </a:lnTo>
                    <a:lnTo>
                      <a:pt x="80" y="1356"/>
                    </a:lnTo>
                    <a:close/>
                  </a:path>
                </a:pathLst>
              </a:custGeom>
              <a:noFill/>
              <a:ln w="37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918" name="Graphic 388">
            <a:extLst>
              <a:ext uri="{FF2B5EF4-FFF2-40B4-BE49-F238E27FC236}">
                <a16:creationId xmlns:a16="http://schemas.microsoft.com/office/drawing/2014/main" id="{1AD149D6-224B-4AF2-B83B-F0B3BB092DD8}"/>
              </a:ext>
            </a:extLst>
          </p:cNvPr>
          <p:cNvGrpSpPr/>
          <p:nvPr/>
        </p:nvGrpSpPr>
        <p:grpSpPr>
          <a:xfrm>
            <a:off x="8898540" y="5999190"/>
            <a:ext cx="557008" cy="642416"/>
            <a:chOff x="8509920" y="5999190"/>
            <a:chExt cx="557008" cy="642416"/>
          </a:xfrm>
        </p:grpSpPr>
        <p:sp>
          <p:nvSpPr>
            <p:cNvPr id="919" name="Freeform: Shape 918">
              <a:extLst>
                <a:ext uri="{FF2B5EF4-FFF2-40B4-BE49-F238E27FC236}">
                  <a16:creationId xmlns:a16="http://schemas.microsoft.com/office/drawing/2014/main" id="{088CFF6B-64B5-4768-90A6-B14BAE04532F}"/>
                </a:ext>
              </a:extLst>
            </p:cNvPr>
            <p:cNvSpPr/>
            <p:nvPr/>
          </p:nvSpPr>
          <p:spPr>
            <a:xfrm>
              <a:off x="8509920" y="6084598"/>
              <a:ext cx="557008" cy="557008"/>
            </a:xfrm>
            <a:custGeom>
              <a:avLst/>
              <a:gdLst>
                <a:gd name="connsiteX0" fmla="*/ 175 w 557008"/>
                <a:gd name="connsiteY0" fmla="*/ 1379 h 557008"/>
                <a:gd name="connsiteX1" fmla="*/ 557183 w 557008"/>
                <a:gd name="connsiteY1" fmla="*/ 1379 h 557008"/>
                <a:gd name="connsiteX2" fmla="*/ 557183 w 557008"/>
                <a:gd name="connsiteY2" fmla="*/ 558387 h 557008"/>
                <a:gd name="connsiteX3" fmla="*/ 175 w 557008"/>
                <a:gd name="connsiteY3" fmla="*/ 558387 h 55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008" h="557008">
                  <a:moveTo>
                    <a:pt x="175" y="1379"/>
                  </a:moveTo>
                  <a:lnTo>
                    <a:pt x="557183" y="1379"/>
                  </a:lnTo>
                  <a:lnTo>
                    <a:pt x="557183" y="558387"/>
                  </a:lnTo>
                  <a:lnTo>
                    <a:pt x="175" y="558387"/>
                  </a:lnTo>
                  <a:close/>
                </a:path>
              </a:pathLst>
            </a:custGeom>
            <a:noFill/>
            <a:ln w="3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20" name="Graphic 388">
              <a:extLst>
                <a:ext uri="{FF2B5EF4-FFF2-40B4-BE49-F238E27FC236}">
                  <a16:creationId xmlns:a16="http://schemas.microsoft.com/office/drawing/2014/main" id="{5F469DFB-F6EF-48A8-ADCC-F8EE0D19EDC4}"/>
                </a:ext>
              </a:extLst>
            </p:cNvPr>
            <p:cNvGrpSpPr/>
            <p:nvPr/>
          </p:nvGrpSpPr>
          <p:grpSpPr>
            <a:xfrm>
              <a:off x="8509920" y="5999190"/>
              <a:ext cx="557008" cy="642416"/>
              <a:chOff x="8509920" y="5999190"/>
              <a:chExt cx="557008" cy="642416"/>
            </a:xfrm>
          </p:grpSpPr>
          <p:grpSp>
            <p:nvGrpSpPr>
              <p:cNvPr id="921" name="Graphic 388">
                <a:extLst>
                  <a:ext uri="{FF2B5EF4-FFF2-40B4-BE49-F238E27FC236}">
                    <a16:creationId xmlns:a16="http://schemas.microsoft.com/office/drawing/2014/main" id="{97E74378-A382-4321-A869-283688212193}"/>
                  </a:ext>
                </a:extLst>
              </p:cNvPr>
              <p:cNvGrpSpPr/>
              <p:nvPr/>
            </p:nvGrpSpPr>
            <p:grpSpPr>
              <a:xfrm>
                <a:off x="8509920" y="6084598"/>
                <a:ext cx="557008" cy="557008"/>
                <a:chOff x="8509920" y="6084598"/>
                <a:chExt cx="557008" cy="557008"/>
              </a:xfrm>
            </p:grpSpPr>
            <p:sp>
              <p:nvSpPr>
                <p:cNvPr id="922" name="Freeform: Shape 921">
                  <a:extLst>
                    <a:ext uri="{FF2B5EF4-FFF2-40B4-BE49-F238E27FC236}">
                      <a16:creationId xmlns:a16="http://schemas.microsoft.com/office/drawing/2014/main" id="{06A69205-D449-4EA1-91B6-3E7F6B9EF999}"/>
                    </a:ext>
                  </a:extLst>
                </p:cNvPr>
                <p:cNvSpPr/>
                <p:nvPr/>
              </p:nvSpPr>
              <p:spPr>
                <a:xfrm>
                  <a:off x="8788424" y="6084598"/>
                  <a:ext cx="206614" cy="278504"/>
                </a:xfrm>
                <a:custGeom>
                  <a:avLst/>
                  <a:gdLst>
                    <a:gd name="connsiteX0" fmla="*/ 206864 w 206614"/>
                    <a:gd name="connsiteY0" fmla="*/ 93209 h 278504"/>
                    <a:gd name="connsiteX1" fmla="*/ 250 w 206614"/>
                    <a:gd name="connsiteY1" fmla="*/ 1454 h 278504"/>
                    <a:gd name="connsiteX2" fmla="*/ 250 w 206614"/>
                    <a:gd name="connsiteY2" fmla="*/ 279958 h 278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6614" h="278504">
                      <a:moveTo>
                        <a:pt x="206864" y="93209"/>
                      </a:moveTo>
                      <a:cubicBezTo>
                        <a:pt x="154062" y="34790"/>
                        <a:pt x="78996" y="1454"/>
                        <a:pt x="250" y="1454"/>
                      </a:cubicBezTo>
                      <a:lnTo>
                        <a:pt x="250" y="279958"/>
                      </a:lnTo>
                      <a:close/>
                    </a:path>
                  </a:pathLst>
                </a:custGeom>
                <a:solidFill>
                  <a:srgbClr val="4C78A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3" name="Freeform: Shape 922">
                  <a:extLst>
                    <a:ext uri="{FF2B5EF4-FFF2-40B4-BE49-F238E27FC236}">
                      <a16:creationId xmlns:a16="http://schemas.microsoft.com/office/drawing/2014/main" id="{E81719C5-BA52-4E15-9CB6-1A3C8C914F06}"/>
                    </a:ext>
                  </a:extLst>
                </p:cNvPr>
                <p:cNvSpPr/>
                <p:nvPr/>
              </p:nvSpPr>
              <p:spPr>
                <a:xfrm>
                  <a:off x="8788424" y="6176353"/>
                  <a:ext cx="206781" cy="186749"/>
                </a:xfrm>
                <a:custGeom>
                  <a:avLst/>
                  <a:gdLst>
                    <a:gd name="connsiteX0" fmla="*/ 207032 w 206781"/>
                    <a:gd name="connsiteY0" fmla="*/ 1640 h 186749"/>
                    <a:gd name="connsiteX1" fmla="*/ 206864 w 206781"/>
                    <a:gd name="connsiteY1" fmla="*/ 1454 h 186749"/>
                    <a:gd name="connsiteX2" fmla="*/ 250 w 206781"/>
                    <a:gd name="connsiteY2" fmla="*/ 188203 h 186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6781" h="186749">
                      <a:moveTo>
                        <a:pt x="207032" y="1640"/>
                      </a:moveTo>
                      <a:cubicBezTo>
                        <a:pt x="206976" y="1578"/>
                        <a:pt x="206920" y="1516"/>
                        <a:pt x="206864" y="1454"/>
                      </a:cubicBezTo>
                      <a:lnTo>
                        <a:pt x="250" y="188203"/>
                      </a:lnTo>
                      <a:close/>
                    </a:path>
                  </a:pathLst>
                </a:custGeom>
                <a:solidFill>
                  <a:srgbClr val="F58518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4" name="Freeform: Shape 923">
                  <a:extLst>
                    <a:ext uri="{FF2B5EF4-FFF2-40B4-BE49-F238E27FC236}">
                      <a16:creationId xmlns:a16="http://schemas.microsoft.com/office/drawing/2014/main" id="{F1AEBDC8-D126-4C0E-AAFC-F89DB20F2558}"/>
                    </a:ext>
                  </a:extLst>
                </p:cNvPr>
                <p:cNvSpPr/>
                <p:nvPr/>
              </p:nvSpPr>
              <p:spPr>
                <a:xfrm>
                  <a:off x="8788424" y="6176539"/>
                  <a:ext cx="209422" cy="186563"/>
                </a:xfrm>
                <a:custGeom>
                  <a:avLst/>
                  <a:gdLst>
                    <a:gd name="connsiteX0" fmla="*/ 209673 w 209422"/>
                    <a:gd name="connsiteY0" fmla="*/ 4424 h 186563"/>
                    <a:gd name="connsiteX1" fmla="*/ 207032 w 209422"/>
                    <a:gd name="connsiteY1" fmla="*/ 1454 h 186563"/>
                    <a:gd name="connsiteX2" fmla="*/ 250 w 209422"/>
                    <a:gd name="connsiteY2" fmla="*/ 188018 h 1865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9422" h="186563">
                      <a:moveTo>
                        <a:pt x="209673" y="4424"/>
                      </a:moveTo>
                      <a:cubicBezTo>
                        <a:pt x="208799" y="3428"/>
                        <a:pt x="207919" y="2438"/>
                        <a:pt x="207032" y="1454"/>
                      </a:cubicBezTo>
                      <a:lnTo>
                        <a:pt x="250" y="188018"/>
                      </a:lnTo>
                      <a:close/>
                    </a:path>
                  </a:pathLst>
                </a:custGeom>
                <a:solidFill>
                  <a:srgbClr val="E45756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5" name="Freeform: Shape 924">
                  <a:extLst>
                    <a:ext uri="{FF2B5EF4-FFF2-40B4-BE49-F238E27FC236}">
                      <a16:creationId xmlns:a16="http://schemas.microsoft.com/office/drawing/2014/main" id="{6B0C0C30-3B9F-43AB-8273-D59E7244683B}"/>
                    </a:ext>
                  </a:extLst>
                </p:cNvPr>
                <p:cNvSpPr/>
                <p:nvPr/>
              </p:nvSpPr>
              <p:spPr>
                <a:xfrm>
                  <a:off x="8509920" y="6084598"/>
                  <a:ext cx="557008" cy="557008"/>
                </a:xfrm>
                <a:custGeom>
                  <a:avLst/>
                  <a:gdLst>
                    <a:gd name="connsiteX0" fmla="*/ 278754 w 557008"/>
                    <a:gd name="connsiteY0" fmla="*/ 1454 h 557008"/>
                    <a:gd name="connsiteX1" fmla="*/ 250 w 557008"/>
                    <a:gd name="connsiteY1" fmla="*/ 279958 h 557008"/>
                    <a:gd name="connsiteX2" fmla="*/ 278754 w 557008"/>
                    <a:gd name="connsiteY2" fmla="*/ 558462 h 557008"/>
                    <a:gd name="connsiteX3" fmla="*/ 557258 w 557008"/>
                    <a:gd name="connsiteY3" fmla="*/ 279958 h 557008"/>
                    <a:gd name="connsiteX4" fmla="*/ 488177 w 557008"/>
                    <a:gd name="connsiteY4" fmla="*/ 96365 h 557008"/>
                    <a:gd name="connsiteX5" fmla="*/ 278754 w 557008"/>
                    <a:gd name="connsiteY5" fmla="*/ 279958 h 557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7008" h="557008">
                      <a:moveTo>
                        <a:pt x="278754" y="1454"/>
                      </a:moveTo>
                      <a:cubicBezTo>
                        <a:pt x="124940" y="1454"/>
                        <a:pt x="250" y="126144"/>
                        <a:pt x="250" y="279958"/>
                      </a:cubicBezTo>
                      <a:cubicBezTo>
                        <a:pt x="250" y="433772"/>
                        <a:pt x="124940" y="558462"/>
                        <a:pt x="278754" y="558462"/>
                      </a:cubicBezTo>
                      <a:cubicBezTo>
                        <a:pt x="432568" y="558462"/>
                        <a:pt x="557258" y="433772"/>
                        <a:pt x="557258" y="279958"/>
                      </a:cubicBezTo>
                      <a:cubicBezTo>
                        <a:pt x="557258" y="212408"/>
                        <a:pt x="532707" y="147160"/>
                        <a:pt x="488177" y="96365"/>
                      </a:cubicBezTo>
                      <a:lnTo>
                        <a:pt x="278754" y="279958"/>
                      </a:lnTo>
                      <a:close/>
                    </a:path>
                  </a:pathLst>
                </a:custGeom>
                <a:solidFill>
                  <a:srgbClr val="72B7B2"/>
                </a:solidFill>
                <a:ln w="3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27" name="Freeform: Shape 926">
                <a:extLst>
                  <a:ext uri="{FF2B5EF4-FFF2-40B4-BE49-F238E27FC236}">
                    <a16:creationId xmlns:a16="http://schemas.microsoft.com/office/drawing/2014/main" id="{2AEB44C6-94D0-42F3-9FC3-41B142C56939}"/>
                  </a:ext>
                </a:extLst>
              </p:cNvPr>
              <p:cNvSpPr/>
              <p:nvPr/>
            </p:nvSpPr>
            <p:spPr>
              <a:xfrm>
                <a:off x="8788424" y="5999190"/>
                <a:ext cx="3713" cy="3713"/>
              </a:xfrm>
              <a:custGeom>
                <a:avLst/>
                <a:gdLst>
                  <a:gd name="connsiteX0" fmla="*/ 250 w 3713"/>
                  <a:gd name="connsiteY0" fmla="*/ 1356 h 3713"/>
                  <a:gd name="connsiteX1" fmla="*/ 250 w 3713"/>
                  <a:gd name="connsiteY1" fmla="*/ 1356 h 3713"/>
                  <a:gd name="connsiteX2" fmla="*/ 250 w 3713"/>
                  <a:gd name="connsiteY2" fmla="*/ 1356 h 3713"/>
                  <a:gd name="connsiteX3" fmla="*/ 250 w 3713"/>
                  <a:gd name="connsiteY3" fmla="*/ 1356 h 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3" h="3713">
                    <a:moveTo>
                      <a:pt x="250" y="1356"/>
                    </a:moveTo>
                    <a:lnTo>
                      <a:pt x="250" y="1356"/>
                    </a:lnTo>
                    <a:lnTo>
                      <a:pt x="250" y="1356"/>
                    </a:lnTo>
                    <a:lnTo>
                      <a:pt x="250" y="1356"/>
                    </a:lnTo>
                    <a:close/>
                  </a:path>
                </a:pathLst>
              </a:custGeom>
              <a:noFill/>
              <a:ln w="37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90" name="TextBox 389">
            <a:extLst>
              <a:ext uri="{FF2B5EF4-FFF2-40B4-BE49-F238E27FC236}">
                <a16:creationId xmlns:a16="http://schemas.microsoft.com/office/drawing/2014/main" id="{ECF83B10-A75D-4F50-8832-2C65E039121F}"/>
              </a:ext>
            </a:extLst>
          </p:cNvPr>
          <p:cNvSpPr txBox="1"/>
          <p:nvPr/>
        </p:nvSpPr>
        <p:spPr>
          <a:xfrm>
            <a:off x="7326301" y="511875"/>
            <a:ext cx="30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grpSp>
        <p:nvGrpSpPr>
          <p:cNvPr id="965" name="Group 964">
            <a:extLst>
              <a:ext uri="{FF2B5EF4-FFF2-40B4-BE49-F238E27FC236}">
                <a16:creationId xmlns:a16="http://schemas.microsoft.com/office/drawing/2014/main" id="{7652E36C-F7A2-4066-890A-C34F8BF94FEC}"/>
              </a:ext>
            </a:extLst>
          </p:cNvPr>
          <p:cNvGrpSpPr/>
          <p:nvPr/>
        </p:nvGrpSpPr>
        <p:grpSpPr>
          <a:xfrm>
            <a:off x="11423260" y="1037497"/>
            <a:ext cx="748178" cy="897398"/>
            <a:chOff x="11597258" y="1357831"/>
            <a:chExt cx="748178" cy="897398"/>
          </a:xfrm>
        </p:grpSpPr>
        <p:sp>
          <p:nvSpPr>
            <p:cNvPr id="938" name="Freeform: Shape 937">
              <a:extLst>
                <a:ext uri="{FF2B5EF4-FFF2-40B4-BE49-F238E27FC236}">
                  <a16:creationId xmlns:a16="http://schemas.microsoft.com/office/drawing/2014/main" id="{D627FA9F-3141-4F39-9D5F-0D8563929E22}"/>
                </a:ext>
              </a:extLst>
            </p:cNvPr>
            <p:cNvSpPr/>
            <p:nvPr/>
          </p:nvSpPr>
          <p:spPr>
            <a:xfrm>
              <a:off x="11597258" y="1405592"/>
              <a:ext cx="152399" cy="152399"/>
            </a:xfrm>
            <a:custGeom>
              <a:avLst/>
              <a:gdLst>
                <a:gd name="connsiteX0" fmla="*/ 37993 w 37133"/>
                <a:gd name="connsiteY0" fmla="*/ 18621 h 37133"/>
                <a:gd name="connsiteX1" fmla="*/ 19426 w 37133"/>
                <a:gd name="connsiteY1" fmla="*/ 37188 h 37133"/>
                <a:gd name="connsiteX2" fmla="*/ 859 w 37133"/>
                <a:gd name="connsiteY2" fmla="*/ 18621 h 37133"/>
                <a:gd name="connsiteX3" fmla="*/ 19426 w 37133"/>
                <a:gd name="connsiteY3" fmla="*/ 54 h 37133"/>
                <a:gd name="connsiteX4" fmla="*/ 37993 w 37133"/>
                <a:gd name="connsiteY4" fmla="*/ 18621 h 3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33" h="37133">
                  <a:moveTo>
                    <a:pt x="37993" y="18621"/>
                  </a:moveTo>
                  <a:cubicBezTo>
                    <a:pt x="37993" y="28875"/>
                    <a:pt x="29680" y="37188"/>
                    <a:pt x="19426" y="37188"/>
                  </a:cubicBezTo>
                  <a:cubicBezTo>
                    <a:pt x="9172" y="37188"/>
                    <a:pt x="859" y="28875"/>
                    <a:pt x="859" y="18621"/>
                  </a:cubicBezTo>
                  <a:cubicBezTo>
                    <a:pt x="859" y="8367"/>
                    <a:pt x="9172" y="54"/>
                    <a:pt x="19426" y="54"/>
                  </a:cubicBezTo>
                  <a:cubicBezTo>
                    <a:pt x="29680" y="54"/>
                    <a:pt x="37993" y="8367"/>
                    <a:pt x="37993" y="18621"/>
                  </a:cubicBezTo>
                </a:path>
              </a:pathLst>
            </a:custGeom>
            <a:solidFill>
              <a:srgbClr val="4C78A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3" name="Freeform: Shape 942">
              <a:extLst>
                <a:ext uri="{FF2B5EF4-FFF2-40B4-BE49-F238E27FC236}">
                  <a16:creationId xmlns:a16="http://schemas.microsoft.com/office/drawing/2014/main" id="{7A267B52-74E6-4F4B-8C6B-4AEBB71CC8E3}"/>
                </a:ext>
              </a:extLst>
            </p:cNvPr>
            <p:cNvSpPr/>
            <p:nvPr/>
          </p:nvSpPr>
          <p:spPr>
            <a:xfrm>
              <a:off x="11597258" y="1622496"/>
              <a:ext cx="152399" cy="152399"/>
            </a:xfrm>
            <a:custGeom>
              <a:avLst/>
              <a:gdLst>
                <a:gd name="connsiteX0" fmla="*/ 37993 w 37133"/>
                <a:gd name="connsiteY0" fmla="*/ 18635 h 37133"/>
                <a:gd name="connsiteX1" fmla="*/ 19426 w 37133"/>
                <a:gd name="connsiteY1" fmla="*/ 37202 h 37133"/>
                <a:gd name="connsiteX2" fmla="*/ 859 w 37133"/>
                <a:gd name="connsiteY2" fmla="*/ 18635 h 37133"/>
                <a:gd name="connsiteX3" fmla="*/ 19426 w 37133"/>
                <a:gd name="connsiteY3" fmla="*/ 68 h 37133"/>
                <a:gd name="connsiteX4" fmla="*/ 37993 w 37133"/>
                <a:gd name="connsiteY4" fmla="*/ 18635 h 3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33" h="37133">
                  <a:moveTo>
                    <a:pt x="37993" y="18635"/>
                  </a:moveTo>
                  <a:cubicBezTo>
                    <a:pt x="37993" y="28889"/>
                    <a:pt x="29680" y="37202"/>
                    <a:pt x="19426" y="37202"/>
                  </a:cubicBezTo>
                  <a:cubicBezTo>
                    <a:pt x="9172" y="37202"/>
                    <a:pt x="859" y="28889"/>
                    <a:pt x="859" y="18635"/>
                  </a:cubicBezTo>
                  <a:cubicBezTo>
                    <a:pt x="859" y="8381"/>
                    <a:pt x="9172" y="68"/>
                    <a:pt x="19426" y="68"/>
                  </a:cubicBezTo>
                  <a:cubicBezTo>
                    <a:pt x="29680" y="68"/>
                    <a:pt x="37993" y="8381"/>
                    <a:pt x="37993" y="18635"/>
                  </a:cubicBezTo>
                </a:path>
              </a:pathLst>
            </a:custGeom>
            <a:solidFill>
              <a:srgbClr val="F58518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8" name="Freeform: Shape 947">
              <a:extLst>
                <a:ext uri="{FF2B5EF4-FFF2-40B4-BE49-F238E27FC236}">
                  <a16:creationId xmlns:a16="http://schemas.microsoft.com/office/drawing/2014/main" id="{813346F9-E96E-419C-B5F6-1814EB467F25}"/>
                </a:ext>
              </a:extLst>
            </p:cNvPr>
            <p:cNvSpPr/>
            <p:nvPr/>
          </p:nvSpPr>
          <p:spPr>
            <a:xfrm>
              <a:off x="11597258" y="1839400"/>
              <a:ext cx="152399" cy="152399"/>
            </a:xfrm>
            <a:custGeom>
              <a:avLst/>
              <a:gdLst>
                <a:gd name="connsiteX0" fmla="*/ 37993 w 37133"/>
                <a:gd name="connsiteY0" fmla="*/ 18649 h 37133"/>
                <a:gd name="connsiteX1" fmla="*/ 19426 w 37133"/>
                <a:gd name="connsiteY1" fmla="*/ 37216 h 37133"/>
                <a:gd name="connsiteX2" fmla="*/ 859 w 37133"/>
                <a:gd name="connsiteY2" fmla="*/ 18649 h 37133"/>
                <a:gd name="connsiteX3" fmla="*/ 19426 w 37133"/>
                <a:gd name="connsiteY3" fmla="*/ 82 h 37133"/>
                <a:gd name="connsiteX4" fmla="*/ 37993 w 37133"/>
                <a:gd name="connsiteY4" fmla="*/ 18649 h 3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33" h="37133">
                  <a:moveTo>
                    <a:pt x="37993" y="18649"/>
                  </a:moveTo>
                  <a:cubicBezTo>
                    <a:pt x="37993" y="28903"/>
                    <a:pt x="29680" y="37216"/>
                    <a:pt x="19426" y="37216"/>
                  </a:cubicBezTo>
                  <a:cubicBezTo>
                    <a:pt x="9172" y="37216"/>
                    <a:pt x="859" y="28903"/>
                    <a:pt x="859" y="18649"/>
                  </a:cubicBezTo>
                  <a:cubicBezTo>
                    <a:pt x="859" y="8395"/>
                    <a:pt x="9172" y="82"/>
                    <a:pt x="19426" y="82"/>
                  </a:cubicBezTo>
                  <a:cubicBezTo>
                    <a:pt x="29680" y="82"/>
                    <a:pt x="37993" y="8395"/>
                    <a:pt x="37993" y="18649"/>
                  </a:cubicBezTo>
                </a:path>
              </a:pathLst>
            </a:custGeom>
            <a:solidFill>
              <a:srgbClr val="E45756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3" name="Freeform: Shape 952">
              <a:extLst>
                <a:ext uri="{FF2B5EF4-FFF2-40B4-BE49-F238E27FC236}">
                  <a16:creationId xmlns:a16="http://schemas.microsoft.com/office/drawing/2014/main" id="{ED6590DE-C79E-4D81-A42D-D3F11D7914AB}"/>
                </a:ext>
              </a:extLst>
            </p:cNvPr>
            <p:cNvSpPr/>
            <p:nvPr/>
          </p:nvSpPr>
          <p:spPr>
            <a:xfrm>
              <a:off x="11597258" y="2056303"/>
              <a:ext cx="152399" cy="152399"/>
            </a:xfrm>
            <a:custGeom>
              <a:avLst/>
              <a:gdLst>
                <a:gd name="connsiteX0" fmla="*/ 37993 w 37133"/>
                <a:gd name="connsiteY0" fmla="*/ 18663 h 37133"/>
                <a:gd name="connsiteX1" fmla="*/ 19426 w 37133"/>
                <a:gd name="connsiteY1" fmla="*/ 37230 h 37133"/>
                <a:gd name="connsiteX2" fmla="*/ 859 w 37133"/>
                <a:gd name="connsiteY2" fmla="*/ 18663 h 37133"/>
                <a:gd name="connsiteX3" fmla="*/ 19426 w 37133"/>
                <a:gd name="connsiteY3" fmla="*/ 96 h 37133"/>
                <a:gd name="connsiteX4" fmla="*/ 37993 w 37133"/>
                <a:gd name="connsiteY4" fmla="*/ 18663 h 3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33" h="37133">
                  <a:moveTo>
                    <a:pt x="37993" y="18663"/>
                  </a:moveTo>
                  <a:cubicBezTo>
                    <a:pt x="37993" y="28917"/>
                    <a:pt x="29680" y="37230"/>
                    <a:pt x="19426" y="37230"/>
                  </a:cubicBezTo>
                  <a:cubicBezTo>
                    <a:pt x="9172" y="37230"/>
                    <a:pt x="859" y="28917"/>
                    <a:pt x="859" y="18663"/>
                  </a:cubicBezTo>
                  <a:cubicBezTo>
                    <a:pt x="859" y="8409"/>
                    <a:pt x="9172" y="96"/>
                    <a:pt x="19426" y="96"/>
                  </a:cubicBezTo>
                  <a:cubicBezTo>
                    <a:pt x="29680" y="96"/>
                    <a:pt x="37993" y="8409"/>
                    <a:pt x="37993" y="18663"/>
                  </a:cubicBezTo>
                </a:path>
              </a:pathLst>
            </a:custGeom>
            <a:solidFill>
              <a:srgbClr val="72B7B2"/>
            </a:solidFill>
            <a:ln w="5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1" name="TextBox 960">
              <a:extLst>
                <a:ext uri="{FF2B5EF4-FFF2-40B4-BE49-F238E27FC236}">
                  <a16:creationId xmlns:a16="http://schemas.microsoft.com/office/drawing/2014/main" id="{979B8169-435C-40C5-8F43-4B187D75F9BF}"/>
                </a:ext>
              </a:extLst>
            </p:cNvPr>
            <p:cNvSpPr txBox="1"/>
            <p:nvPr/>
          </p:nvSpPr>
          <p:spPr>
            <a:xfrm>
              <a:off x="11673457" y="1357831"/>
              <a:ext cx="54373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Editing</a:t>
              </a:r>
            </a:p>
          </p:txBody>
        </p:sp>
        <p:sp>
          <p:nvSpPr>
            <p:cNvPr id="962" name="TextBox 961">
              <a:extLst>
                <a:ext uri="{FF2B5EF4-FFF2-40B4-BE49-F238E27FC236}">
                  <a16:creationId xmlns:a16="http://schemas.microsoft.com/office/drawing/2014/main" id="{57F1C630-C444-4413-9B6F-DAC1C29903AA}"/>
                </a:ext>
              </a:extLst>
            </p:cNvPr>
            <p:cNvSpPr txBox="1"/>
            <p:nvPr/>
          </p:nvSpPr>
          <p:spPr>
            <a:xfrm>
              <a:off x="11673457" y="1573868"/>
              <a:ext cx="4940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Indels</a:t>
              </a:r>
            </a:p>
          </p:txBody>
        </p:sp>
        <p:sp>
          <p:nvSpPr>
            <p:cNvPr id="963" name="TextBox 962">
              <a:extLst>
                <a:ext uri="{FF2B5EF4-FFF2-40B4-BE49-F238E27FC236}">
                  <a16:creationId xmlns:a16="http://schemas.microsoft.com/office/drawing/2014/main" id="{786FFA56-92F7-460C-9D69-3FD8FAE5774A}"/>
                </a:ext>
              </a:extLst>
            </p:cNvPr>
            <p:cNvSpPr txBox="1"/>
            <p:nvPr/>
          </p:nvSpPr>
          <p:spPr>
            <a:xfrm>
              <a:off x="11673457" y="1783417"/>
              <a:ext cx="67197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Mutation</a:t>
              </a:r>
            </a:p>
          </p:txBody>
        </p:sp>
        <p:sp>
          <p:nvSpPr>
            <p:cNvPr id="964" name="TextBox 963">
              <a:extLst>
                <a:ext uri="{FF2B5EF4-FFF2-40B4-BE49-F238E27FC236}">
                  <a16:creationId xmlns:a16="http://schemas.microsoft.com/office/drawing/2014/main" id="{64B2A3FB-44AC-4376-9739-0AC5BE1B1D9E}"/>
                </a:ext>
              </a:extLst>
            </p:cNvPr>
            <p:cNvSpPr txBox="1"/>
            <p:nvPr/>
          </p:nvSpPr>
          <p:spPr>
            <a:xfrm>
              <a:off x="11673457" y="2009008"/>
              <a:ext cx="4667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None</a:t>
              </a:r>
            </a:p>
          </p:txBody>
        </p:sp>
      </p:grpSp>
      <p:sp>
        <p:nvSpPr>
          <p:cNvPr id="966" name="TextBox 965">
            <a:extLst>
              <a:ext uri="{FF2B5EF4-FFF2-40B4-BE49-F238E27FC236}">
                <a16:creationId xmlns:a16="http://schemas.microsoft.com/office/drawing/2014/main" id="{825A19E1-96B7-4043-93AE-68344B2EA2E5}"/>
              </a:ext>
            </a:extLst>
          </p:cNvPr>
          <p:cNvSpPr txBox="1"/>
          <p:nvPr/>
        </p:nvSpPr>
        <p:spPr>
          <a:xfrm>
            <a:off x="7422079" y="1251921"/>
            <a:ext cx="692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T-1 to T-5</a:t>
            </a:r>
          </a:p>
        </p:txBody>
      </p:sp>
      <p:sp>
        <p:nvSpPr>
          <p:cNvPr id="967" name="TextBox 966">
            <a:extLst>
              <a:ext uri="{FF2B5EF4-FFF2-40B4-BE49-F238E27FC236}">
                <a16:creationId xmlns:a16="http://schemas.microsoft.com/office/drawing/2014/main" id="{9207F1B7-DA5A-4858-873F-26F016ABF570}"/>
              </a:ext>
            </a:extLst>
          </p:cNvPr>
          <p:cNvSpPr txBox="1"/>
          <p:nvPr/>
        </p:nvSpPr>
        <p:spPr>
          <a:xfrm>
            <a:off x="7422079" y="1962077"/>
            <a:ext cx="7585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T-6 to T-10</a:t>
            </a:r>
          </a:p>
        </p:txBody>
      </p:sp>
      <p:sp>
        <p:nvSpPr>
          <p:cNvPr id="968" name="TextBox 967">
            <a:extLst>
              <a:ext uri="{FF2B5EF4-FFF2-40B4-BE49-F238E27FC236}">
                <a16:creationId xmlns:a16="http://schemas.microsoft.com/office/drawing/2014/main" id="{C3004D92-7F0A-4338-BE25-2F8C0C6F1C75}"/>
              </a:ext>
            </a:extLst>
          </p:cNvPr>
          <p:cNvSpPr txBox="1"/>
          <p:nvPr/>
        </p:nvSpPr>
        <p:spPr>
          <a:xfrm>
            <a:off x="7422079" y="2672233"/>
            <a:ext cx="8242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T-11 to T-15</a:t>
            </a:r>
          </a:p>
        </p:txBody>
      </p:sp>
      <p:sp>
        <p:nvSpPr>
          <p:cNvPr id="969" name="TextBox 968">
            <a:extLst>
              <a:ext uri="{FF2B5EF4-FFF2-40B4-BE49-F238E27FC236}">
                <a16:creationId xmlns:a16="http://schemas.microsoft.com/office/drawing/2014/main" id="{4CD47968-E518-4646-B1FF-B28DD57C188B}"/>
              </a:ext>
            </a:extLst>
          </p:cNvPr>
          <p:cNvSpPr txBox="1"/>
          <p:nvPr/>
        </p:nvSpPr>
        <p:spPr>
          <a:xfrm>
            <a:off x="7422079" y="3382389"/>
            <a:ext cx="8242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T-16 to T-20</a:t>
            </a:r>
          </a:p>
        </p:txBody>
      </p:sp>
      <p:sp>
        <p:nvSpPr>
          <p:cNvPr id="970" name="TextBox 969">
            <a:extLst>
              <a:ext uri="{FF2B5EF4-FFF2-40B4-BE49-F238E27FC236}">
                <a16:creationId xmlns:a16="http://schemas.microsoft.com/office/drawing/2014/main" id="{7BC6CD46-6A2A-4BBD-9B09-A3A179ABB984}"/>
              </a:ext>
            </a:extLst>
          </p:cNvPr>
          <p:cNvSpPr txBox="1"/>
          <p:nvPr/>
        </p:nvSpPr>
        <p:spPr>
          <a:xfrm>
            <a:off x="7422079" y="4092545"/>
            <a:ext cx="8242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T-21 to T-25</a:t>
            </a:r>
          </a:p>
        </p:txBody>
      </p:sp>
      <p:sp>
        <p:nvSpPr>
          <p:cNvPr id="971" name="TextBox 970">
            <a:extLst>
              <a:ext uri="{FF2B5EF4-FFF2-40B4-BE49-F238E27FC236}">
                <a16:creationId xmlns:a16="http://schemas.microsoft.com/office/drawing/2014/main" id="{17DD0449-9B7D-4F25-A935-80E6BA311F7A}"/>
              </a:ext>
            </a:extLst>
          </p:cNvPr>
          <p:cNvSpPr txBox="1"/>
          <p:nvPr/>
        </p:nvSpPr>
        <p:spPr>
          <a:xfrm>
            <a:off x="7422079" y="4802701"/>
            <a:ext cx="8242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T-26 to T-30</a:t>
            </a:r>
          </a:p>
        </p:txBody>
      </p:sp>
      <p:sp>
        <p:nvSpPr>
          <p:cNvPr id="972" name="TextBox 971">
            <a:extLst>
              <a:ext uri="{FF2B5EF4-FFF2-40B4-BE49-F238E27FC236}">
                <a16:creationId xmlns:a16="http://schemas.microsoft.com/office/drawing/2014/main" id="{6446ACC8-618E-4A2E-89BD-0468746368D5}"/>
              </a:ext>
            </a:extLst>
          </p:cNvPr>
          <p:cNvSpPr txBox="1"/>
          <p:nvPr/>
        </p:nvSpPr>
        <p:spPr>
          <a:xfrm>
            <a:off x="7422079" y="5512857"/>
            <a:ext cx="8242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T-31 to T-35</a:t>
            </a:r>
          </a:p>
        </p:txBody>
      </p:sp>
      <p:sp>
        <p:nvSpPr>
          <p:cNvPr id="973" name="TextBox 972">
            <a:extLst>
              <a:ext uri="{FF2B5EF4-FFF2-40B4-BE49-F238E27FC236}">
                <a16:creationId xmlns:a16="http://schemas.microsoft.com/office/drawing/2014/main" id="{6E2471FE-ABA3-4E73-95F6-8992C2BC6C20}"/>
              </a:ext>
            </a:extLst>
          </p:cNvPr>
          <p:cNvSpPr txBox="1"/>
          <p:nvPr/>
        </p:nvSpPr>
        <p:spPr>
          <a:xfrm>
            <a:off x="7422079" y="6223014"/>
            <a:ext cx="8242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T-36 to T-37</a:t>
            </a:r>
          </a:p>
        </p:txBody>
      </p:sp>
      <p:sp>
        <p:nvSpPr>
          <p:cNvPr id="739" name="TextBox 738">
            <a:extLst>
              <a:ext uri="{FF2B5EF4-FFF2-40B4-BE49-F238E27FC236}">
                <a16:creationId xmlns:a16="http://schemas.microsoft.com/office/drawing/2014/main" id="{A1160A34-FDEE-42C2-B261-17BD9A1BB3C4}"/>
              </a:ext>
            </a:extLst>
          </p:cNvPr>
          <p:cNvSpPr txBox="1"/>
          <p:nvPr/>
        </p:nvSpPr>
        <p:spPr>
          <a:xfrm>
            <a:off x="267438" y="12062"/>
            <a:ext cx="11767371" cy="676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Supplementary Figure 1. A.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Repartition of TALEN in function of their efficiency (indel frequencies, mean, N=2, independent T-cell donors).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Number of C or G found in the spacer or the 37 TALEN/TALE-BE.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distribution of the 4 nucleotides (A/C/G/T) as function of the position in the spacer of the 37 TALEN/TALE-BE.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Outcome of the editing process at the 37 loci: C-to-T conversion (Edition), Indels, Mutation (C-to-A/G conversion) and WT (None).</a:t>
            </a:r>
          </a:p>
        </p:txBody>
      </p:sp>
    </p:spTree>
    <p:extLst>
      <p:ext uri="{BB962C8B-B14F-4D97-AF65-F5344CB8AC3E}">
        <p14:creationId xmlns:p14="http://schemas.microsoft.com/office/powerpoint/2010/main" val="2805056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D39C0BD-31BF-44AF-9A75-19C6770A86CA}"/>
              </a:ext>
            </a:extLst>
          </p:cNvPr>
          <p:cNvSpPr/>
          <p:nvPr/>
        </p:nvSpPr>
        <p:spPr>
          <a:xfrm>
            <a:off x="624167" y="1381125"/>
            <a:ext cx="9525" cy="9525"/>
          </a:xfrm>
          <a:custGeom>
            <a:avLst/>
            <a:gdLst>
              <a:gd name="connsiteX0" fmla="*/ 30 w 9525"/>
              <a:gd name="connsiteY0" fmla="*/ 29 h 9525"/>
              <a:gd name="connsiteX1" fmla="*/ 30 w 9525"/>
              <a:gd name="connsiteY1" fmla="*/ 29 h 9525"/>
              <a:gd name="connsiteX2" fmla="*/ 30 w 9525"/>
              <a:gd name="connsiteY2" fmla="*/ 29 h 9525"/>
              <a:gd name="connsiteX3" fmla="*/ 30 w 9525"/>
              <a:gd name="connsiteY3" fmla="*/ 29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" h="9525">
                <a:moveTo>
                  <a:pt x="30" y="29"/>
                </a:moveTo>
                <a:lnTo>
                  <a:pt x="30" y="29"/>
                </a:lnTo>
                <a:lnTo>
                  <a:pt x="30" y="29"/>
                </a:lnTo>
                <a:lnTo>
                  <a:pt x="30" y="29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4" name="Graphic 2">
            <a:extLst>
              <a:ext uri="{FF2B5EF4-FFF2-40B4-BE49-F238E27FC236}">
                <a16:creationId xmlns:a16="http://schemas.microsoft.com/office/drawing/2014/main" id="{5741261B-67CF-4522-B97D-85C0C9A63C9D}"/>
              </a:ext>
            </a:extLst>
          </p:cNvPr>
          <p:cNvGrpSpPr/>
          <p:nvPr/>
        </p:nvGrpSpPr>
        <p:grpSpPr>
          <a:xfrm>
            <a:off x="308889" y="1354455"/>
            <a:ext cx="385042" cy="1027271"/>
            <a:chOff x="308889" y="1354455"/>
            <a:chExt cx="385042" cy="1027271"/>
          </a:xfrm>
        </p:grpSpPr>
        <p:grpSp>
          <p:nvGrpSpPr>
            <p:cNvPr id="15" name="Graphic 2">
              <a:extLst>
                <a:ext uri="{FF2B5EF4-FFF2-40B4-BE49-F238E27FC236}">
                  <a16:creationId xmlns:a16="http://schemas.microsoft.com/office/drawing/2014/main" id="{6213CC8C-FBFC-46F2-AD1F-CCD47C88406E}"/>
                </a:ext>
              </a:extLst>
            </p:cNvPr>
            <p:cNvGrpSpPr/>
            <p:nvPr/>
          </p:nvGrpSpPr>
          <p:grpSpPr>
            <a:xfrm>
              <a:off x="308889" y="1354455"/>
              <a:ext cx="385042" cy="436721"/>
              <a:chOff x="308889" y="1354455"/>
              <a:chExt cx="385042" cy="436721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D1CA351-0F2D-48AC-A639-26388419CE01}"/>
                  </a:ext>
                </a:extLst>
              </p:cNvPr>
              <p:cNvSpPr/>
              <p:nvPr/>
            </p:nvSpPr>
            <p:spPr>
              <a:xfrm>
                <a:off x="614642" y="1381125"/>
                <a:ext cx="9525" cy="381000"/>
              </a:xfrm>
              <a:custGeom>
                <a:avLst/>
                <a:gdLst>
                  <a:gd name="connsiteX0" fmla="*/ 29 w 9525"/>
                  <a:gd name="connsiteY0" fmla="*/ 29 h 381000"/>
                  <a:gd name="connsiteX1" fmla="*/ 29 w 9525"/>
                  <a:gd name="connsiteY1" fmla="*/ 29 h 381000"/>
                  <a:gd name="connsiteX2" fmla="*/ 29 w 9525"/>
                  <a:gd name="connsiteY2" fmla="*/ 381029 h 381000"/>
                  <a:gd name="connsiteX3" fmla="*/ 29 w 9525"/>
                  <a:gd name="connsiteY3" fmla="*/ 381029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381000">
                    <a:moveTo>
                      <a:pt x="29" y="29"/>
                    </a:moveTo>
                    <a:lnTo>
                      <a:pt x="29" y="29"/>
                    </a:lnTo>
                    <a:lnTo>
                      <a:pt x="29" y="381029"/>
                    </a:lnTo>
                    <a:lnTo>
                      <a:pt x="29" y="381029"/>
                    </a:ln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7" name="Graphic 2">
                <a:extLst>
                  <a:ext uri="{FF2B5EF4-FFF2-40B4-BE49-F238E27FC236}">
                    <a16:creationId xmlns:a16="http://schemas.microsoft.com/office/drawing/2014/main" id="{DFB2BDDD-AAD6-4949-9A0E-7535FD037801}"/>
                  </a:ext>
                </a:extLst>
              </p:cNvPr>
              <p:cNvGrpSpPr/>
              <p:nvPr/>
            </p:nvGrpSpPr>
            <p:grpSpPr>
              <a:xfrm>
                <a:off x="308889" y="1354455"/>
                <a:ext cx="385042" cy="436721"/>
                <a:chOff x="308889" y="1354455"/>
                <a:chExt cx="385042" cy="436721"/>
              </a:xfrm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A357C782-F369-4AED-8998-61B663AC584C}"/>
                    </a:ext>
                  </a:extLst>
                </p:cNvPr>
                <p:cNvSpPr/>
                <p:nvPr/>
              </p:nvSpPr>
              <p:spPr>
                <a:xfrm>
                  <a:off x="619404" y="1385887"/>
                  <a:ext cx="9525" cy="9525"/>
                </a:xfrm>
                <a:custGeom>
                  <a:avLst/>
                  <a:gdLst>
                    <a:gd name="connsiteX0" fmla="*/ 30 w 9525"/>
                    <a:gd name="connsiteY0" fmla="*/ 30 h 9525"/>
                    <a:gd name="connsiteX1" fmla="*/ 30 w 9525"/>
                    <a:gd name="connsiteY1" fmla="*/ 30 h 9525"/>
                    <a:gd name="connsiteX2" fmla="*/ 30 w 9525"/>
                    <a:gd name="connsiteY2" fmla="*/ 30 h 9525"/>
                    <a:gd name="connsiteX3" fmla="*/ 30 w 9525"/>
                    <a:gd name="connsiteY3" fmla="*/ 3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">
                      <a:moveTo>
                        <a:pt x="30" y="30"/>
                      </a:moveTo>
                      <a:lnTo>
                        <a:pt x="30" y="30"/>
                      </a:lnTo>
                      <a:lnTo>
                        <a:pt x="30" y="30"/>
                      </a:lnTo>
                      <a:lnTo>
                        <a:pt x="30" y="30"/>
                      </a:lnTo>
                      <a:close/>
                    </a:path>
                  </a:pathLst>
                </a:custGeom>
                <a:no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9" name="Graphic 2">
                  <a:extLst>
                    <a:ext uri="{FF2B5EF4-FFF2-40B4-BE49-F238E27FC236}">
                      <a16:creationId xmlns:a16="http://schemas.microsoft.com/office/drawing/2014/main" id="{1D1A4D81-D484-4E3D-A0F8-C3DA78295A7D}"/>
                    </a:ext>
                  </a:extLst>
                </p:cNvPr>
                <p:cNvGrpSpPr/>
                <p:nvPr/>
              </p:nvGrpSpPr>
              <p:grpSpPr>
                <a:xfrm>
                  <a:off x="308889" y="1354455"/>
                  <a:ext cx="385042" cy="436721"/>
                  <a:chOff x="308889" y="1354455"/>
                  <a:chExt cx="385042" cy="436721"/>
                </a:xfrm>
                <a:solidFill>
                  <a:srgbClr val="000000"/>
                </a:solidFill>
              </p:grpSpPr>
              <p:grpSp>
                <p:nvGrpSpPr>
                  <p:cNvPr id="20" name="Graphic 2">
                    <a:extLst>
                      <a:ext uri="{FF2B5EF4-FFF2-40B4-BE49-F238E27FC236}">
                        <a16:creationId xmlns:a16="http://schemas.microsoft.com/office/drawing/2014/main" id="{0A4AEADC-7A8B-4A97-942D-4C71784C6DCE}"/>
                      </a:ext>
                    </a:extLst>
                  </p:cNvPr>
                  <p:cNvGrpSpPr/>
                  <p:nvPr/>
                </p:nvGrpSpPr>
                <p:grpSpPr>
                  <a:xfrm>
                    <a:off x="571779" y="1481137"/>
                    <a:ext cx="47625" cy="190500"/>
                    <a:chOff x="571779" y="1481137"/>
                    <a:chExt cx="47625" cy="190500"/>
                  </a:xfrm>
                </p:grpSpPr>
                <p:sp>
                  <p:nvSpPr>
                    <p:cNvPr id="21" name="Freeform: Shape 20">
                      <a:extLst>
                        <a:ext uri="{FF2B5EF4-FFF2-40B4-BE49-F238E27FC236}">
                          <a16:creationId xmlns:a16="http://schemas.microsoft.com/office/drawing/2014/main" id="{AE046505-94BE-485D-AC89-F024EB4B65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1779" y="1481137"/>
                      <a:ext cx="47625" cy="9525"/>
                    </a:xfrm>
                    <a:custGeom>
                      <a:avLst/>
                      <a:gdLst>
                        <a:gd name="connsiteX0" fmla="*/ 47655 w 47625"/>
                        <a:gd name="connsiteY0" fmla="*/ 40 h 9525"/>
                        <a:gd name="connsiteX1" fmla="*/ 30 w 47625"/>
                        <a:gd name="connsiteY1" fmla="*/ 40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7625" h="9525">
                          <a:moveTo>
                            <a:pt x="47655" y="40"/>
                          </a:moveTo>
                          <a:lnTo>
                            <a:pt x="30" y="40"/>
                          </a:lnTo>
                        </a:path>
                      </a:pathLst>
                    </a:custGeom>
                    <a:ln w="9525" cap="flat">
                      <a:solidFill>
                        <a:srgbClr val="88888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" name="Freeform: Shape 21">
                      <a:extLst>
                        <a:ext uri="{FF2B5EF4-FFF2-40B4-BE49-F238E27FC236}">
                          <a16:creationId xmlns:a16="http://schemas.microsoft.com/office/drawing/2014/main" id="{AD74964B-30FC-4536-8C13-93F3051AE4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1779" y="1671637"/>
                      <a:ext cx="47625" cy="9525"/>
                    </a:xfrm>
                    <a:custGeom>
                      <a:avLst/>
                      <a:gdLst>
                        <a:gd name="connsiteX0" fmla="*/ 47655 w 47625"/>
                        <a:gd name="connsiteY0" fmla="*/ 60 h 9525"/>
                        <a:gd name="connsiteX1" fmla="*/ 30 w 47625"/>
                        <a:gd name="connsiteY1" fmla="*/ 60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7625" h="9525">
                          <a:moveTo>
                            <a:pt x="47655" y="60"/>
                          </a:moveTo>
                          <a:lnTo>
                            <a:pt x="30" y="60"/>
                          </a:lnTo>
                        </a:path>
                      </a:pathLst>
                    </a:custGeom>
                    <a:ln w="9525" cap="flat">
                      <a:solidFill>
                        <a:srgbClr val="88888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" name="Graphic 2">
                    <a:extLst>
                      <a:ext uri="{FF2B5EF4-FFF2-40B4-BE49-F238E27FC236}">
                        <a16:creationId xmlns:a16="http://schemas.microsoft.com/office/drawing/2014/main" id="{8ACC60D6-CC86-411A-B980-F458DF5B1A33}"/>
                      </a:ext>
                    </a:extLst>
                  </p:cNvPr>
                  <p:cNvGrpSpPr/>
                  <p:nvPr/>
                </p:nvGrpSpPr>
                <p:grpSpPr>
                  <a:xfrm>
                    <a:off x="308889" y="1354455"/>
                    <a:ext cx="385042" cy="436721"/>
                    <a:chOff x="308889" y="1354455"/>
                    <a:chExt cx="385042" cy="436721"/>
                  </a:xfrm>
                  <a:solidFill>
                    <a:srgbClr val="000000"/>
                  </a:solidFill>
                </p:grpSpPr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162E1E6C-3113-486C-BCC0-27D54CDCEE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37464" y="1354455"/>
                      <a:ext cx="317716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/>
                      <a:r>
                        <a:rPr lang="en-US" sz="1000" spc="0" baseline="0" dirty="0">
                          <a:solidFill>
                            <a:srgbClr val="000000"/>
                          </a:solidFill>
                          <a:cs typeface="Helvetica"/>
                          <a:sym typeface="Helvetica"/>
                          <a:rtl val="0"/>
                        </a:rPr>
                        <a:t>BE</a:t>
                      </a:r>
                    </a:p>
                  </p:txBody>
                </p:sp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AF383C27-A8F3-4D41-85A8-4BD827E1C9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8889" y="1544955"/>
                      <a:ext cx="385042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/>
                      <a:r>
                        <a:rPr lang="en-US" sz="1000" spc="0" baseline="0" dirty="0">
                          <a:solidFill>
                            <a:srgbClr val="000000"/>
                          </a:solidFill>
                          <a:cs typeface="Helvetica"/>
                          <a:sym typeface="Helvetica"/>
                          <a:rtl val="0"/>
                        </a:rPr>
                        <a:t>Ctrl</a:t>
                      </a:r>
                    </a:p>
                  </p:txBody>
                </p:sp>
              </p:grpSp>
              <p:sp>
                <p:nvSpPr>
                  <p:cNvPr id="26" name="Freeform: Shape 25">
                    <a:extLst>
                      <a:ext uri="{FF2B5EF4-FFF2-40B4-BE49-F238E27FC236}">
                        <a16:creationId xmlns:a16="http://schemas.microsoft.com/office/drawing/2014/main" id="{F25C97BB-5AFF-48DA-96DC-210BF048385B}"/>
                      </a:ext>
                    </a:extLst>
                  </p:cNvPr>
                  <p:cNvSpPr/>
                  <p:nvPr/>
                </p:nvSpPr>
                <p:spPr>
                  <a:xfrm>
                    <a:off x="619404" y="1385887"/>
                    <a:ext cx="9525" cy="381000"/>
                  </a:xfrm>
                  <a:custGeom>
                    <a:avLst/>
                    <a:gdLst>
                      <a:gd name="connsiteX0" fmla="*/ 30 w 9525"/>
                      <a:gd name="connsiteY0" fmla="*/ 30 h 381000"/>
                      <a:gd name="connsiteX1" fmla="*/ 30 w 9525"/>
                      <a:gd name="connsiteY1" fmla="*/ 381030 h 381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381000">
                        <a:moveTo>
                          <a:pt x="30" y="30"/>
                        </a:moveTo>
                        <a:lnTo>
                          <a:pt x="30" y="381030"/>
                        </a:lnTo>
                      </a:path>
                    </a:pathLst>
                  </a:custGeom>
                  <a:ln w="9525" cap="flat">
                    <a:solidFill>
                      <a:srgbClr val="88888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7" name="Graphic 2">
              <a:extLst>
                <a:ext uri="{FF2B5EF4-FFF2-40B4-BE49-F238E27FC236}">
                  <a16:creationId xmlns:a16="http://schemas.microsoft.com/office/drawing/2014/main" id="{E5697F76-DA20-46D8-8D03-43C759086F54}"/>
                </a:ext>
              </a:extLst>
            </p:cNvPr>
            <p:cNvGrpSpPr/>
            <p:nvPr/>
          </p:nvGrpSpPr>
          <p:grpSpPr>
            <a:xfrm>
              <a:off x="308889" y="1945005"/>
              <a:ext cx="385042" cy="436721"/>
              <a:chOff x="308889" y="1945005"/>
              <a:chExt cx="385042" cy="436721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62B0DA0-F765-4567-8ED6-A023E218B084}"/>
                  </a:ext>
                </a:extLst>
              </p:cNvPr>
              <p:cNvSpPr/>
              <p:nvPr/>
            </p:nvSpPr>
            <p:spPr>
              <a:xfrm>
                <a:off x="614642" y="1971675"/>
                <a:ext cx="9525" cy="381000"/>
              </a:xfrm>
              <a:custGeom>
                <a:avLst/>
                <a:gdLst>
                  <a:gd name="connsiteX0" fmla="*/ 29 w 9525"/>
                  <a:gd name="connsiteY0" fmla="*/ 91 h 381000"/>
                  <a:gd name="connsiteX1" fmla="*/ 29 w 9525"/>
                  <a:gd name="connsiteY1" fmla="*/ 91 h 381000"/>
                  <a:gd name="connsiteX2" fmla="*/ 29 w 9525"/>
                  <a:gd name="connsiteY2" fmla="*/ 381091 h 381000"/>
                  <a:gd name="connsiteX3" fmla="*/ 29 w 9525"/>
                  <a:gd name="connsiteY3" fmla="*/ 381091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381000">
                    <a:moveTo>
                      <a:pt x="29" y="91"/>
                    </a:moveTo>
                    <a:lnTo>
                      <a:pt x="29" y="91"/>
                    </a:lnTo>
                    <a:lnTo>
                      <a:pt x="29" y="381091"/>
                    </a:lnTo>
                    <a:lnTo>
                      <a:pt x="29" y="381091"/>
                    </a:ln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9" name="Graphic 2">
                <a:extLst>
                  <a:ext uri="{FF2B5EF4-FFF2-40B4-BE49-F238E27FC236}">
                    <a16:creationId xmlns:a16="http://schemas.microsoft.com/office/drawing/2014/main" id="{FD974907-CCB7-41BC-860D-C42A0074C0B3}"/>
                  </a:ext>
                </a:extLst>
              </p:cNvPr>
              <p:cNvGrpSpPr/>
              <p:nvPr/>
            </p:nvGrpSpPr>
            <p:grpSpPr>
              <a:xfrm>
                <a:off x="308889" y="1945005"/>
                <a:ext cx="385042" cy="436721"/>
                <a:chOff x="308889" y="1945005"/>
                <a:chExt cx="385042" cy="436721"/>
              </a:xfrm>
            </p:grpSpPr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B807CCEA-8512-4B34-975E-65CF74EC3D88}"/>
                    </a:ext>
                  </a:extLst>
                </p:cNvPr>
                <p:cNvSpPr/>
                <p:nvPr/>
              </p:nvSpPr>
              <p:spPr>
                <a:xfrm>
                  <a:off x="619404" y="1976437"/>
                  <a:ext cx="9525" cy="9525"/>
                </a:xfrm>
                <a:custGeom>
                  <a:avLst/>
                  <a:gdLst>
                    <a:gd name="connsiteX0" fmla="*/ 30 w 9525"/>
                    <a:gd name="connsiteY0" fmla="*/ 92 h 9525"/>
                    <a:gd name="connsiteX1" fmla="*/ 30 w 9525"/>
                    <a:gd name="connsiteY1" fmla="*/ 92 h 9525"/>
                    <a:gd name="connsiteX2" fmla="*/ 30 w 9525"/>
                    <a:gd name="connsiteY2" fmla="*/ 92 h 9525"/>
                    <a:gd name="connsiteX3" fmla="*/ 30 w 9525"/>
                    <a:gd name="connsiteY3" fmla="*/ 92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">
                      <a:moveTo>
                        <a:pt x="30" y="92"/>
                      </a:moveTo>
                      <a:lnTo>
                        <a:pt x="30" y="92"/>
                      </a:lnTo>
                      <a:lnTo>
                        <a:pt x="30" y="92"/>
                      </a:lnTo>
                      <a:lnTo>
                        <a:pt x="30" y="92"/>
                      </a:lnTo>
                      <a:close/>
                    </a:path>
                  </a:pathLst>
                </a:custGeom>
                <a:no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1" name="Graphic 2">
                  <a:extLst>
                    <a:ext uri="{FF2B5EF4-FFF2-40B4-BE49-F238E27FC236}">
                      <a16:creationId xmlns:a16="http://schemas.microsoft.com/office/drawing/2014/main" id="{599B6D9D-7A26-413A-8219-1A36A34F99C6}"/>
                    </a:ext>
                  </a:extLst>
                </p:cNvPr>
                <p:cNvGrpSpPr/>
                <p:nvPr/>
              </p:nvGrpSpPr>
              <p:grpSpPr>
                <a:xfrm>
                  <a:off x="308889" y="1945005"/>
                  <a:ext cx="385042" cy="436721"/>
                  <a:chOff x="308889" y="1945005"/>
                  <a:chExt cx="385042" cy="436721"/>
                </a:xfrm>
                <a:solidFill>
                  <a:srgbClr val="000000"/>
                </a:solidFill>
              </p:grpSpPr>
              <p:grpSp>
                <p:nvGrpSpPr>
                  <p:cNvPr id="32" name="Graphic 2">
                    <a:extLst>
                      <a:ext uri="{FF2B5EF4-FFF2-40B4-BE49-F238E27FC236}">
                        <a16:creationId xmlns:a16="http://schemas.microsoft.com/office/drawing/2014/main" id="{0E1AFDB1-EB6C-4913-AAF9-864B8BFFC813}"/>
                      </a:ext>
                    </a:extLst>
                  </p:cNvPr>
                  <p:cNvGrpSpPr/>
                  <p:nvPr/>
                </p:nvGrpSpPr>
                <p:grpSpPr>
                  <a:xfrm>
                    <a:off x="571779" y="2071687"/>
                    <a:ext cx="47625" cy="190500"/>
                    <a:chOff x="571779" y="2071687"/>
                    <a:chExt cx="47625" cy="190500"/>
                  </a:xfrm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C6A6CF95-3487-4149-9CD9-31BBA8C00F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1779" y="2071687"/>
                      <a:ext cx="47625" cy="9525"/>
                    </a:xfrm>
                    <a:custGeom>
                      <a:avLst/>
                      <a:gdLst>
                        <a:gd name="connsiteX0" fmla="*/ 47655 w 47625"/>
                        <a:gd name="connsiteY0" fmla="*/ 102 h 9525"/>
                        <a:gd name="connsiteX1" fmla="*/ 30 w 47625"/>
                        <a:gd name="connsiteY1" fmla="*/ 102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7625" h="9525">
                          <a:moveTo>
                            <a:pt x="47655" y="102"/>
                          </a:moveTo>
                          <a:lnTo>
                            <a:pt x="30" y="102"/>
                          </a:lnTo>
                        </a:path>
                      </a:pathLst>
                    </a:custGeom>
                    <a:ln w="9525" cap="flat">
                      <a:solidFill>
                        <a:srgbClr val="88888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63DB4A80-91E0-4E16-BFD7-C2BB63799E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1779" y="2262187"/>
                      <a:ext cx="47625" cy="9525"/>
                    </a:xfrm>
                    <a:custGeom>
                      <a:avLst/>
                      <a:gdLst>
                        <a:gd name="connsiteX0" fmla="*/ 47655 w 47625"/>
                        <a:gd name="connsiteY0" fmla="*/ 122 h 9525"/>
                        <a:gd name="connsiteX1" fmla="*/ 30 w 47625"/>
                        <a:gd name="connsiteY1" fmla="*/ 122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7625" h="9525">
                          <a:moveTo>
                            <a:pt x="47655" y="122"/>
                          </a:moveTo>
                          <a:lnTo>
                            <a:pt x="30" y="122"/>
                          </a:lnTo>
                        </a:path>
                      </a:pathLst>
                    </a:custGeom>
                    <a:ln w="9525" cap="flat">
                      <a:solidFill>
                        <a:srgbClr val="88888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5" name="Graphic 2">
                    <a:extLst>
                      <a:ext uri="{FF2B5EF4-FFF2-40B4-BE49-F238E27FC236}">
                        <a16:creationId xmlns:a16="http://schemas.microsoft.com/office/drawing/2014/main" id="{41FA312D-3EB1-4382-904A-F0FAF47391C4}"/>
                      </a:ext>
                    </a:extLst>
                  </p:cNvPr>
                  <p:cNvGrpSpPr/>
                  <p:nvPr/>
                </p:nvGrpSpPr>
                <p:grpSpPr>
                  <a:xfrm>
                    <a:off x="308889" y="1945005"/>
                    <a:ext cx="385042" cy="436721"/>
                    <a:chOff x="308889" y="1945005"/>
                    <a:chExt cx="385042" cy="436721"/>
                  </a:xfrm>
                  <a:solidFill>
                    <a:srgbClr val="000000"/>
                  </a:solidFill>
                </p:grpSpPr>
                <p:sp>
                  <p:nvSpPr>
                    <p:cNvPr id="36" name="TextBox 35">
                      <a:extLst>
                        <a:ext uri="{FF2B5EF4-FFF2-40B4-BE49-F238E27FC236}">
                          <a16:creationId xmlns:a16="http://schemas.microsoft.com/office/drawing/2014/main" id="{25C26082-549F-44A6-8475-45E807E6DB9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37464" y="1945005"/>
                      <a:ext cx="317716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/>
                      <a:r>
                        <a:rPr lang="en-US" sz="1000" spc="0" baseline="0" dirty="0">
                          <a:solidFill>
                            <a:srgbClr val="000000"/>
                          </a:solidFill>
                          <a:cs typeface="Helvetica"/>
                          <a:sym typeface="Helvetica"/>
                          <a:rtl val="0"/>
                        </a:rPr>
                        <a:t>BE</a:t>
                      </a:r>
                    </a:p>
                  </p:txBody>
                </p:sp>
                <p:sp>
                  <p:nvSpPr>
                    <p:cNvPr id="37" name="TextBox 36">
                      <a:extLst>
                        <a:ext uri="{FF2B5EF4-FFF2-40B4-BE49-F238E27FC236}">
                          <a16:creationId xmlns:a16="http://schemas.microsoft.com/office/drawing/2014/main" id="{9BE5C39D-8E81-4421-9E07-B7E7180B32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8889" y="2135505"/>
                      <a:ext cx="385042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/>
                      <a:r>
                        <a:rPr lang="en-US" sz="1000" spc="0" baseline="0" dirty="0">
                          <a:solidFill>
                            <a:srgbClr val="000000"/>
                          </a:solidFill>
                          <a:cs typeface="Helvetica"/>
                          <a:sym typeface="Helvetica"/>
                          <a:rtl val="0"/>
                        </a:rPr>
                        <a:t>Ctrl</a:t>
                      </a:r>
                    </a:p>
                  </p:txBody>
                </p:sp>
              </p:grpSp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DB9BFBCA-B0B2-48BB-9549-A23254A505FD}"/>
                      </a:ext>
                    </a:extLst>
                  </p:cNvPr>
                  <p:cNvSpPr/>
                  <p:nvPr/>
                </p:nvSpPr>
                <p:spPr>
                  <a:xfrm>
                    <a:off x="619404" y="1976437"/>
                    <a:ext cx="9525" cy="381000"/>
                  </a:xfrm>
                  <a:custGeom>
                    <a:avLst/>
                    <a:gdLst>
                      <a:gd name="connsiteX0" fmla="*/ 30 w 9525"/>
                      <a:gd name="connsiteY0" fmla="*/ 92 h 381000"/>
                      <a:gd name="connsiteX1" fmla="*/ 30 w 9525"/>
                      <a:gd name="connsiteY1" fmla="*/ 381092 h 381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381000">
                        <a:moveTo>
                          <a:pt x="30" y="92"/>
                        </a:moveTo>
                        <a:lnTo>
                          <a:pt x="30" y="381092"/>
                        </a:lnTo>
                      </a:path>
                    </a:pathLst>
                  </a:custGeom>
                  <a:ln w="9525" cap="flat">
                    <a:solidFill>
                      <a:srgbClr val="88888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39" name="Graphic 2">
            <a:extLst>
              <a:ext uri="{FF2B5EF4-FFF2-40B4-BE49-F238E27FC236}">
                <a16:creationId xmlns:a16="http://schemas.microsoft.com/office/drawing/2014/main" id="{B3C50ADB-AFAD-41F7-90F1-B100F9BEA769}"/>
              </a:ext>
            </a:extLst>
          </p:cNvPr>
          <p:cNvGrpSpPr/>
          <p:nvPr/>
        </p:nvGrpSpPr>
        <p:grpSpPr>
          <a:xfrm>
            <a:off x="624167" y="1078230"/>
            <a:ext cx="5924550" cy="302895"/>
            <a:chOff x="624167" y="1078230"/>
            <a:chExt cx="5924550" cy="302895"/>
          </a:xfrm>
        </p:grpSpPr>
        <p:grpSp>
          <p:nvGrpSpPr>
            <p:cNvPr id="40" name="Graphic 2">
              <a:extLst>
                <a:ext uri="{FF2B5EF4-FFF2-40B4-BE49-F238E27FC236}">
                  <a16:creationId xmlns:a16="http://schemas.microsoft.com/office/drawing/2014/main" id="{5090001A-F2B1-452E-9F3F-F12117124058}"/>
                </a:ext>
              </a:extLst>
            </p:cNvPr>
            <p:cNvGrpSpPr/>
            <p:nvPr/>
          </p:nvGrpSpPr>
          <p:grpSpPr>
            <a:xfrm>
              <a:off x="624167" y="1078230"/>
              <a:ext cx="2857500" cy="302895"/>
              <a:chOff x="624167" y="1078230"/>
              <a:chExt cx="2857500" cy="302895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3D249D1-685B-4E3C-BEC4-B81ED74EBD1A}"/>
                  </a:ext>
                </a:extLst>
              </p:cNvPr>
              <p:cNvSpPr/>
              <p:nvPr/>
            </p:nvSpPr>
            <p:spPr>
              <a:xfrm>
                <a:off x="624167" y="1371600"/>
                <a:ext cx="2857500" cy="9525"/>
              </a:xfrm>
              <a:custGeom>
                <a:avLst/>
                <a:gdLst>
                  <a:gd name="connsiteX0" fmla="*/ 30 w 2857500"/>
                  <a:gd name="connsiteY0" fmla="*/ 28 h 9525"/>
                  <a:gd name="connsiteX1" fmla="*/ 2857530 w 2857500"/>
                  <a:gd name="connsiteY1" fmla="*/ 28 h 9525"/>
                  <a:gd name="connsiteX2" fmla="*/ 2857530 w 2857500"/>
                  <a:gd name="connsiteY2" fmla="*/ 28 h 9525"/>
                  <a:gd name="connsiteX3" fmla="*/ 30 w 2857500"/>
                  <a:gd name="connsiteY3" fmla="*/ 2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00" h="9525">
                    <a:moveTo>
                      <a:pt x="30" y="28"/>
                    </a:moveTo>
                    <a:lnTo>
                      <a:pt x="2857530" y="28"/>
                    </a:lnTo>
                    <a:lnTo>
                      <a:pt x="2857530" y="28"/>
                    </a:lnTo>
                    <a:lnTo>
                      <a:pt x="30" y="28"/>
                    </a:ln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2" name="Graphic 2">
                <a:extLst>
                  <a:ext uri="{FF2B5EF4-FFF2-40B4-BE49-F238E27FC236}">
                    <a16:creationId xmlns:a16="http://schemas.microsoft.com/office/drawing/2014/main" id="{F797666C-3987-4267-A4E9-19A4FC23FF7C}"/>
                  </a:ext>
                </a:extLst>
              </p:cNvPr>
              <p:cNvGrpSpPr/>
              <p:nvPr/>
            </p:nvGrpSpPr>
            <p:grpSpPr>
              <a:xfrm>
                <a:off x="1747164" y="1078230"/>
                <a:ext cx="604653" cy="246221"/>
                <a:chOff x="1747164" y="1078230"/>
                <a:chExt cx="604653" cy="246221"/>
              </a:xfrm>
            </p:grpSpPr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DDB7205C-C824-4440-89F9-15004D9ABCC9}"/>
                    </a:ext>
                  </a:extLst>
                </p:cNvPr>
                <p:cNvSpPr/>
                <p:nvPr/>
              </p:nvSpPr>
              <p:spPr>
                <a:xfrm>
                  <a:off x="2052917" y="1152525"/>
                  <a:ext cx="9525" cy="9525"/>
                </a:xfrm>
                <a:custGeom>
                  <a:avLst/>
                  <a:gdLst>
                    <a:gd name="connsiteX0" fmla="*/ 180 w 9525"/>
                    <a:gd name="connsiteY0" fmla="*/ 5 h 9525"/>
                    <a:gd name="connsiteX1" fmla="*/ 180 w 9525"/>
                    <a:gd name="connsiteY1" fmla="*/ 5 h 9525"/>
                    <a:gd name="connsiteX2" fmla="*/ 180 w 9525"/>
                    <a:gd name="connsiteY2" fmla="*/ 5 h 9525"/>
                    <a:gd name="connsiteX3" fmla="*/ 180 w 9525"/>
                    <a:gd name="connsiteY3" fmla="*/ 5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">
                      <a:moveTo>
                        <a:pt x="180" y="5"/>
                      </a:moveTo>
                      <a:lnTo>
                        <a:pt x="180" y="5"/>
                      </a:lnTo>
                      <a:lnTo>
                        <a:pt x="180" y="5"/>
                      </a:lnTo>
                      <a:lnTo>
                        <a:pt x="180" y="5"/>
                      </a:lnTo>
                      <a:close/>
                    </a:path>
                  </a:pathLst>
                </a:custGeom>
                <a:no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A5A3445-462A-4F41-8BAA-A4FCE18E60D6}"/>
                    </a:ext>
                  </a:extLst>
                </p:cNvPr>
                <p:cNvSpPr txBox="1"/>
                <p:nvPr/>
              </p:nvSpPr>
              <p:spPr>
                <a:xfrm>
                  <a:off x="1747164" y="1078230"/>
                  <a:ext cx="604653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000" spc="0" baseline="0" dirty="0">
                      <a:solidFill>
                        <a:srgbClr val="000000"/>
                      </a:solidFill>
                      <a:cs typeface="Helvetica"/>
                      <a:sym typeface="Helvetica"/>
                      <a:rtl val="0"/>
                    </a:rPr>
                    <a:t>Donor 1</a:t>
                  </a:r>
                </a:p>
              </p:txBody>
            </p:sp>
          </p:grpSp>
        </p:grpSp>
        <p:grpSp>
          <p:nvGrpSpPr>
            <p:cNvPr id="45" name="Graphic 2">
              <a:extLst>
                <a:ext uri="{FF2B5EF4-FFF2-40B4-BE49-F238E27FC236}">
                  <a16:creationId xmlns:a16="http://schemas.microsoft.com/office/drawing/2014/main" id="{3874366F-5338-4C5B-B6D2-F13C6EF04391}"/>
                </a:ext>
              </a:extLst>
            </p:cNvPr>
            <p:cNvGrpSpPr/>
            <p:nvPr/>
          </p:nvGrpSpPr>
          <p:grpSpPr>
            <a:xfrm>
              <a:off x="3691217" y="1078230"/>
              <a:ext cx="2857500" cy="302895"/>
              <a:chOff x="3691217" y="1078230"/>
              <a:chExt cx="2857500" cy="302895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BBAA62E-9101-4004-8B71-61A0921D58A3}"/>
                  </a:ext>
                </a:extLst>
              </p:cNvPr>
              <p:cNvSpPr/>
              <p:nvPr/>
            </p:nvSpPr>
            <p:spPr>
              <a:xfrm>
                <a:off x="3691217" y="1371600"/>
                <a:ext cx="2857500" cy="9525"/>
              </a:xfrm>
              <a:custGeom>
                <a:avLst/>
                <a:gdLst>
                  <a:gd name="connsiteX0" fmla="*/ 352 w 2857500"/>
                  <a:gd name="connsiteY0" fmla="*/ 28 h 9525"/>
                  <a:gd name="connsiteX1" fmla="*/ 2857852 w 2857500"/>
                  <a:gd name="connsiteY1" fmla="*/ 28 h 9525"/>
                  <a:gd name="connsiteX2" fmla="*/ 2857852 w 2857500"/>
                  <a:gd name="connsiteY2" fmla="*/ 28 h 9525"/>
                  <a:gd name="connsiteX3" fmla="*/ 352 w 2857500"/>
                  <a:gd name="connsiteY3" fmla="*/ 2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00" h="9525">
                    <a:moveTo>
                      <a:pt x="352" y="28"/>
                    </a:moveTo>
                    <a:lnTo>
                      <a:pt x="2857852" y="28"/>
                    </a:lnTo>
                    <a:lnTo>
                      <a:pt x="2857852" y="28"/>
                    </a:lnTo>
                    <a:lnTo>
                      <a:pt x="352" y="28"/>
                    </a:ln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7" name="Graphic 2">
                <a:extLst>
                  <a:ext uri="{FF2B5EF4-FFF2-40B4-BE49-F238E27FC236}">
                    <a16:creationId xmlns:a16="http://schemas.microsoft.com/office/drawing/2014/main" id="{64EEB10F-375C-42DE-AB00-E60AB9CC5352}"/>
                  </a:ext>
                </a:extLst>
              </p:cNvPr>
              <p:cNvGrpSpPr/>
              <p:nvPr/>
            </p:nvGrpSpPr>
            <p:grpSpPr>
              <a:xfrm>
                <a:off x="4814214" y="1078230"/>
                <a:ext cx="604653" cy="246221"/>
                <a:chOff x="4814214" y="1078230"/>
                <a:chExt cx="604653" cy="246221"/>
              </a:xfrm>
            </p:grpSpPr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67A70EF5-0BB2-4E64-86D9-64B51E9B5145}"/>
                    </a:ext>
                  </a:extLst>
                </p:cNvPr>
                <p:cNvSpPr/>
                <p:nvPr/>
              </p:nvSpPr>
              <p:spPr>
                <a:xfrm>
                  <a:off x="5119967" y="1152525"/>
                  <a:ext cx="9525" cy="9525"/>
                </a:xfrm>
                <a:custGeom>
                  <a:avLst/>
                  <a:gdLst>
                    <a:gd name="connsiteX0" fmla="*/ 502 w 9525"/>
                    <a:gd name="connsiteY0" fmla="*/ 5 h 9525"/>
                    <a:gd name="connsiteX1" fmla="*/ 502 w 9525"/>
                    <a:gd name="connsiteY1" fmla="*/ 5 h 9525"/>
                    <a:gd name="connsiteX2" fmla="*/ 502 w 9525"/>
                    <a:gd name="connsiteY2" fmla="*/ 5 h 9525"/>
                    <a:gd name="connsiteX3" fmla="*/ 502 w 9525"/>
                    <a:gd name="connsiteY3" fmla="*/ 5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">
                      <a:moveTo>
                        <a:pt x="502" y="5"/>
                      </a:moveTo>
                      <a:lnTo>
                        <a:pt x="502" y="5"/>
                      </a:lnTo>
                      <a:lnTo>
                        <a:pt x="502" y="5"/>
                      </a:lnTo>
                      <a:lnTo>
                        <a:pt x="502" y="5"/>
                      </a:lnTo>
                      <a:close/>
                    </a:path>
                  </a:pathLst>
                </a:custGeom>
                <a:no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F50B3F42-7BFD-422B-AADA-80E5B1C6B5F8}"/>
                    </a:ext>
                  </a:extLst>
                </p:cNvPr>
                <p:cNvSpPr txBox="1"/>
                <p:nvPr/>
              </p:nvSpPr>
              <p:spPr>
                <a:xfrm>
                  <a:off x="4814214" y="1078230"/>
                  <a:ext cx="604653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000" spc="0" baseline="0" dirty="0">
                      <a:solidFill>
                        <a:srgbClr val="000000"/>
                      </a:solidFill>
                      <a:cs typeface="Helvetica"/>
                      <a:sym typeface="Helvetica"/>
                      <a:rtl val="0"/>
                    </a:rPr>
                    <a:t>Donor 2</a:t>
                  </a:r>
                </a:p>
              </p:txBody>
            </p:sp>
          </p:grpSp>
        </p:grp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9A8D41A-09BF-4FFD-99A6-B9D6F2A4F4C9}"/>
              </a:ext>
            </a:extLst>
          </p:cNvPr>
          <p:cNvSpPr/>
          <p:nvPr/>
        </p:nvSpPr>
        <p:spPr>
          <a:xfrm>
            <a:off x="624167" y="2362200"/>
            <a:ext cx="2857500" cy="9525"/>
          </a:xfrm>
          <a:custGeom>
            <a:avLst/>
            <a:gdLst>
              <a:gd name="connsiteX0" fmla="*/ 30 w 2857500"/>
              <a:gd name="connsiteY0" fmla="*/ 132 h 9525"/>
              <a:gd name="connsiteX1" fmla="*/ 2857530 w 2857500"/>
              <a:gd name="connsiteY1" fmla="*/ 132 h 9525"/>
              <a:gd name="connsiteX2" fmla="*/ 2857530 w 2857500"/>
              <a:gd name="connsiteY2" fmla="*/ 132 h 9525"/>
              <a:gd name="connsiteX3" fmla="*/ 30 w 2857500"/>
              <a:gd name="connsiteY3" fmla="*/ 132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9525">
                <a:moveTo>
                  <a:pt x="30" y="132"/>
                </a:moveTo>
                <a:lnTo>
                  <a:pt x="2857530" y="132"/>
                </a:lnTo>
                <a:lnTo>
                  <a:pt x="2857530" y="132"/>
                </a:lnTo>
                <a:lnTo>
                  <a:pt x="30" y="132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8F87CA6C-F652-4D34-BD74-36633AAD9CBE}"/>
              </a:ext>
            </a:extLst>
          </p:cNvPr>
          <p:cNvSpPr/>
          <p:nvPr/>
        </p:nvSpPr>
        <p:spPr>
          <a:xfrm>
            <a:off x="628929" y="2366962"/>
            <a:ext cx="9525" cy="9525"/>
          </a:xfrm>
          <a:custGeom>
            <a:avLst/>
            <a:gdLst>
              <a:gd name="connsiteX0" fmla="*/ 31 w 9525"/>
              <a:gd name="connsiteY0" fmla="*/ 133 h 9525"/>
              <a:gd name="connsiteX1" fmla="*/ 31 w 9525"/>
              <a:gd name="connsiteY1" fmla="*/ 133 h 9525"/>
              <a:gd name="connsiteX2" fmla="*/ 31 w 9525"/>
              <a:gd name="connsiteY2" fmla="*/ 133 h 9525"/>
              <a:gd name="connsiteX3" fmla="*/ 31 w 9525"/>
              <a:gd name="connsiteY3" fmla="*/ 133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" h="9525">
                <a:moveTo>
                  <a:pt x="31" y="133"/>
                </a:moveTo>
                <a:lnTo>
                  <a:pt x="31" y="133"/>
                </a:lnTo>
                <a:lnTo>
                  <a:pt x="31" y="133"/>
                </a:lnTo>
                <a:lnTo>
                  <a:pt x="31" y="133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6" name="Graphic 2">
            <a:extLst>
              <a:ext uri="{FF2B5EF4-FFF2-40B4-BE49-F238E27FC236}">
                <a16:creationId xmlns:a16="http://schemas.microsoft.com/office/drawing/2014/main" id="{B9F3946B-E887-4FBE-9BD7-2F985ED58964}"/>
              </a:ext>
            </a:extLst>
          </p:cNvPr>
          <p:cNvGrpSpPr/>
          <p:nvPr/>
        </p:nvGrpSpPr>
        <p:grpSpPr>
          <a:xfrm>
            <a:off x="628929" y="2366962"/>
            <a:ext cx="2857500" cy="47625"/>
            <a:chOff x="628929" y="2366962"/>
            <a:chExt cx="2857500" cy="47625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EDC606D-69CE-499C-A7E0-2CC862393337}"/>
                </a:ext>
              </a:extLst>
            </p:cNvPr>
            <p:cNvSpPr/>
            <p:nvPr/>
          </p:nvSpPr>
          <p:spPr>
            <a:xfrm>
              <a:off x="628929" y="2366962"/>
              <a:ext cx="9525" cy="47625"/>
            </a:xfrm>
            <a:custGeom>
              <a:avLst/>
              <a:gdLst>
                <a:gd name="connsiteX0" fmla="*/ 31 w 9525"/>
                <a:gd name="connsiteY0" fmla="*/ 133 h 47625"/>
                <a:gd name="connsiteX1" fmla="*/ 31 w 9525"/>
                <a:gd name="connsiteY1" fmla="*/ 4775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31" y="133"/>
                  </a:moveTo>
                  <a:lnTo>
                    <a:pt x="31" y="47758"/>
                  </a:lnTo>
                </a:path>
              </a:pathLst>
            </a:custGeom>
            <a:ln w="9525" cap="flat">
              <a:solidFill>
                <a:srgbClr val="88888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35D74E9-7071-4439-B0B2-8DF6F7B22C50}"/>
                </a:ext>
              </a:extLst>
            </p:cNvPr>
            <p:cNvSpPr/>
            <p:nvPr/>
          </p:nvSpPr>
          <p:spPr>
            <a:xfrm>
              <a:off x="1038504" y="2366962"/>
              <a:ext cx="9525" cy="47625"/>
            </a:xfrm>
            <a:custGeom>
              <a:avLst/>
              <a:gdLst>
                <a:gd name="connsiteX0" fmla="*/ 74 w 9525"/>
                <a:gd name="connsiteY0" fmla="*/ 133 h 47625"/>
                <a:gd name="connsiteX1" fmla="*/ 74 w 9525"/>
                <a:gd name="connsiteY1" fmla="*/ 4775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74" y="133"/>
                  </a:moveTo>
                  <a:lnTo>
                    <a:pt x="74" y="47758"/>
                  </a:lnTo>
                </a:path>
              </a:pathLst>
            </a:custGeom>
            <a:ln w="9525" cap="flat">
              <a:solidFill>
                <a:srgbClr val="88888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0CB5759-B592-459F-9F44-D08B27177A9F}"/>
                </a:ext>
              </a:extLst>
            </p:cNvPr>
            <p:cNvSpPr/>
            <p:nvPr/>
          </p:nvSpPr>
          <p:spPr>
            <a:xfrm>
              <a:off x="1448079" y="2366962"/>
              <a:ext cx="9525" cy="47625"/>
            </a:xfrm>
            <a:custGeom>
              <a:avLst/>
              <a:gdLst>
                <a:gd name="connsiteX0" fmla="*/ 117 w 9525"/>
                <a:gd name="connsiteY0" fmla="*/ 133 h 47625"/>
                <a:gd name="connsiteX1" fmla="*/ 117 w 9525"/>
                <a:gd name="connsiteY1" fmla="*/ 4775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117" y="133"/>
                  </a:moveTo>
                  <a:lnTo>
                    <a:pt x="117" y="47758"/>
                  </a:lnTo>
                </a:path>
              </a:pathLst>
            </a:custGeom>
            <a:ln w="9525" cap="flat">
              <a:solidFill>
                <a:srgbClr val="88888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C67625C-F948-420C-91C8-9E243410CCC4}"/>
                </a:ext>
              </a:extLst>
            </p:cNvPr>
            <p:cNvSpPr/>
            <p:nvPr/>
          </p:nvSpPr>
          <p:spPr>
            <a:xfrm>
              <a:off x="1857654" y="2366962"/>
              <a:ext cx="9525" cy="47625"/>
            </a:xfrm>
            <a:custGeom>
              <a:avLst/>
              <a:gdLst>
                <a:gd name="connsiteX0" fmla="*/ 160 w 9525"/>
                <a:gd name="connsiteY0" fmla="*/ 133 h 47625"/>
                <a:gd name="connsiteX1" fmla="*/ 160 w 9525"/>
                <a:gd name="connsiteY1" fmla="*/ 4775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160" y="133"/>
                  </a:moveTo>
                  <a:lnTo>
                    <a:pt x="160" y="47758"/>
                  </a:lnTo>
                </a:path>
              </a:pathLst>
            </a:custGeom>
            <a:ln w="9525" cap="flat">
              <a:solidFill>
                <a:srgbClr val="88888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5E5522E-5ECD-4E06-99E0-A2FDBEF46A6F}"/>
                </a:ext>
              </a:extLst>
            </p:cNvPr>
            <p:cNvSpPr/>
            <p:nvPr/>
          </p:nvSpPr>
          <p:spPr>
            <a:xfrm>
              <a:off x="2257704" y="2366962"/>
              <a:ext cx="9525" cy="47625"/>
            </a:xfrm>
            <a:custGeom>
              <a:avLst/>
              <a:gdLst>
                <a:gd name="connsiteX0" fmla="*/ 202 w 9525"/>
                <a:gd name="connsiteY0" fmla="*/ 133 h 47625"/>
                <a:gd name="connsiteX1" fmla="*/ 202 w 9525"/>
                <a:gd name="connsiteY1" fmla="*/ 4775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202" y="133"/>
                  </a:moveTo>
                  <a:lnTo>
                    <a:pt x="202" y="47758"/>
                  </a:lnTo>
                </a:path>
              </a:pathLst>
            </a:custGeom>
            <a:ln w="9525" cap="flat">
              <a:solidFill>
                <a:srgbClr val="88888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48F6E30-14CA-4B3C-B01A-C6A0FB652D1C}"/>
                </a:ext>
              </a:extLst>
            </p:cNvPr>
            <p:cNvSpPr/>
            <p:nvPr/>
          </p:nvSpPr>
          <p:spPr>
            <a:xfrm>
              <a:off x="2667279" y="2366962"/>
              <a:ext cx="9525" cy="47625"/>
            </a:xfrm>
            <a:custGeom>
              <a:avLst/>
              <a:gdLst>
                <a:gd name="connsiteX0" fmla="*/ 245 w 9525"/>
                <a:gd name="connsiteY0" fmla="*/ 133 h 47625"/>
                <a:gd name="connsiteX1" fmla="*/ 245 w 9525"/>
                <a:gd name="connsiteY1" fmla="*/ 4775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245" y="133"/>
                  </a:moveTo>
                  <a:lnTo>
                    <a:pt x="245" y="47758"/>
                  </a:lnTo>
                </a:path>
              </a:pathLst>
            </a:custGeom>
            <a:ln w="9525" cap="flat">
              <a:solidFill>
                <a:srgbClr val="88888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63CAFA5-1F80-45C6-AF52-C4B822B80912}"/>
                </a:ext>
              </a:extLst>
            </p:cNvPr>
            <p:cNvSpPr/>
            <p:nvPr/>
          </p:nvSpPr>
          <p:spPr>
            <a:xfrm>
              <a:off x="3076854" y="2366962"/>
              <a:ext cx="9525" cy="47625"/>
            </a:xfrm>
            <a:custGeom>
              <a:avLst/>
              <a:gdLst>
                <a:gd name="connsiteX0" fmla="*/ 288 w 9525"/>
                <a:gd name="connsiteY0" fmla="*/ 133 h 47625"/>
                <a:gd name="connsiteX1" fmla="*/ 288 w 9525"/>
                <a:gd name="connsiteY1" fmla="*/ 4775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288" y="133"/>
                  </a:moveTo>
                  <a:lnTo>
                    <a:pt x="288" y="47758"/>
                  </a:lnTo>
                </a:path>
              </a:pathLst>
            </a:custGeom>
            <a:ln w="9525" cap="flat">
              <a:solidFill>
                <a:srgbClr val="88888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6D5AFF5-0B81-44D8-AE03-54F5C0A4AD57}"/>
                </a:ext>
              </a:extLst>
            </p:cNvPr>
            <p:cNvSpPr/>
            <p:nvPr/>
          </p:nvSpPr>
          <p:spPr>
            <a:xfrm>
              <a:off x="3486429" y="2366962"/>
              <a:ext cx="9525" cy="47625"/>
            </a:xfrm>
            <a:custGeom>
              <a:avLst/>
              <a:gdLst>
                <a:gd name="connsiteX0" fmla="*/ 331 w 9525"/>
                <a:gd name="connsiteY0" fmla="*/ 133 h 47625"/>
                <a:gd name="connsiteX1" fmla="*/ 331 w 9525"/>
                <a:gd name="connsiteY1" fmla="*/ 4775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331" y="133"/>
                  </a:moveTo>
                  <a:lnTo>
                    <a:pt x="331" y="47758"/>
                  </a:lnTo>
                </a:path>
              </a:pathLst>
            </a:custGeom>
            <a:ln w="9525" cap="flat">
              <a:solidFill>
                <a:srgbClr val="88888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CBC2B37E-BE28-4B4B-B7B8-BA8899F5C763}"/>
              </a:ext>
            </a:extLst>
          </p:cNvPr>
          <p:cNvSpPr/>
          <p:nvPr/>
        </p:nvSpPr>
        <p:spPr>
          <a:xfrm>
            <a:off x="628929" y="2366962"/>
            <a:ext cx="2857500" cy="9525"/>
          </a:xfrm>
          <a:custGeom>
            <a:avLst/>
            <a:gdLst>
              <a:gd name="connsiteX0" fmla="*/ 31 w 2857500"/>
              <a:gd name="connsiteY0" fmla="*/ 133 h 9525"/>
              <a:gd name="connsiteX1" fmla="*/ 2857531 w 2857500"/>
              <a:gd name="connsiteY1" fmla="*/ 133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7500" h="9525">
                <a:moveTo>
                  <a:pt x="31" y="133"/>
                </a:moveTo>
                <a:lnTo>
                  <a:pt x="2857531" y="133"/>
                </a:lnTo>
              </a:path>
            </a:pathLst>
          </a:custGeom>
          <a:ln w="9525" cap="flat">
            <a:solidFill>
              <a:srgbClr val="888888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AE682BF-42AE-4B85-BA2C-422FF7448546}"/>
              </a:ext>
            </a:extLst>
          </p:cNvPr>
          <p:cNvSpPr txBox="1"/>
          <p:nvPr/>
        </p:nvSpPr>
        <p:spPr>
          <a:xfrm>
            <a:off x="1205579" y="2562225"/>
            <a:ext cx="1316386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75" b="1" spc="0" baseline="0" dirty="0">
                <a:solidFill>
                  <a:srgbClr val="000000"/>
                </a:solidFill>
                <a:cs typeface="Helvetica"/>
                <a:sym typeface="Helvetica"/>
                <a:rtl val="0"/>
              </a:rPr>
              <a:t>Number of sequences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8420B652-D5B3-45C2-80F8-9FF71C9F436A}"/>
              </a:ext>
            </a:extLst>
          </p:cNvPr>
          <p:cNvSpPr/>
          <p:nvPr/>
        </p:nvSpPr>
        <p:spPr>
          <a:xfrm>
            <a:off x="3691217" y="2362200"/>
            <a:ext cx="2857500" cy="9525"/>
          </a:xfrm>
          <a:custGeom>
            <a:avLst/>
            <a:gdLst>
              <a:gd name="connsiteX0" fmla="*/ 352 w 2857500"/>
              <a:gd name="connsiteY0" fmla="*/ 132 h 9525"/>
              <a:gd name="connsiteX1" fmla="*/ 2857852 w 2857500"/>
              <a:gd name="connsiteY1" fmla="*/ 132 h 9525"/>
              <a:gd name="connsiteX2" fmla="*/ 2857852 w 2857500"/>
              <a:gd name="connsiteY2" fmla="*/ 132 h 9525"/>
              <a:gd name="connsiteX3" fmla="*/ 352 w 2857500"/>
              <a:gd name="connsiteY3" fmla="*/ 132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9525">
                <a:moveTo>
                  <a:pt x="352" y="132"/>
                </a:moveTo>
                <a:lnTo>
                  <a:pt x="2857852" y="132"/>
                </a:lnTo>
                <a:lnTo>
                  <a:pt x="2857852" y="132"/>
                </a:lnTo>
                <a:lnTo>
                  <a:pt x="352" y="132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54E1EE18-D6A0-4036-9BD3-8FB5301F7FCF}"/>
              </a:ext>
            </a:extLst>
          </p:cNvPr>
          <p:cNvSpPr/>
          <p:nvPr/>
        </p:nvSpPr>
        <p:spPr>
          <a:xfrm>
            <a:off x="3695979" y="2366962"/>
            <a:ext cx="9525" cy="9525"/>
          </a:xfrm>
          <a:custGeom>
            <a:avLst/>
            <a:gdLst>
              <a:gd name="connsiteX0" fmla="*/ 353 w 9525"/>
              <a:gd name="connsiteY0" fmla="*/ 133 h 9525"/>
              <a:gd name="connsiteX1" fmla="*/ 353 w 9525"/>
              <a:gd name="connsiteY1" fmla="*/ 133 h 9525"/>
              <a:gd name="connsiteX2" fmla="*/ 353 w 9525"/>
              <a:gd name="connsiteY2" fmla="*/ 133 h 9525"/>
              <a:gd name="connsiteX3" fmla="*/ 353 w 9525"/>
              <a:gd name="connsiteY3" fmla="*/ 133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" h="9525">
                <a:moveTo>
                  <a:pt x="353" y="133"/>
                </a:moveTo>
                <a:lnTo>
                  <a:pt x="353" y="133"/>
                </a:lnTo>
                <a:lnTo>
                  <a:pt x="353" y="133"/>
                </a:lnTo>
                <a:lnTo>
                  <a:pt x="353" y="133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1" name="Graphic 2">
            <a:extLst>
              <a:ext uri="{FF2B5EF4-FFF2-40B4-BE49-F238E27FC236}">
                <a16:creationId xmlns:a16="http://schemas.microsoft.com/office/drawing/2014/main" id="{5E73E597-3D93-4F6C-8D59-5D1E98F4AC70}"/>
              </a:ext>
            </a:extLst>
          </p:cNvPr>
          <p:cNvGrpSpPr/>
          <p:nvPr/>
        </p:nvGrpSpPr>
        <p:grpSpPr>
          <a:xfrm>
            <a:off x="3695979" y="2366962"/>
            <a:ext cx="2857500" cy="47625"/>
            <a:chOff x="3695979" y="2366962"/>
            <a:chExt cx="2857500" cy="47625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CBD9668-111F-4BEC-88B5-5B88CB70D2C2}"/>
                </a:ext>
              </a:extLst>
            </p:cNvPr>
            <p:cNvSpPr/>
            <p:nvPr/>
          </p:nvSpPr>
          <p:spPr>
            <a:xfrm>
              <a:off x="3695979" y="2366962"/>
              <a:ext cx="9525" cy="47625"/>
            </a:xfrm>
            <a:custGeom>
              <a:avLst/>
              <a:gdLst>
                <a:gd name="connsiteX0" fmla="*/ 353 w 9525"/>
                <a:gd name="connsiteY0" fmla="*/ 133 h 47625"/>
                <a:gd name="connsiteX1" fmla="*/ 353 w 9525"/>
                <a:gd name="connsiteY1" fmla="*/ 4775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353" y="133"/>
                  </a:moveTo>
                  <a:lnTo>
                    <a:pt x="353" y="47758"/>
                  </a:lnTo>
                </a:path>
              </a:pathLst>
            </a:custGeom>
            <a:ln w="9525" cap="flat">
              <a:solidFill>
                <a:srgbClr val="88888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D925DD4-77D8-4DDB-8964-AAF3468E2B09}"/>
                </a:ext>
              </a:extLst>
            </p:cNvPr>
            <p:cNvSpPr/>
            <p:nvPr/>
          </p:nvSpPr>
          <p:spPr>
            <a:xfrm>
              <a:off x="4105554" y="2366962"/>
              <a:ext cx="9525" cy="47625"/>
            </a:xfrm>
            <a:custGeom>
              <a:avLst/>
              <a:gdLst>
                <a:gd name="connsiteX0" fmla="*/ 396 w 9525"/>
                <a:gd name="connsiteY0" fmla="*/ 133 h 47625"/>
                <a:gd name="connsiteX1" fmla="*/ 396 w 9525"/>
                <a:gd name="connsiteY1" fmla="*/ 4775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396" y="133"/>
                  </a:moveTo>
                  <a:lnTo>
                    <a:pt x="396" y="47758"/>
                  </a:lnTo>
                </a:path>
              </a:pathLst>
            </a:custGeom>
            <a:ln w="9525" cap="flat">
              <a:solidFill>
                <a:srgbClr val="88888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1BE3A29-D683-47C9-9BF0-A9D892F6A3AB}"/>
                </a:ext>
              </a:extLst>
            </p:cNvPr>
            <p:cNvSpPr/>
            <p:nvPr/>
          </p:nvSpPr>
          <p:spPr>
            <a:xfrm>
              <a:off x="4515129" y="2366962"/>
              <a:ext cx="9525" cy="47625"/>
            </a:xfrm>
            <a:custGeom>
              <a:avLst/>
              <a:gdLst>
                <a:gd name="connsiteX0" fmla="*/ 439 w 9525"/>
                <a:gd name="connsiteY0" fmla="*/ 133 h 47625"/>
                <a:gd name="connsiteX1" fmla="*/ 439 w 9525"/>
                <a:gd name="connsiteY1" fmla="*/ 4775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439" y="133"/>
                  </a:moveTo>
                  <a:lnTo>
                    <a:pt x="439" y="47758"/>
                  </a:lnTo>
                </a:path>
              </a:pathLst>
            </a:custGeom>
            <a:ln w="9525" cap="flat">
              <a:solidFill>
                <a:srgbClr val="88888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C0480A7-7D92-4347-AFD9-C6EF41CE0113}"/>
                </a:ext>
              </a:extLst>
            </p:cNvPr>
            <p:cNvSpPr/>
            <p:nvPr/>
          </p:nvSpPr>
          <p:spPr>
            <a:xfrm>
              <a:off x="4924704" y="2366962"/>
              <a:ext cx="9525" cy="47625"/>
            </a:xfrm>
            <a:custGeom>
              <a:avLst/>
              <a:gdLst>
                <a:gd name="connsiteX0" fmla="*/ 482 w 9525"/>
                <a:gd name="connsiteY0" fmla="*/ 133 h 47625"/>
                <a:gd name="connsiteX1" fmla="*/ 482 w 9525"/>
                <a:gd name="connsiteY1" fmla="*/ 4775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482" y="133"/>
                  </a:moveTo>
                  <a:lnTo>
                    <a:pt x="482" y="47758"/>
                  </a:lnTo>
                </a:path>
              </a:pathLst>
            </a:custGeom>
            <a:ln w="9525" cap="flat">
              <a:solidFill>
                <a:srgbClr val="88888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940F121-8A52-489F-BC42-D49E78892333}"/>
                </a:ext>
              </a:extLst>
            </p:cNvPr>
            <p:cNvSpPr/>
            <p:nvPr/>
          </p:nvSpPr>
          <p:spPr>
            <a:xfrm>
              <a:off x="5324754" y="2366962"/>
              <a:ext cx="9525" cy="47625"/>
            </a:xfrm>
            <a:custGeom>
              <a:avLst/>
              <a:gdLst>
                <a:gd name="connsiteX0" fmla="*/ 524 w 9525"/>
                <a:gd name="connsiteY0" fmla="*/ 133 h 47625"/>
                <a:gd name="connsiteX1" fmla="*/ 524 w 9525"/>
                <a:gd name="connsiteY1" fmla="*/ 4775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524" y="133"/>
                  </a:moveTo>
                  <a:lnTo>
                    <a:pt x="524" y="47758"/>
                  </a:lnTo>
                </a:path>
              </a:pathLst>
            </a:custGeom>
            <a:ln w="9525" cap="flat">
              <a:solidFill>
                <a:srgbClr val="88888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9D2ECC4-06A5-468A-A4C8-C18B187F7CFD}"/>
                </a:ext>
              </a:extLst>
            </p:cNvPr>
            <p:cNvSpPr/>
            <p:nvPr/>
          </p:nvSpPr>
          <p:spPr>
            <a:xfrm>
              <a:off x="5734329" y="2366962"/>
              <a:ext cx="9525" cy="47625"/>
            </a:xfrm>
            <a:custGeom>
              <a:avLst/>
              <a:gdLst>
                <a:gd name="connsiteX0" fmla="*/ 567 w 9525"/>
                <a:gd name="connsiteY0" fmla="*/ 133 h 47625"/>
                <a:gd name="connsiteX1" fmla="*/ 567 w 9525"/>
                <a:gd name="connsiteY1" fmla="*/ 4775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567" y="133"/>
                  </a:moveTo>
                  <a:lnTo>
                    <a:pt x="567" y="47758"/>
                  </a:lnTo>
                </a:path>
              </a:pathLst>
            </a:custGeom>
            <a:ln w="9525" cap="flat">
              <a:solidFill>
                <a:srgbClr val="88888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3D44FC9-9E41-46CF-B4FD-964FA210E2BF}"/>
                </a:ext>
              </a:extLst>
            </p:cNvPr>
            <p:cNvSpPr/>
            <p:nvPr/>
          </p:nvSpPr>
          <p:spPr>
            <a:xfrm>
              <a:off x="6143904" y="2366962"/>
              <a:ext cx="9525" cy="47625"/>
            </a:xfrm>
            <a:custGeom>
              <a:avLst/>
              <a:gdLst>
                <a:gd name="connsiteX0" fmla="*/ 610 w 9525"/>
                <a:gd name="connsiteY0" fmla="*/ 133 h 47625"/>
                <a:gd name="connsiteX1" fmla="*/ 610 w 9525"/>
                <a:gd name="connsiteY1" fmla="*/ 4775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610" y="133"/>
                  </a:moveTo>
                  <a:lnTo>
                    <a:pt x="610" y="47758"/>
                  </a:lnTo>
                </a:path>
              </a:pathLst>
            </a:custGeom>
            <a:ln w="9525" cap="flat">
              <a:solidFill>
                <a:srgbClr val="88888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18AF322-9AAB-4AFA-8737-AADFDA8CE7AA}"/>
                </a:ext>
              </a:extLst>
            </p:cNvPr>
            <p:cNvSpPr/>
            <p:nvPr/>
          </p:nvSpPr>
          <p:spPr>
            <a:xfrm>
              <a:off x="6553479" y="2366962"/>
              <a:ext cx="9525" cy="47625"/>
            </a:xfrm>
            <a:custGeom>
              <a:avLst/>
              <a:gdLst>
                <a:gd name="connsiteX0" fmla="*/ 653 w 9525"/>
                <a:gd name="connsiteY0" fmla="*/ 133 h 47625"/>
                <a:gd name="connsiteX1" fmla="*/ 653 w 9525"/>
                <a:gd name="connsiteY1" fmla="*/ 4775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653" y="133"/>
                  </a:moveTo>
                  <a:lnTo>
                    <a:pt x="653" y="47758"/>
                  </a:lnTo>
                </a:path>
              </a:pathLst>
            </a:custGeom>
            <a:ln w="9525" cap="flat">
              <a:solidFill>
                <a:srgbClr val="88888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3AEC358C-71D7-422D-BDCB-83242F7BFBA1}"/>
              </a:ext>
            </a:extLst>
          </p:cNvPr>
          <p:cNvSpPr/>
          <p:nvPr/>
        </p:nvSpPr>
        <p:spPr>
          <a:xfrm>
            <a:off x="3695979" y="2366962"/>
            <a:ext cx="2857500" cy="9525"/>
          </a:xfrm>
          <a:custGeom>
            <a:avLst/>
            <a:gdLst>
              <a:gd name="connsiteX0" fmla="*/ 353 w 2857500"/>
              <a:gd name="connsiteY0" fmla="*/ 133 h 9525"/>
              <a:gd name="connsiteX1" fmla="*/ 2857853 w 2857500"/>
              <a:gd name="connsiteY1" fmla="*/ 133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7500" h="9525">
                <a:moveTo>
                  <a:pt x="353" y="133"/>
                </a:moveTo>
                <a:lnTo>
                  <a:pt x="2857853" y="133"/>
                </a:lnTo>
              </a:path>
            </a:pathLst>
          </a:custGeom>
          <a:ln w="9525" cap="flat">
            <a:solidFill>
              <a:srgbClr val="888888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1" name="Graphic 2">
            <a:extLst>
              <a:ext uri="{FF2B5EF4-FFF2-40B4-BE49-F238E27FC236}">
                <a16:creationId xmlns:a16="http://schemas.microsoft.com/office/drawing/2014/main" id="{A0EF5DDF-F7D0-4F3B-BC65-2546D4B8B9AA}"/>
              </a:ext>
            </a:extLst>
          </p:cNvPr>
          <p:cNvGrpSpPr/>
          <p:nvPr/>
        </p:nvGrpSpPr>
        <p:grpSpPr>
          <a:xfrm>
            <a:off x="624167" y="1385887"/>
            <a:ext cx="5929312" cy="971550"/>
            <a:chOff x="624167" y="1385887"/>
            <a:chExt cx="5929312" cy="971550"/>
          </a:xfrm>
        </p:grpSpPr>
        <p:grpSp>
          <p:nvGrpSpPr>
            <p:cNvPr id="102" name="Graphic 2">
              <a:extLst>
                <a:ext uri="{FF2B5EF4-FFF2-40B4-BE49-F238E27FC236}">
                  <a16:creationId xmlns:a16="http://schemas.microsoft.com/office/drawing/2014/main" id="{A563D4A2-9C09-42A6-AE9E-AF5438B5AF4A}"/>
                </a:ext>
              </a:extLst>
            </p:cNvPr>
            <p:cNvGrpSpPr/>
            <p:nvPr/>
          </p:nvGrpSpPr>
          <p:grpSpPr>
            <a:xfrm>
              <a:off x="624167" y="1385887"/>
              <a:ext cx="2862262" cy="381000"/>
              <a:chOff x="624167" y="1385887"/>
              <a:chExt cx="2862262" cy="381000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E64FB808-AB6A-48B6-B2B5-BB52064C1890}"/>
                  </a:ext>
                </a:extLst>
              </p:cNvPr>
              <p:cNvSpPr/>
              <p:nvPr/>
            </p:nvSpPr>
            <p:spPr>
              <a:xfrm>
                <a:off x="628929" y="1385887"/>
                <a:ext cx="2857500" cy="381000"/>
              </a:xfrm>
              <a:custGeom>
                <a:avLst/>
                <a:gdLst>
                  <a:gd name="connsiteX0" fmla="*/ 30 w 2857500"/>
                  <a:gd name="connsiteY0" fmla="*/ 29 h 381000"/>
                  <a:gd name="connsiteX1" fmla="*/ 2857530 w 2857500"/>
                  <a:gd name="connsiteY1" fmla="*/ 29 h 381000"/>
                  <a:gd name="connsiteX2" fmla="*/ 2857530 w 2857500"/>
                  <a:gd name="connsiteY2" fmla="*/ 381029 h 381000"/>
                  <a:gd name="connsiteX3" fmla="*/ 30 w 2857500"/>
                  <a:gd name="connsiteY3" fmla="*/ 381029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00" h="381000">
                    <a:moveTo>
                      <a:pt x="30" y="29"/>
                    </a:moveTo>
                    <a:lnTo>
                      <a:pt x="2857530" y="29"/>
                    </a:lnTo>
                    <a:lnTo>
                      <a:pt x="2857530" y="381029"/>
                    </a:lnTo>
                    <a:lnTo>
                      <a:pt x="30" y="38102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DDDDD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04" name="Graphic 2">
                <a:extLst>
                  <a:ext uri="{FF2B5EF4-FFF2-40B4-BE49-F238E27FC236}">
                    <a16:creationId xmlns:a16="http://schemas.microsoft.com/office/drawing/2014/main" id="{D90D74AC-5AA3-456A-9188-7EFA3824DDFA}"/>
                  </a:ext>
                </a:extLst>
              </p:cNvPr>
              <p:cNvGrpSpPr/>
              <p:nvPr/>
            </p:nvGrpSpPr>
            <p:grpSpPr>
              <a:xfrm>
                <a:off x="624167" y="1385887"/>
                <a:ext cx="2862262" cy="381000"/>
                <a:chOff x="624167" y="1385887"/>
                <a:chExt cx="2862262" cy="381000"/>
              </a:xfrm>
            </p:grpSpPr>
            <p:grpSp>
              <p:nvGrpSpPr>
                <p:cNvPr id="105" name="Graphic 2">
                  <a:extLst>
                    <a:ext uri="{FF2B5EF4-FFF2-40B4-BE49-F238E27FC236}">
                      <a16:creationId xmlns:a16="http://schemas.microsoft.com/office/drawing/2014/main" id="{4B42AD59-8FE3-4816-9066-3AB661683D26}"/>
                    </a:ext>
                  </a:extLst>
                </p:cNvPr>
                <p:cNvGrpSpPr/>
                <p:nvPr/>
              </p:nvGrpSpPr>
              <p:grpSpPr>
                <a:xfrm>
                  <a:off x="628929" y="1385887"/>
                  <a:ext cx="2857500" cy="381000"/>
                  <a:chOff x="628929" y="1385887"/>
                  <a:chExt cx="2857500" cy="381000"/>
                </a:xfrm>
                <a:noFill/>
              </p:grpSpPr>
              <p:sp>
                <p:nvSpPr>
                  <p:cNvPr id="106" name="Freeform: Shape 105">
                    <a:extLst>
                      <a:ext uri="{FF2B5EF4-FFF2-40B4-BE49-F238E27FC236}">
                        <a16:creationId xmlns:a16="http://schemas.microsoft.com/office/drawing/2014/main" id="{2F88BE4E-A9E0-4B06-8726-7F48AC20D277}"/>
                      </a:ext>
                    </a:extLst>
                  </p:cNvPr>
                  <p:cNvSpPr/>
                  <p:nvPr/>
                </p:nvSpPr>
                <p:spPr>
                  <a:xfrm>
                    <a:off x="628929" y="1766887"/>
                    <a:ext cx="9525" cy="9525"/>
                  </a:xfrm>
                  <a:custGeom>
                    <a:avLst/>
                    <a:gdLst>
                      <a:gd name="connsiteX0" fmla="*/ 31 w 9525"/>
                      <a:gd name="connsiteY0" fmla="*/ 70 h 9525"/>
                      <a:gd name="connsiteX1" fmla="*/ 31 w 9525"/>
                      <a:gd name="connsiteY1" fmla="*/ 70 h 9525"/>
                      <a:gd name="connsiteX2" fmla="*/ 31 w 9525"/>
                      <a:gd name="connsiteY2" fmla="*/ 70 h 9525"/>
                      <a:gd name="connsiteX3" fmla="*/ 31 w 9525"/>
                      <a:gd name="connsiteY3" fmla="*/ 7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" h="9525">
                        <a:moveTo>
                          <a:pt x="31" y="70"/>
                        </a:moveTo>
                        <a:lnTo>
                          <a:pt x="31" y="70"/>
                        </a:lnTo>
                        <a:lnTo>
                          <a:pt x="31" y="70"/>
                        </a:lnTo>
                        <a:lnTo>
                          <a:pt x="31" y="70"/>
                        </a:lnTo>
                        <a:close/>
                      </a:path>
                    </a:pathLst>
                  </a:custGeom>
                  <a:no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07" name="Graphic 2">
                    <a:extLst>
                      <a:ext uri="{FF2B5EF4-FFF2-40B4-BE49-F238E27FC236}">
                        <a16:creationId xmlns:a16="http://schemas.microsoft.com/office/drawing/2014/main" id="{DFB09F6E-C204-42B6-9C46-E92E809BAAA4}"/>
                      </a:ext>
                    </a:extLst>
                  </p:cNvPr>
                  <p:cNvGrpSpPr/>
                  <p:nvPr/>
                </p:nvGrpSpPr>
                <p:grpSpPr>
                  <a:xfrm>
                    <a:off x="628929" y="1385887"/>
                    <a:ext cx="2857500" cy="381000"/>
                    <a:chOff x="628929" y="1385887"/>
                    <a:chExt cx="2857500" cy="381000"/>
                  </a:xfrm>
                </p:grpSpPr>
                <p:sp>
                  <p:nvSpPr>
                    <p:cNvPr id="108" name="Freeform: Shape 107">
                      <a:extLst>
                        <a:ext uri="{FF2B5EF4-FFF2-40B4-BE49-F238E27FC236}">
                          <a16:creationId xmlns:a16="http://schemas.microsoft.com/office/drawing/2014/main" id="{2D71F2D0-BE7F-4EF0-9FA1-DBD1695BF6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8929" y="1385887"/>
                      <a:ext cx="9525" cy="381000"/>
                    </a:xfrm>
                    <a:custGeom>
                      <a:avLst/>
                      <a:gdLst>
                        <a:gd name="connsiteX0" fmla="*/ 31 w 9525"/>
                        <a:gd name="connsiteY0" fmla="*/ 381070 h 381000"/>
                        <a:gd name="connsiteX1" fmla="*/ 31 w 9525"/>
                        <a:gd name="connsiteY1" fmla="*/ 70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31" y="381070"/>
                          </a:moveTo>
                          <a:lnTo>
                            <a:pt x="31" y="70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9" name="Freeform: Shape 108">
                      <a:extLst>
                        <a:ext uri="{FF2B5EF4-FFF2-40B4-BE49-F238E27FC236}">
                          <a16:creationId xmlns:a16="http://schemas.microsoft.com/office/drawing/2014/main" id="{F05F35AE-43B5-423B-B0C9-F8B1193BAD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8504" y="1385887"/>
                      <a:ext cx="9525" cy="381000"/>
                    </a:xfrm>
                    <a:custGeom>
                      <a:avLst/>
                      <a:gdLst>
                        <a:gd name="connsiteX0" fmla="*/ 74 w 9525"/>
                        <a:gd name="connsiteY0" fmla="*/ 381070 h 381000"/>
                        <a:gd name="connsiteX1" fmla="*/ 74 w 9525"/>
                        <a:gd name="connsiteY1" fmla="*/ 70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74" y="381070"/>
                          </a:moveTo>
                          <a:lnTo>
                            <a:pt x="74" y="70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" name="Freeform: Shape 109">
                      <a:extLst>
                        <a:ext uri="{FF2B5EF4-FFF2-40B4-BE49-F238E27FC236}">
                          <a16:creationId xmlns:a16="http://schemas.microsoft.com/office/drawing/2014/main" id="{F788AECB-B225-4995-BAC0-1EB74167A0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48079" y="1385887"/>
                      <a:ext cx="9525" cy="381000"/>
                    </a:xfrm>
                    <a:custGeom>
                      <a:avLst/>
                      <a:gdLst>
                        <a:gd name="connsiteX0" fmla="*/ 117 w 9525"/>
                        <a:gd name="connsiteY0" fmla="*/ 381070 h 381000"/>
                        <a:gd name="connsiteX1" fmla="*/ 117 w 9525"/>
                        <a:gd name="connsiteY1" fmla="*/ 70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117" y="381070"/>
                          </a:moveTo>
                          <a:lnTo>
                            <a:pt x="117" y="70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1" name="Freeform: Shape 110">
                      <a:extLst>
                        <a:ext uri="{FF2B5EF4-FFF2-40B4-BE49-F238E27FC236}">
                          <a16:creationId xmlns:a16="http://schemas.microsoft.com/office/drawing/2014/main" id="{8EA4423D-39DA-4192-BAEB-DAC3009942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7654" y="1385887"/>
                      <a:ext cx="9525" cy="381000"/>
                    </a:xfrm>
                    <a:custGeom>
                      <a:avLst/>
                      <a:gdLst>
                        <a:gd name="connsiteX0" fmla="*/ 160 w 9525"/>
                        <a:gd name="connsiteY0" fmla="*/ 381070 h 381000"/>
                        <a:gd name="connsiteX1" fmla="*/ 160 w 9525"/>
                        <a:gd name="connsiteY1" fmla="*/ 70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160" y="381070"/>
                          </a:moveTo>
                          <a:lnTo>
                            <a:pt x="160" y="70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" name="Freeform: Shape 111">
                      <a:extLst>
                        <a:ext uri="{FF2B5EF4-FFF2-40B4-BE49-F238E27FC236}">
                          <a16:creationId xmlns:a16="http://schemas.microsoft.com/office/drawing/2014/main" id="{38B596F4-FF07-420A-8DF0-915BB05028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57704" y="1385887"/>
                      <a:ext cx="9525" cy="381000"/>
                    </a:xfrm>
                    <a:custGeom>
                      <a:avLst/>
                      <a:gdLst>
                        <a:gd name="connsiteX0" fmla="*/ 202 w 9525"/>
                        <a:gd name="connsiteY0" fmla="*/ 381070 h 381000"/>
                        <a:gd name="connsiteX1" fmla="*/ 202 w 9525"/>
                        <a:gd name="connsiteY1" fmla="*/ 70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202" y="381070"/>
                          </a:moveTo>
                          <a:lnTo>
                            <a:pt x="202" y="70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" name="Freeform: Shape 112">
                      <a:extLst>
                        <a:ext uri="{FF2B5EF4-FFF2-40B4-BE49-F238E27FC236}">
                          <a16:creationId xmlns:a16="http://schemas.microsoft.com/office/drawing/2014/main" id="{E7D77DF1-5894-4EFE-BF25-04C982713E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67279" y="1385887"/>
                      <a:ext cx="9525" cy="381000"/>
                    </a:xfrm>
                    <a:custGeom>
                      <a:avLst/>
                      <a:gdLst>
                        <a:gd name="connsiteX0" fmla="*/ 245 w 9525"/>
                        <a:gd name="connsiteY0" fmla="*/ 381070 h 381000"/>
                        <a:gd name="connsiteX1" fmla="*/ 245 w 9525"/>
                        <a:gd name="connsiteY1" fmla="*/ 70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245" y="381070"/>
                          </a:moveTo>
                          <a:lnTo>
                            <a:pt x="245" y="70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" name="Freeform: Shape 113">
                      <a:extLst>
                        <a:ext uri="{FF2B5EF4-FFF2-40B4-BE49-F238E27FC236}">
                          <a16:creationId xmlns:a16="http://schemas.microsoft.com/office/drawing/2014/main" id="{906507CC-9AD3-41AC-9252-FEAA6CDF0C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76854" y="1385887"/>
                      <a:ext cx="9525" cy="381000"/>
                    </a:xfrm>
                    <a:custGeom>
                      <a:avLst/>
                      <a:gdLst>
                        <a:gd name="connsiteX0" fmla="*/ 288 w 9525"/>
                        <a:gd name="connsiteY0" fmla="*/ 381070 h 381000"/>
                        <a:gd name="connsiteX1" fmla="*/ 288 w 9525"/>
                        <a:gd name="connsiteY1" fmla="*/ 70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288" y="381070"/>
                          </a:moveTo>
                          <a:lnTo>
                            <a:pt x="288" y="70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5" name="Freeform: Shape 114">
                      <a:extLst>
                        <a:ext uri="{FF2B5EF4-FFF2-40B4-BE49-F238E27FC236}">
                          <a16:creationId xmlns:a16="http://schemas.microsoft.com/office/drawing/2014/main" id="{756F34E3-4D46-4B1E-A18F-D07BBDEDD4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86429" y="1385887"/>
                      <a:ext cx="9525" cy="381000"/>
                    </a:xfrm>
                    <a:custGeom>
                      <a:avLst/>
                      <a:gdLst>
                        <a:gd name="connsiteX0" fmla="*/ 331 w 9525"/>
                        <a:gd name="connsiteY0" fmla="*/ 381070 h 381000"/>
                        <a:gd name="connsiteX1" fmla="*/ 331 w 9525"/>
                        <a:gd name="connsiteY1" fmla="*/ 70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331" y="381070"/>
                          </a:moveTo>
                          <a:lnTo>
                            <a:pt x="331" y="70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16" name="Graphic 2">
                  <a:extLst>
                    <a:ext uri="{FF2B5EF4-FFF2-40B4-BE49-F238E27FC236}">
                      <a16:creationId xmlns:a16="http://schemas.microsoft.com/office/drawing/2014/main" id="{3F773AC1-86AA-4BF9-9BBD-A1EDB7F92A6F}"/>
                    </a:ext>
                  </a:extLst>
                </p:cNvPr>
                <p:cNvGrpSpPr/>
                <p:nvPr/>
              </p:nvGrpSpPr>
              <p:grpSpPr>
                <a:xfrm>
                  <a:off x="624167" y="1390650"/>
                  <a:ext cx="2518114" cy="361950"/>
                  <a:chOff x="624167" y="1390650"/>
                  <a:chExt cx="2518114" cy="361950"/>
                </a:xfrm>
                <a:solidFill>
                  <a:srgbClr val="4C78A8"/>
                </a:solidFill>
              </p:grpSpPr>
              <p:sp>
                <p:nvSpPr>
                  <p:cNvPr id="117" name="Freeform: Shape 116">
                    <a:extLst>
                      <a:ext uri="{FF2B5EF4-FFF2-40B4-BE49-F238E27FC236}">
                        <a16:creationId xmlns:a16="http://schemas.microsoft.com/office/drawing/2014/main" id="{F14717F3-9A9A-4523-86A4-CB824A2D8C1C}"/>
                      </a:ext>
                    </a:extLst>
                  </p:cNvPr>
                  <p:cNvSpPr/>
                  <p:nvPr/>
                </p:nvSpPr>
                <p:spPr>
                  <a:xfrm>
                    <a:off x="624167" y="1581150"/>
                    <a:ext cx="1203579" cy="171450"/>
                  </a:xfrm>
                  <a:custGeom>
                    <a:avLst/>
                    <a:gdLst>
                      <a:gd name="connsiteX0" fmla="*/ 30 w 1203579"/>
                      <a:gd name="connsiteY0" fmla="*/ 29 h 171450"/>
                      <a:gd name="connsiteX1" fmla="*/ 1203609 w 1203579"/>
                      <a:gd name="connsiteY1" fmla="*/ 29 h 171450"/>
                      <a:gd name="connsiteX2" fmla="*/ 1203609 w 1203579"/>
                      <a:gd name="connsiteY2" fmla="*/ 171479 h 171450"/>
                      <a:gd name="connsiteX3" fmla="*/ 30 w 1203579"/>
                      <a:gd name="connsiteY3" fmla="*/ 171479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3579" h="171450">
                        <a:moveTo>
                          <a:pt x="30" y="29"/>
                        </a:moveTo>
                        <a:lnTo>
                          <a:pt x="1203609" y="29"/>
                        </a:lnTo>
                        <a:lnTo>
                          <a:pt x="1203609" y="171479"/>
                        </a:lnTo>
                        <a:lnTo>
                          <a:pt x="30" y="171479"/>
                        </a:lnTo>
                        <a:close/>
                      </a:path>
                    </a:pathLst>
                  </a:custGeom>
                  <a:solidFill>
                    <a:srgbClr val="4C78A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846D1FD2-4951-4F0E-8ECD-5CEC93340DFD}"/>
                      </a:ext>
                    </a:extLst>
                  </p:cNvPr>
                  <p:cNvSpPr/>
                  <p:nvPr/>
                </p:nvSpPr>
                <p:spPr>
                  <a:xfrm>
                    <a:off x="624167" y="1390650"/>
                    <a:ext cx="2518114" cy="171450"/>
                  </a:xfrm>
                  <a:custGeom>
                    <a:avLst/>
                    <a:gdLst>
                      <a:gd name="connsiteX0" fmla="*/ 30 w 2518114"/>
                      <a:gd name="connsiteY0" fmla="*/ 29 h 171450"/>
                      <a:gd name="connsiteX1" fmla="*/ 2518145 w 2518114"/>
                      <a:gd name="connsiteY1" fmla="*/ 29 h 171450"/>
                      <a:gd name="connsiteX2" fmla="*/ 2518145 w 2518114"/>
                      <a:gd name="connsiteY2" fmla="*/ 171479 h 171450"/>
                      <a:gd name="connsiteX3" fmla="*/ 30 w 2518114"/>
                      <a:gd name="connsiteY3" fmla="*/ 171479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8114" h="171450">
                        <a:moveTo>
                          <a:pt x="30" y="29"/>
                        </a:moveTo>
                        <a:lnTo>
                          <a:pt x="2518145" y="29"/>
                        </a:lnTo>
                        <a:lnTo>
                          <a:pt x="2518145" y="171479"/>
                        </a:lnTo>
                        <a:lnTo>
                          <a:pt x="30" y="171479"/>
                        </a:lnTo>
                        <a:close/>
                      </a:path>
                    </a:pathLst>
                  </a:custGeom>
                  <a:solidFill>
                    <a:srgbClr val="4C78A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19" name="Graphic 2">
              <a:extLst>
                <a:ext uri="{FF2B5EF4-FFF2-40B4-BE49-F238E27FC236}">
                  <a16:creationId xmlns:a16="http://schemas.microsoft.com/office/drawing/2014/main" id="{41C3C3C1-16F7-4ADC-9302-420CC2E5FA8F}"/>
                </a:ext>
              </a:extLst>
            </p:cNvPr>
            <p:cNvGrpSpPr/>
            <p:nvPr/>
          </p:nvGrpSpPr>
          <p:grpSpPr>
            <a:xfrm>
              <a:off x="3691217" y="1385887"/>
              <a:ext cx="2862262" cy="381000"/>
              <a:chOff x="3691217" y="1385887"/>
              <a:chExt cx="2862262" cy="381000"/>
            </a:xfrm>
          </p:grpSpPr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9CD1F6F0-2C6B-48B1-A526-F2F51B1E0ED2}"/>
                  </a:ext>
                </a:extLst>
              </p:cNvPr>
              <p:cNvSpPr/>
              <p:nvPr/>
            </p:nvSpPr>
            <p:spPr>
              <a:xfrm>
                <a:off x="3695979" y="1385887"/>
                <a:ext cx="2857500" cy="381000"/>
              </a:xfrm>
              <a:custGeom>
                <a:avLst/>
                <a:gdLst>
                  <a:gd name="connsiteX0" fmla="*/ 352 w 2857500"/>
                  <a:gd name="connsiteY0" fmla="*/ 29 h 381000"/>
                  <a:gd name="connsiteX1" fmla="*/ 2857852 w 2857500"/>
                  <a:gd name="connsiteY1" fmla="*/ 29 h 381000"/>
                  <a:gd name="connsiteX2" fmla="*/ 2857852 w 2857500"/>
                  <a:gd name="connsiteY2" fmla="*/ 381029 h 381000"/>
                  <a:gd name="connsiteX3" fmla="*/ 352 w 2857500"/>
                  <a:gd name="connsiteY3" fmla="*/ 381029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00" h="381000">
                    <a:moveTo>
                      <a:pt x="352" y="29"/>
                    </a:moveTo>
                    <a:lnTo>
                      <a:pt x="2857852" y="29"/>
                    </a:lnTo>
                    <a:lnTo>
                      <a:pt x="2857852" y="381029"/>
                    </a:lnTo>
                    <a:lnTo>
                      <a:pt x="352" y="38102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DDDDD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21" name="Graphic 2">
                <a:extLst>
                  <a:ext uri="{FF2B5EF4-FFF2-40B4-BE49-F238E27FC236}">
                    <a16:creationId xmlns:a16="http://schemas.microsoft.com/office/drawing/2014/main" id="{EDB0380A-5CBE-483F-9765-0042DFC44329}"/>
                  </a:ext>
                </a:extLst>
              </p:cNvPr>
              <p:cNvGrpSpPr/>
              <p:nvPr/>
            </p:nvGrpSpPr>
            <p:grpSpPr>
              <a:xfrm>
                <a:off x="3691217" y="1385887"/>
                <a:ext cx="2862262" cy="381000"/>
                <a:chOff x="3691217" y="1385887"/>
                <a:chExt cx="2862262" cy="381000"/>
              </a:xfrm>
            </p:grpSpPr>
            <p:grpSp>
              <p:nvGrpSpPr>
                <p:cNvPr id="122" name="Graphic 2">
                  <a:extLst>
                    <a:ext uri="{FF2B5EF4-FFF2-40B4-BE49-F238E27FC236}">
                      <a16:creationId xmlns:a16="http://schemas.microsoft.com/office/drawing/2014/main" id="{5CFADE03-DE15-4408-BE94-5FA063534BD8}"/>
                    </a:ext>
                  </a:extLst>
                </p:cNvPr>
                <p:cNvGrpSpPr/>
                <p:nvPr/>
              </p:nvGrpSpPr>
              <p:grpSpPr>
                <a:xfrm>
                  <a:off x="3695979" y="1385887"/>
                  <a:ext cx="2857500" cy="381000"/>
                  <a:chOff x="3695979" y="1385887"/>
                  <a:chExt cx="2857500" cy="381000"/>
                </a:xfrm>
                <a:noFill/>
              </p:grpSpPr>
              <p:sp>
                <p:nvSpPr>
                  <p:cNvPr id="123" name="Freeform: Shape 122">
                    <a:extLst>
                      <a:ext uri="{FF2B5EF4-FFF2-40B4-BE49-F238E27FC236}">
                        <a16:creationId xmlns:a16="http://schemas.microsoft.com/office/drawing/2014/main" id="{26C3D909-A133-45FD-8422-76062C4633DF}"/>
                      </a:ext>
                    </a:extLst>
                  </p:cNvPr>
                  <p:cNvSpPr/>
                  <p:nvPr/>
                </p:nvSpPr>
                <p:spPr>
                  <a:xfrm>
                    <a:off x="3695979" y="1766887"/>
                    <a:ext cx="9525" cy="9525"/>
                  </a:xfrm>
                  <a:custGeom>
                    <a:avLst/>
                    <a:gdLst>
                      <a:gd name="connsiteX0" fmla="*/ 353 w 9525"/>
                      <a:gd name="connsiteY0" fmla="*/ 70 h 9525"/>
                      <a:gd name="connsiteX1" fmla="*/ 353 w 9525"/>
                      <a:gd name="connsiteY1" fmla="*/ 70 h 9525"/>
                      <a:gd name="connsiteX2" fmla="*/ 353 w 9525"/>
                      <a:gd name="connsiteY2" fmla="*/ 70 h 9525"/>
                      <a:gd name="connsiteX3" fmla="*/ 353 w 9525"/>
                      <a:gd name="connsiteY3" fmla="*/ 7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" h="9525">
                        <a:moveTo>
                          <a:pt x="353" y="70"/>
                        </a:moveTo>
                        <a:lnTo>
                          <a:pt x="353" y="70"/>
                        </a:lnTo>
                        <a:lnTo>
                          <a:pt x="353" y="70"/>
                        </a:lnTo>
                        <a:lnTo>
                          <a:pt x="353" y="70"/>
                        </a:lnTo>
                        <a:close/>
                      </a:path>
                    </a:pathLst>
                  </a:custGeom>
                  <a:no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24" name="Graphic 2">
                    <a:extLst>
                      <a:ext uri="{FF2B5EF4-FFF2-40B4-BE49-F238E27FC236}">
                        <a16:creationId xmlns:a16="http://schemas.microsoft.com/office/drawing/2014/main" id="{EAA52CA6-23F2-4296-B27F-9AC653BDF921}"/>
                      </a:ext>
                    </a:extLst>
                  </p:cNvPr>
                  <p:cNvGrpSpPr/>
                  <p:nvPr/>
                </p:nvGrpSpPr>
                <p:grpSpPr>
                  <a:xfrm>
                    <a:off x="3695979" y="1385887"/>
                    <a:ext cx="2857500" cy="381000"/>
                    <a:chOff x="3695979" y="1385887"/>
                    <a:chExt cx="2857500" cy="381000"/>
                  </a:xfrm>
                </p:grpSpPr>
                <p:sp>
                  <p:nvSpPr>
                    <p:cNvPr id="125" name="Freeform: Shape 124">
                      <a:extLst>
                        <a:ext uri="{FF2B5EF4-FFF2-40B4-BE49-F238E27FC236}">
                          <a16:creationId xmlns:a16="http://schemas.microsoft.com/office/drawing/2014/main" id="{D376C832-09FE-4CC4-86DF-CBC57DA1C5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95979" y="1385887"/>
                      <a:ext cx="9525" cy="381000"/>
                    </a:xfrm>
                    <a:custGeom>
                      <a:avLst/>
                      <a:gdLst>
                        <a:gd name="connsiteX0" fmla="*/ 353 w 9525"/>
                        <a:gd name="connsiteY0" fmla="*/ 381070 h 381000"/>
                        <a:gd name="connsiteX1" fmla="*/ 353 w 9525"/>
                        <a:gd name="connsiteY1" fmla="*/ 70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353" y="381070"/>
                          </a:moveTo>
                          <a:lnTo>
                            <a:pt x="353" y="70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" name="Freeform: Shape 125">
                      <a:extLst>
                        <a:ext uri="{FF2B5EF4-FFF2-40B4-BE49-F238E27FC236}">
                          <a16:creationId xmlns:a16="http://schemas.microsoft.com/office/drawing/2014/main" id="{E9DC3E62-B665-43E0-B713-A9B0274295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05554" y="1385887"/>
                      <a:ext cx="9525" cy="381000"/>
                    </a:xfrm>
                    <a:custGeom>
                      <a:avLst/>
                      <a:gdLst>
                        <a:gd name="connsiteX0" fmla="*/ 396 w 9525"/>
                        <a:gd name="connsiteY0" fmla="*/ 381070 h 381000"/>
                        <a:gd name="connsiteX1" fmla="*/ 396 w 9525"/>
                        <a:gd name="connsiteY1" fmla="*/ 70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396" y="381070"/>
                          </a:moveTo>
                          <a:lnTo>
                            <a:pt x="396" y="70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7" name="Freeform: Shape 126">
                      <a:extLst>
                        <a:ext uri="{FF2B5EF4-FFF2-40B4-BE49-F238E27FC236}">
                          <a16:creationId xmlns:a16="http://schemas.microsoft.com/office/drawing/2014/main" id="{EF2934D6-685B-476D-A921-329A468157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15129" y="1385887"/>
                      <a:ext cx="9525" cy="381000"/>
                    </a:xfrm>
                    <a:custGeom>
                      <a:avLst/>
                      <a:gdLst>
                        <a:gd name="connsiteX0" fmla="*/ 439 w 9525"/>
                        <a:gd name="connsiteY0" fmla="*/ 381070 h 381000"/>
                        <a:gd name="connsiteX1" fmla="*/ 439 w 9525"/>
                        <a:gd name="connsiteY1" fmla="*/ 70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439" y="381070"/>
                          </a:moveTo>
                          <a:lnTo>
                            <a:pt x="439" y="70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" name="Freeform: Shape 127">
                      <a:extLst>
                        <a:ext uri="{FF2B5EF4-FFF2-40B4-BE49-F238E27FC236}">
                          <a16:creationId xmlns:a16="http://schemas.microsoft.com/office/drawing/2014/main" id="{FC776B6D-3AD5-40DF-A3B8-1A33A07A49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24704" y="1385887"/>
                      <a:ext cx="9525" cy="381000"/>
                    </a:xfrm>
                    <a:custGeom>
                      <a:avLst/>
                      <a:gdLst>
                        <a:gd name="connsiteX0" fmla="*/ 482 w 9525"/>
                        <a:gd name="connsiteY0" fmla="*/ 381070 h 381000"/>
                        <a:gd name="connsiteX1" fmla="*/ 482 w 9525"/>
                        <a:gd name="connsiteY1" fmla="*/ 70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482" y="381070"/>
                          </a:moveTo>
                          <a:lnTo>
                            <a:pt x="482" y="70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9" name="Freeform: Shape 128">
                      <a:extLst>
                        <a:ext uri="{FF2B5EF4-FFF2-40B4-BE49-F238E27FC236}">
                          <a16:creationId xmlns:a16="http://schemas.microsoft.com/office/drawing/2014/main" id="{9048B152-27AF-450E-89B9-2A0AB4B103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24754" y="1385887"/>
                      <a:ext cx="9525" cy="381000"/>
                    </a:xfrm>
                    <a:custGeom>
                      <a:avLst/>
                      <a:gdLst>
                        <a:gd name="connsiteX0" fmla="*/ 524 w 9525"/>
                        <a:gd name="connsiteY0" fmla="*/ 381070 h 381000"/>
                        <a:gd name="connsiteX1" fmla="*/ 524 w 9525"/>
                        <a:gd name="connsiteY1" fmla="*/ 70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524" y="381070"/>
                          </a:moveTo>
                          <a:lnTo>
                            <a:pt x="524" y="70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" name="Freeform: Shape 129">
                      <a:extLst>
                        <a:ext uri="{FF2B5EF4-FFF2-40B4-BE49-F238E27FC236}">
                          <a16:creationId xmlns:a16="http://schemas.microsoft.com/office/drawing/2014/main" id="{2CD14FA3-6810-48DF-8410-16F4819B63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34329" y="1385887"/>
                      <a:ext cx="9525" cy="381000"/>
                    </a:xfrm>
                    <a:custGeom>
                      <a:avLst/>
                      <a:gdLst>
                        <a:gd name="connsiteX0" fmla="*/ 567 w 9525"/>
                        <a:gd name="connsiteY0" fmla="*/ 381070 h 381000"/>
                        <a:gd name="connsiteX1" fmla="*/ 567 w 9525"/>
                        <a:gd name="connsiteY1" fmla="*/ 70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567" y="381070"/>
                          </a:moveTo>
                          <a:lnTo>
                            <a:pt x="567" y="70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1" name="Freeform: Shape 130">
                      <a:extLst>
                        <a:ext uri="{FF2B5EF4-FFF2-40B4-BE49-F238E27FC236}">
                          <a16:creationId xmlns:a16="http://schemas.microsoft.com/office/drawing/2014/main" id="{B0A4F6CB-C0DC-4406-8DBE-4F56AD1ED1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3904" y="1385887"/>
                      <a:ext cx="9525" cy="381000"/>
                    </a:xfrm>
                    <a:custGeom>
                      <a:avLst/>
                      <a:gdLst>
                        <a:gd name="connsiteX0" fmla="*/ 610 w 9525"/>
                        <a:gd name="connsiteY0" fmla="*/ 381070 h 381000"/>
                        <a:gd name="connsiteX1" fmla="*/ 610 w 9525"/>
                        <a:gd name="connsiteY1" fmla="*/ 70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610" y="381070"/>
                          </a:moveTo>
                          <a:lnTo>
                            <a:pt x="610" y="70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" name="Freeform: Shape 131">
                      <a:extLst>
                        <a:ext uri="{FF2B5EF4-FFF2-40B4-BE49-F238E27FC236}">
                          <a16:creationId xmlns:a16="http://schemas.microsoft.com/office/drawing/2014/main" id="{CEC96B9B-B071-4A60-BA3A-2D6C2E0894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53479" y="1385887"/>
                      <a:ext cx="9525" cy="381000"/>
                    </a:xfrm>
                    <a:custGeom>
                      <a:avLst/>
                      <a:gdLst>
                        <a:gd name="connsiteX0" fmla="*/ 653 w 9525"/>
                        <a:gd name="connsiteY0" fmla="*/ 381070 h 381000"/>
                        <a:gd name="connsiteX1" fmla="*/ 653 w 9525"/>
                        <a:gd name="connsiteY1" fmla="*/ 70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653" y="381070"/>
                          </a:moveTo>
                          <a:lnTo>
                            <a:pt x="653" y="70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33" name="Graphic 2">
                  <a:extLst>
                    <a:ext uri="{FF2B5EF4-FFF2-40B4-BE49-F238E27FC236}">
                      <a16:creationId xmlns:a16="http://schemas.microsoft.com/office/drawing/2014/main" id="{E46920F7-F5A4-4198-8EEE-F22EF464D91B}"/>
                    </a:ext>
                  </a:extLst>
                </p:cNvPr>
                <p:cNvGrpSpPr/>
                <p:nvPr/>
              </p:nvGrpSpPr>
              <p:grpSpPr>
                <a:xfrm>
                  <a:off x="3691217" y="1390650"/>
                  <a:ext cx="2716015" cy="361950"/>
                  <a:chOff x="3691217" y="1390650"/>
                  <a:chExt cx="2716015" cy="361950"/>
                </a:xfrm>
                <a:solidFill>
                  <a:srgbClr val="4C78A8"/>
                </a:solidFill>
              </p:grpSpPr>
              <p:sp>
                <p:nvSpPr>
                  <p:cNvPr id="134" name="Freeform: Shape 133">
                    <a:extLst>
                      <a:ext uri="{FF2B5EF4-FFF2-40B4-BE49-F238E27FC236}">
                        <a16:creationId xmlns:a16="http://schemas.microsoft.com/office/drawing/2014/main" id="{B9A669D5-9653-422A-9754-B4C7AE0F36D9}"/>
                      </a:ext>
                    </a:extLst>
                  </p:cNvPr>
                  <p:cNvSpPr/>
                  <p:nvPr/>
                </p:nvSpPr>
                <p:spPr>
                  <a:xfrm>
                    <a:off x="3691217" y="1581150"/>
                    <a:ext cx="2716015" cy="171450"/>
                  </a:xfrm>
                  <a:custGeom>
                    <a:avLst/>
                    <a:gdLst>
                      <a:gd name="connsiteX0" fmla="*/ 352 w 2716015"/>
                      <a:gd name="connsiteY0" fmla="*/ 29 h 171450"/>
                      <a:gd name="connsiteX1" fmla="*/ 2716368 w 2716015"/>
                      <a:gd name="connsiteY1" fmla="*/ 29 h 171450"/>
                      <a:gd name="connsiteX2" fmla="*/ 2716368 w 2716015"/>
                      <a:gd name="connsiteY2" fmla="*/ 171479 h 171450"/>
                      <a:gd name="connsiteX3" fmla="*/ 352 w 2716015"/>
                      <a:gd name="connsiteY3" fmla="*/ 171479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16015" h="171450">
                        <a:moveTo>
                          <a:pt x="352" y="29"/>
                        </a:moveTo>
                        <a:lnTo>
                          <a:pt x="2716368" y="29"/>
                        </a:lnTo>
                        <a:lnTo>
                          <a:pt x="2716368" y="171479"/>
                        </a:lnTo>
                        <a:lnTo>
                          <a:pt x="352" y="171479"/>
                        </a:lnTo>
                        <a:close/>
                      </a:path>
                    </a:pathLst>
                  </a:custGeom>
                  <a:solidFill>
                    <a:srgbClr val="4C78A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5" name="Freeform: Shape 134">
                    <a:extLst>
                      <a:ext uri="{FF2B5EF4-FFF2-40B4-BE49-F238E27FC236}">
                        <a16:creationId xmlns:a16="http://schemas.microsoft.com/office/drawing/2014/main" id="{D43CC7E2-B54A-46D5-A254-1AAD90D6193C}"/>
                      </a:ext>
                    </a:extLst>
                  </p:cNvPr>
                  <p:cNvSpPr/>
                  <p:nvPr/>
                </p:nvSpPr>
                <p:spPr>
                  <a:xfrm>
                    <a:off x="3691217" y="1390650"/>
                    <a:ext cx="1083316" cy="171450"/>
                  </a:xfrm>
                  <a:custGeom>
                    <a:avLst/>
                    <a:gdLst>
                      <a:gd name="connsiteX0" fmla="*/ 352 w 1083316"/>
                      <a:gd name="connsiteY0" fmla="*/ 29 h 171450"/>
                      <a:gd name="connsiteX1" fmla="*/ 1083668 w 1083316"/>
                      <a:gd name="connsiteY1" fmla="*/ 29 h 171450"/>
                      <a:gd name="connsiteX2" fmla="*/ 1083668 w 1083316"/>
                      <a:gd name="connsiteY2" fmla="*/ 171479 h 171450"/>
                      <a:gd name="connsiteX3" fmla="*/ 352 w 1083316"/>
                      <a:gd name="connsiteY3" fmla="*/ 171479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3316" h="171450">
                        <a:moveTo>
                          <a:pt x="352" y="29"/>
                        </a:moveTo>
                        <a:lnTo>
                          <a:pt x="1083668" y="29"/>
                        </a:lnTo>
                        <a:lnTo>
                          <a:pt x="1083668" y="171479"/>
                        </a:lnTo>
                        <a:lnTo>
                          <a:pt x="352" y="171479"/>
                        </a:lnTo>
                        <a:close/>
                      </a:path>
                    </a:pathLst>
                  </a:custGeom>
                  <a:solidFill>
                    <a:srgbClr val="4C78A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36" name="Graphic 2">
              <a:extLst>
                <a:ext uri="{FF2B5EF4-FFF2-40B4-BE49-F238E27FC236}">
                  <a16:creationId xmlns:a16="http://schemas.microsoft.com/office/drawing/2014/main" id="{CD52340E-5E2C-4810-8602-87D3BB8606EB}"/>
                </a:ext>
              </a:extLst>
            </p:cNvPr>
            <p:cNvGrpSpPr/>
            <p:nvPr/>
          </p:nvGrpSpPr>
          <p:grpSpPr>
            <a:xfrm>
              <a:off x="624167" y="1976437"/>
              <a:ext cx="2862262" cy="381000"/>
              <a:chOff x="624167" y="1976437"/>
              <a:chExt cx="2862262" cy="381000"/>
            </a:xfrm>
          </p:grpSpPr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6781B733-9C3B-48AB-9268-3F21D5F70A56}"/>
                  </a:ext>
                </a:extLst>
              </p:cNvPr>
              <p:cNvSpPr/>
              <p:nvPr/>
            </p:nvSpPr>
            <p:spPr>
              <a:xfrm>
                <a:off x="628929" y="1976437"/>
                <a:ext cx="2857500" cy="381000"/>
              </a:xfrm>
              <a:custGeom>
                <a:avLst/>
                <a:gdLst>
                  <a:gd name="connsiteX0" fmla="*/ 30 w 2857500"/>
                  <a:gd name="connsiteY0" fmla="*/ 91 h 381000"/>
                  <a:gd name="connsiteX1" fmla="*/ 2857530 w 2857500"/>
                  <a:gd name="connsiteY1" fmla="*/ 91 h 381000"/>
                  <a:gd name="connsiteX2" fmla="*/ 2857530 w 2857500"/>
                  <a:gd name="connsiteY2" fmla="*/ 381091 h 381000"/>
                  <a:gd name="connsiteX3" fmla="*/ 30 w 2857500"/>
                  <a:gd name="connsiteY3" fmla="*/ 381091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00" h="381000">
                    <a:moveTo>
                      <a:pt x="30" y="91"/>
                    </a:moveTo>
                    <a:lnTo>
                      <a:pt x="2857530" y="91"/>
                    </a:lnTo>
                    <a:lnTo>
                      <a:pt x="2857530" y="381091"/>
                    </a:lnTo>
                    <a:lnTo>
                      <a:pt x="30" y="38109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DDDDD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8" name="Graphic 2">
                <a:extLst>
                  <a:ext uri="{FF2B5EF4-FFF2-40B4-BE49-F238E27FC236}">
                    <a16:creationId xmlns:a16="http://schemas.microsoft.com/office/drawing/2014/main" id="{D11D0D41-5B11-40F4-99CE-DC81C4283EBF}"/>
                  </a:ext>
                </a:extLst>
              </p:cNvPr>
              <p:cNvGrpSpPr/>
              <p:nvPr/>
            </p:nvGrpSpPr>
            <p:grpSpPr>
              <a:xfrm>
                <a:off x="624167" y="1976437"/>
                <a:ext cx="2862262" cy="381000"/>
                <a:chOff x="624167" y="1976437"/>
                <a:chExt cx="2862262" cy="381000"/>
              </a:xfrm>
            </p:grpSpPr>
            <p:grpSp>
              <p:nvGrpSpPr>
                <p:cNvPr id="139" name="Graphic 2">
                  <a:extLst>
                    <a:ext uri="{FF2B5EF4-FFF2-40B4-BE49-F238E27FC236}">
                      <a16:creationId xmlns:a16="http://schemas.microsoft.com/office/drawing/2014/main" id="{9DFBE6C5-F161-48A0-A2A1-BBE47FC6CC4A}"/>
                    </a:ext>
                  </a:extLst>
                </p:cNvPr>
                <p:cNvGrpSpPr/>
                <p:nvPr/>
              </p:nvGrpSpPr>
              <p:grpSpPr>
                <a:xfrm>
                  <a:off x="628929" y="1976437"/>
                  <a:ext cx="2857500" cy="381000"/>
                  <a:chOff x="628929" y="1976437"/>
                  <a:chExt cx="2857500" cy="381000"/>
                </a:xfrm>
                <a:noFill/>
              </p:grpSpPr>
              <p:sp>
                <p:nvSpPr>
                  <p:cNvPr id="140" name="Freeform: Shape 139">
                    <a:extLst>
                      <a:ext uri="{FF2B5EF4-FFF2-40B4-BE49-F238E27FC236}">
                        <a16:creationId xmlns:a16="http://schemas.microsoft.com/office/drawing/2014/main" id="{1FE222B5-3249-4E1A-98A9-8CC1CB2A4EDE}"/>
                      </a:ext>
                    </a:extLst>
                  </p:cNvPr>
                  <p:cNvSpPr/>
                  <p:nvPr/>
                </p:nvSpPr>
                <p:spPr>
                  <a:xfrm>
                    <a:off x="628929" y="2357437"/>
                    <a:ext cx="9525" cy="9525"/>
                  </a:xfrm>
                  <a:custGeom>
                    <a:avLst/>
                    <a:gdLst>
                      <a:gd name="connsiteX0" fmla="*/ 31 w 9525"/>
                      <a:gd name="connsiteY0" fmla="*/ 132 h 9525"/>
                      <a:gd name="connsiteX1" fmla="*/ 31 w 9525"/>
                      <a:gd name="connsiteY1" fmla="*/ 132 h 9525"/>
                      <a:gd name="connsiteX2" fmla="*/ 31 w 9525"/>
                      <a:gd name="connsiteY2" fmla="*/ 132 h 9525"/>
                      <a:gd name="connsiteX3" fmla="*/ 31 w 9525"/>
                      <a:gd name="connsiteY3" fmla="*/ 132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" h="9525">
                        <a:moveTo>
                          <a:pt x="31" y="132"/>
                        </a:moveTo>
                        <a:lnTo>
                          <a:pt x="31" y="132"/>
                        </a:lnTo>
                        <a:lnTo>
                          <a:pt x="31" y="132"/>
                        </a:lnTo>
                        <a:lnTo>
                          <a:pt x="31" y="132"/>
                        </a:lnTo>
                        <a:close/>
                      </a:path>
                    </a:pathLst>
                  </a:custGeom>
                  <a:no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41" name="Graphic 2">
                    <a:extLst>
                      <a:ext uri="{FF2B5EF4-FFF2-40B4-BE49-F238E27FC236}">
                        <a16:creationId xmlns:a16="http://schemas.microsoft.com/office/drawing/2014/main" id="{B647E79A-0C25-4D7F-9F91-0A857E88CE0E}"/>
                      </a:ext>
                    </a:extLst>
                  </p:cNvPr>
                  <p:cNvGrpSpPr/>
                  <p:nvPr/>
                </p:nvGrpSpPr>
                <p:grpSpPr>
                  <a:xfrm>
                    <a:off x="628929" y="1976437"/>
                    <a:ext cx="2857500" cy="381000"/>
                    <a:chOff x="628929" y="1976437"/>
                    <a:chExt cx="2857500" cy="381000"/>
                  </a:xfrm>
                </p:grpSpPr>
                <p:sp>
                  <p:nvSpPr>
                    <p:cNvPr id="142" name="Freeform: Shape 141">
                      <a:extLst>
                        <a:ext uri="{FF2B5EF4-FFF2-40B4-BE49-F238E27FC236}">
                          <a16:creationId xmlns:a16="http://schemas.microsoft.com/office/drawing/2014/main" id="{FDB277FD-3DC0-4B09-A6BE-776BAE6EA7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8929" y="1976437"/>
                      <a:ext cx="9525" cy="381000"/>
                    </a:xfrm>
                    <a:custGeom>
                      <a:avLst/>
                      <a:gdLst>
                        <a:gd name="connsiteX0" fmla="*/ 31 w 9525"/>
                        <a:gd name="connsiteY0" fmla="*/ 381132 h 381000"/>
                        <a:gd name="connsiteX1" fmla="*/ 31 w 9525"/>
                        <a:gd name="connsiteY1" fmla="*/ 132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31" y="381132"/>
                          </a:moveTo>
                          <a:lnTo>
                            <a:pt x="31" y="132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" name="Freeform: Shape 142">
                      <a:extLst>
                        <a:ext uri="{FF2B5EF4-FFF2-40B4-BE49-F238E27FC236}">
                          <a16:creationId xmlns:a16="http://schemas.microsoft.com/office/drawing/2014/main" id="{B9F38631-8CC7-40C6-9B3F-FCEA955E8E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8504" y="1976437"/>
                      <a:ext cx="9525" cy="381000"/>
                    </a:xfrm>
                    <a:custGeom>
                      <a:avLst/>
                      <a:gdLst>
                        <a:gd name="connsiteX0" fmla="*/ 74 w 9525"/>
                        <a:gd name="connsiteY0" fmla="*/ 381132 h 381000"/>
                        <a:gd name="connsiteX1" fmla="*/ 74 w 9525"/>
                        <a:gd name="connsiteY1" fmla="*/ 132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74" y="381132"/>
                          </a:moveTo>
                          <a:lnTo>
                            <a:pt x="74" y="132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4" name="Freeform: Shape 143">
                      <a:extLst>
                        <a:ext uri="{FF2B5EF4-FFF2-40B4-BE49-F238E27FC236}">
                          <a16:creationId xmlns:a16="http://schemas.microsoft.com/office/drawing/2014/main" id="{BC46AFC9-A4B8-4E6E-A88B-691016E185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48079" y="1976437"/>
                      <a:ext cx="9525" cy="381000"/>
                    </a:xfrm>
                    <a:custGeom>
                      <a:avLst/>
                      <a:gdLst>
                        <a:gd name="connsiteX0" fmla="*/ 117 w 9525"/>
                        <a:gd name="connsiteY0" fmla="*/ 381132 h 381000"/>
                        <a:gd name="connsiteX1" fmla="*/ 117 w 9525"/>
                        <a:gd name="connsiteY1" fmla="*/ 132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117" y="381132"/>
                          </a:moveTo>
                          <a:lnTo>
                            <a:pt x="117" y="132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" name="Freeform: Shape 144">
                      <a:extLst>
                        <a:ext uri="{FF2B5EF4-FFF2-40B4-BE49-F238E27FC236}">
                          <a16:creationId xmlns:a16="http://schemas.microsoft.com/office/drawing/2014/main" id="{7E9F8D0E-6CE3-44AB-ADEA-07647FEE75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7654" y="1976437"/>
                      <a:ext cx="9525" cy="381000"/>
                    </a:xfrm>
                    <a:custGeom>
                      <a:avLst/>
                      <a:gdLst>
                        <a:gd name="connsiteX0" fmla="*/ 160 w 9525"/>
                        <a:gd name="connsiteY0" fmla="*/ 381132 h 381000"/>
                        <a:gd name="connsiteX1" fmla="*/ 160 w 9525"/>
                        <a:gd name="connsiteY1" fmla="*/ 132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160" y="381132"/>
                          </a:moveTo>
                          <a:lnTo>
                            <a:pt x="160" y="132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6" name="Freeform: Shape 145">
                      <a:extLst>
                        <a:ext uri="{FF2B5EF4-FFF2-40B4-BE49-F238E27FC236}">
                          <a16:creationId xmlns:a16="http://schemas.microsoft.com/office/drawing/2014/main" id="{C84F8FFC-1C90-4F68-86D1-B7572AC4E9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57704" y="1976437"/>
                      <a:ext cx="9525" cy="381000"/>
                    </a:xfrm>
                    <a:custGeom>
                      <a:avLst/>
                      <a:gdLst>
                        <a:gd name="connsiteX0" fmla="*/ 202 w 9525"/>
                        <a:gd name="connsiteY0" fmla="*/ 381132 h 381000"/>
                        <a:gd name="connsiteX1" fmla="*/ 202 w 9525"/>
                        <a:gd name="connsiteY1" fmla="*/ 132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202" y="381132"/>
                          </a:moveTo>
                          <a:lnTo>
                            <a:pt x="202" y="132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" name="Freeform: Shape 146">
                      <a:extLst>
                        <a:ext uri="{FF2B5EF4-FFF2-40B4-BE49-F238E27FC236}">
                          <a16:creationId xmlns:a16="http://schemas.microsoft.com/office/drawing/2014/main" id="{A6E512A6-8830-4BB7-9160-F59AF8AF1E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67279" y="1976437"/>
                      <a:ext cx="9525" cy="381000"/>
                    </a:xfrm>
                    <a:custGeom>
                      <a:avLst/>
                      <a:gdLst>
                        <a:gd name="connsiteX0" fmla="*/ 245 w 9525"/>
                        <a:gd name="connsiteY0" fmla="*/ 381132 h 381000"/>
                        <a:gd name="connsiteX1" fmla="*/ 245 w 9525"/>
                        <a:gd name="connsiteY1" fmla="*/ 132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245" y="381132"/>
                          </a:moveTo>
                          <a:lnTo>
                            <a:pt x="245" y="132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8" name="Freeform: Shape 147">
                      <a:extLst>
                        <a:ext uri="{FF2B5EF4-FFF2-40B4-BE49-F238E27FC236}">
                          <a16:creationId xmlns:a16="http://schemas.microsoft.com/office/drawing/2014/main" id="{6D0A8B44-070A-4E08-8402-FFC444D340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76854" y="1976437"/>
                      <a:ext cx="9525" cy="381000"/>
                    </a:xfrm>
                    <a:custGeom>
                      <a:avLst/>
                      <a:gdLst>
                        <a:gd name="connsiteX0" fmla="*/ 288 w 9525"/>
                        <a:gd name="connsiteY0" fmla="*/ 381132 h 381000"/>
                        <a:gd name="connsiteX1" fmla="*/ 288 w 9525"/>
                        <a:gd name="connsiteY1" fmla="*/ 132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288" y="381132"/>
                          </a:moveTo>
                          <a:lnTo>
                            <a:pt x="288" y="132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9" name="Freeform: Shape 148">
                      <a:extLst>
                        <a:ext uri="{FF2B5EF4-FFF2-40B4-BE49-F238E27FC236}">
                          <a16:creationId xmlns:a16="http://schemas.microsoft.com/office/drawing/2014/main" id="{E4C346A7-7827-4F02-B5CE-244A77FCFF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86429" y="1976437"/>
                      <a:ext cx="9525" cy="381000"/>
                    </a:xfrm>
                    <a:custGeom>
                      <a:avLst/>
                      <a:gdLst>
                        <a:gd name="connsiteX0" fmla="*/ 331 w 9525"/>
                        <a:gd name="connsiteY0" fmla="*/ 381132 h 381000"/>
                        <a:gd name="connsiteX1" fmla="*/ 331 w 9525"/>
                        <a:gd name="connsiteY1" fmla="*/ 132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331" y="381132"/>
                          </a:moveTo>
                          <a:lnTo>
                            <a:pt x="331" y="132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50" name="Graphic 2">
                  <a:extLst>
                    <a:ext uri="{FF2B5EF4-FFF2-40B4-BE49-F238E27FC236}">
                      <a16:creationId xmlns:a16="http://schemas.microsoft.com/office/drawing/2014/main" id="{09BFD97F-F314-40E4-846D-7EE7CE0E0F6F}"/>
                    </a:ext>
                  </a:extLst>
                </p:cNvPr>
                <p:cNvGrpSpPr/>
                <p:nvPr/>
              </p:nvGrpSpPr>
              <p:grpSpPr>
                <a:xfrm>
                  <a:off x="624167" y="1981200"/>
                  <a:ext cx="1229782" cy="361950"/>
                  <a:chOff x="624167" y="1981200"/>
                  <a:chExt cx="1229782" cy="361950"/>
                </a:xfrm>
                <a:solidFill>
                  <a:srgbClr val="F58518"/>
                </a:solidFill>
              </p:grpSpPr>
              <p:sp>
                <p:nvSpPr>
                  <p:cNvPr id="151" name="Freeform: Shape 150">
                    <a:extLst>
                      <a:ext uri="{FF2B5EF4-FFF2-40B4-BE49-F238E27FC236}">
                        <a16:creationId xmlns:a16="http://schemas.microsoft.com/office/drawing/2014/main" id="{392BAE45-03F7-4CF7-B7EB-7DDD6E1F4D4C}"/>
                      </a:ext>
                    </a:extLst>
                  </p:cNvPr>
                  <p:cNvSpPr/>
                  <p:nvPr/>
                </p:nvSpPr>
                <p:spPr>
                  <a:xfrm>
                    <a:off x="624167" y="2171700"/>
                    <a:ext cx="699107" cy="171450"/>
                  </a:xfrm>
                  <a:custGeom>
                    <a:avLst/>
                    <a:gdLst>
                      <a:gd name="connsiteX0" fmla="*/ 30 w 699107"/>
                      <a:gd name="connsiteY0" fmla="*/ 91 h 171450"/>
                      <a:gd name="connsiteX1" fmla="*/ 699137 w 699107"/>
                      <a:gd name="connsiteY1" fmla="*/ 91 h 171450"/>
                      <a:gd name="connsiteX2" fmla="*/ 699137 w 699107"/>
                      <a:gd name="connsiteY2" fmla="*/ 171541 h 171450"/>
                      <a:gd name="connsiteX3" fmla="*/ 30 w 699107"/>
                      <a:gd name="connsiteY3" fmla="*/ 171541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9107" h="171450">
                        <a:moveTo>
                          <a:pt x="30" y="91"/>
                        </a:moveTo>
                        <a:lnTo>
                          <a:pt x="699137" y="91"/>
                        </a:lnTo>
                        <a:lnTo>
                          <a:pt x="699137" y="171541"/>
                        </a:lnTo>
                        <a:lnTo>
                          <a:pt x="30" y="171541"/>
                        </a:lnTo>
                        <a:close/>
                      </a:path>
                    </a:pathLst>
                  </a:custGeom>
                  <a:solidFill>
                    <a:srgbClr val="F5851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2" name="Freeform: Shape 151">
                    <a:extLst>
                      <a:ext uri="{FF2B5EF4-FFF2-40B4-BE49-F238E27FC236}">
                        <a16:creationId xmlns:a16="http://schemas.microsoft.com/office/drawing/2014/main" id="{EF614A5F-C2EB-49E6-9911-7DA4314ABB42}"/>
                      </a:ext>
                    </a:extLst>
                  </p:cNvPr>
                  <p:cNvSpPr/>
                  <p:nvPr/>
                </p:nvSpPr>
                <p:spPr>
                  <a:xfrm>
                    <a:off x="624167" y="1981200"/>
                    <a:ext cx="1229782" cy="171450"/>
                  </a:xfrm>
                  <a:custGeom>
                    <a:avLst/>
                    <a:gdLst>
                      <a:gd name="connsiteX0" fmla="*/ 30 w 1229782"/>
                      <a:gd name="connsiteY0" fmla="*/ 91 h 171450"/>
                      <a:gd name="connsiteX1" fmla="*/ 1229812 w 1229782"/>
                      <a:gd name="connsiteY1" fmla="*/ 91 h 171450"/>
                      <a:gd name="connsiteX2" fmla="*/ 1229812 w 1229782"/>
                      <a:gd name="connsiteY2" fmla="*/ 171541 h 171450"/>
                      <a:gd name="connsiteX3" fmla="*/ 30 w 1229782"/>
                      <a:gd name="connsiteY3" fmla="*/ 171541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9782" h="171450">
                        <a:moveTo>
                          <a:pt x="30" y="91"/>
                        </a:moveTo>
                        <a:lnTo>
                          <a:pt x="1229812" y="91"/>
                        </a:lnTo>
                        <a:lnTo>
                          <a:pt x="1229812" y="171541"/>
                        </a:lnTo>
                        <a:lnTo>
                          <a:pt x="30" y="171541"/>
                        </a:lnTo>
                        <a:close/>
                      </a:path>
                    </a:pathLst>
                  </a:custGeom>
                  <a:solidFill>
                    <a:srgbClr val="F5851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53" name="Graphic 2">
              <a:extLst>
                <a:ext uri="{FF2B5EF4-FFF2-40B4-BE49-F238E27FC236}">
                  <a16:creationId xmlns:a16="http://schemas.microsoft.com/office/drawing/2014/main" id="{DF8A88AB-6173-49C1-9F3F-FBE80B649BAC}"/>
                </a:ext>
              </a:extLst>
            </p:cNvPr>
            <p:cNvGrpSpPr/>
            <p:nvPr/>
          </p:nvGrpSpPr>
          <p:grpSpPr>
            <a:xfrm>
              <a:off x="3691217" y="1976437"/>
              <a:ext cx="2862262" cy="381000"/>
              <a:chOff x="3691217" y="1976437"/>
              <a:chExt cx="2862262" cy="381000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E26240F1-9AA2-4148-BAD6-9CA2DD9AF406}"/>
                  </a:ext>
                </a:extLst>
              </p:cNvPr>
              <p:cNvSpPr/>
              <p:nvPr/>
            </p:nvSpPr>
            <p:spPr>
              <a:xfrm>
                <a:off x="3695979" y="1976437"/>
                <a:ext cx="2857500" cy="381000"/>
              </a:xfrm>
              <a:custGeom>
                <a:avLst/>
                <a:gdLst>
                  <a:gd name="connsiteX0" fmla="*/ 352 w 2857500"/>
                  <a:gd name="connsiteY0" fmla="*/ 91 h 381000"/>
                  <a:gd name="connsiteX1" fmla="*/ 2857852 w 2857500"/>
                  <a:gd name="connsiteY1" fmla="*/ 91 h 381000"/>
                  <a:gd name="connsiteX2" fmla="*/ 2857852 w 2857500"/>
                  <a:gd name="connsiteY2" fmla="*/ 381091 h 381000"/>
                  <a:gd name="connsiteX3" fmla="*/ 352 w 2857500"/>
                  <a:gd name="connsiteY3" fmla="*/ 381091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00" h="381000">
                    <a:moveTo>
                      <a:pt x="352" y="91"/>
                    </a:moveTo>
                    <a:lnTo>
                      <a:pt x="2857852" y="91"/>
                    </a:lnTo>
                    <a:lnTo>
                      <a:pt x="2857852" y="381091"/>
                    </a:lnTo>
                    <a:lnTo>
                      <a:pt x="352" y="38109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DDDDD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55" name="Graphic 2">
                <a:extLst>
                  <a:ext uri="{FF2B5EF4-FFF2-40B4-BE49-F238E27FC236}">
                    <a16:creationId xmlns:a16="http://schemas.microsoft.com/office/drawing/2014/main" id="{B2CC9AD3-4BE2-4B25-8E5D-AB86B8E3B7D3}"/>
                  </a:ext>
                </a:extLst>
              </p:cNvPr>
              <p:cNvGrpSpPr/>
              <p:nvPr/>
            </p:nvGrpSpPr>
            <p:grpSpPr>
              <a:xfrm>
                <a:off x="3691217" y="1976437"/>
                <a:ext cx="2862262" cy="381000"/>
                <a:chOff x="3691217" y="1976437"/>
                <a:chExt cx="2862262" cy="381000"/>
              </a:xfrm>
            </p:grpSpPr>
            <p:grpSp>
              <p:nvGrpSpPr>
                <p:cNvPr id="156" name="Graphic 2">
                  <a:extLst>
                    <a:ext uri="{FF2B5EF4-FFF2-40B4-BE49-F238E27FC236}">
                      <a16:creationId xmlns:a16="http://schemas.microsoft.com/office/drawing/2014/main" id="{54D3A0F7-4E2F-476E-831D-82EAD5E9CEBE}"/>
                    </a:ext>
                  </a:extLst>
                </p:cNvPr>
                <p:cNvGrpSpPr/>
                <p:nvPr/>
              </p:nvGrpSpPr>
              <p:grpSpPr>
                <a:xfrm>
                  <a:off x="3695979" y="1976437"/>
                  <a:ext cx="2857500" cy="381000"/>
                  <a:chOff x="3695979" y="1976437"/>
                  <a:chExt cx="2857500" cy="381000"/>
                </a:xfrm>
                <a:noFill/>
              </p:grpSpPr>
              <p:sp>
                <p:nvSpPr>
                  <p:cNvPr id="157" name="Freeform: Shape 156">
                    <a:extLst>
                      <a:ext uri="{FF2B5EF4-FFF2-40B4-BE49-F238E27FC236}">
                        <a16:creationId xmlns:a16="http://schemas.microsoft.com/office/drawing/2014/main" id="{53677513-2064-4870-8900-0CF934279AB9}"/>
                      </a:ext>
                    </a:extLst>
                  </p:cNvPr>
                  <p:cNvSpPr/>
                  <p:nvPr/>
                </p:nvSpPr>
                <p:spPr>
                  <a:xfrm>
                    <a:off x="3695979" y="2357437"/>
                    <a:ext cx="9525" cy="9525"/>
                  </a:xfrm>
                  <a:custGeom>
                    <a:avLst/>
                    <a:gdLst>
                      <a:gd name="connsiteX0" fmla="*/ 353 w 9525"/>
                      <a:gd name="connsiteY0" fmla="*/ 132 h 9525"/>
                      <a:gd name="connsiteX1" fmla="*/ 353 w 9525"/>
                      <a:gd name="connsiteY1" fmla="*/ 132 h 9525"/>
                      <a:gd name="connsiteX2" fmla="*/ 353 w 9525"/>
                      <a:gd name="connsiteY2" fmla="*/ 132 h 9525"/>
                      <a:gd name="connsiteX3" fmla="*/ 353 w 9525"/>
                      <a:gd name="connsiteY3" fmla="*/ 132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" h="9525">
                        <a:moveTo>
                          <a:pt x="353" y="132"/>
                        </a:moveTo>
                        <a:lnTo>
                          <a:pt x="353" y="132"/>
                        </a:lnTo>
                        <a:lnTo>
                          <a:pt x="353" y="132"/>
                        </a:lnTo>
                        <a:lnTo>
                          <a:pt x="353" y="132"/>
                        </a:lnTo>
                        <a:close/>
                      </a:path>
                    </a:pathLst>
                  </a:custGeom>
                  <a:no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58" name="Graphic 2">
                    <a:extLst>
                      <a:ext uri="{FF2B5EF4-FFF2-40B4-BE49-F238E27FC236}">
                        <a16:creationId xmlns:a16="http://schemas.microsoft.com/office/drawing/2014/main" id="{4597A2B7-2181-4620-BF4B-D0E2D3358551}"/>
                      </a:ext>
                    </a:extLst>
                  </p:cNvPr>
                  <p:cNvGrpSpPr/>
                  <p:nvPr/>
                </p:nvGrpSpPr>
                <p:grpSpPr>
                  <a:xfrm>
                    <a:off x="3695979" y="1976437"/>
                    <a:ext cx="2857500" cy="381000"/>
                    <a:chOff x="3695979" y="1976437"/>
                    <a:chExt cx="2857500" cy="381000"/>
                  </a:xfrm>
                </p:grpSpPr>
                <p:sp>
                  <p:nvSpPr>
                    <p:cNvPr id="159" name="Freeform: Shape 158">
                      <a:extLst>
                        <a:ext uri="{FF2B5EF4-FFF2-40B4-BE49-F238E27FC236}">
                          <a16:creationId xmlns:a16="http://schemas.microsoft.com/office/drawing/2014/main" id="{A568D058-7B09-4D70-A29B-5CA3642FB7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95979" y="1976437"/>
                      <a:ext cx="9525" cy="381000"/>
                    </a:xfrm>
                    <a:custGeom>
                      <a:avLst/>
                      <a:gdLst>
                        <a:gd name="connsiteX0" fmla="*/ 353 w 9525"/>
                        <a:gd name="connsiteY0" fmla="*/ 381132 h 381000"/>
                        <a:gd name="connsiteX1" fmla="*/ 353 w 9525"/>
                        <a:gd name="connsiteY1" fmla="*/ 132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353" y="381132"/>
                          </a:moveTo>
                          <a:lnTo>
                            <a:pt x="353" y="132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0" name="Freeform: Shape 159">
                      <a:extLst>
                        <a:ext uri="{FF2B5EF4-FFF2-40B4-BE49-F238E27FC236}">
                          <a16:creationId xmlns:a16="http://schemas.microsoft.com/office/drawing/2014/main" id="{6A618635-102A-4222-8C43-DB4B07832C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05554" y="1976437"/>
                      <a:ext cx="9525" cy="381000"/>
                    </a:xfrm>
                    <a:custGeom>
                      <a:avLst/>
                      <a:gdLst>
                        <a:gd name="connsiteX0" fmla="*/ 396 w 9525"/>
                        <a:gd name="connsiteY0" fmla="*/ 381132 h 381000"/>
                        <a:gd name="connsiteX1" fmla="*/ 396 w 9525"/>
                        <a:gd name="connsiteY1" fmla="*/ 132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396" y="381132"/>
                          </a:moveTo>
                          <a:lnTo>
                            <a:pt x="396" y="132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1" name="Freeform: Shape 160">
                      <a:extLst>
                        <a:ext uri="{FF2B5EF4-FFF2-40B4-BE49-F238E27FC236}">
                          <a16:creationId xmlns:a16="http://schemas.microsoft.com/office/drawing/2014/main" id="{8C006F0C-088B-47A8-8B61-345677B29A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15129" y="1976437"/>
                      <a:ext cx="9525" cy="381000"/>
                    </a:xfrm>
                    <a:custGeom>
                      <a:avLst/>
                      <a:gdLst>
                        <a:gd name="connsiteX0" fmla="*/ 439 w 9525"/>
                        <a:gd name="connsiteY0" fmla="*/ 381132 h 381000"/>
                        <a:gd name="connsiteX1" fmla="*/ 439 w 9525"/>
                        <a:gd name="connsiteY1" fmla="*/ 132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439" y="381132"/>
                          </a:moveTo>
                          <a:lnTo>
                            <a:pt x="439" y="132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2" name="Freeform: Shape 161">
                      <a:extLst>
                        <a:ext uri="{FF2B5EF4-FFF2-40B4-BE49-F238E27FC236}">
                          <a16:creationId xmlns:a16="http://schemas.microsoft.com/office/drawing/2014/main" id="{B1E85C33-800A-4F0F-BEAF-3D9CE47E04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24704" y="1976437"/>
                      <a:ext cx="9525" cy="381000"/>
                    </a:xfrm>
                    <a:custGeom>
                      <a:avLst/>
                      <a:gdLst>
                        <a:gd name="connsiteX0" fmla="*/ 482 w 9525"/>
                        <a:gd name="connsiteY0" fmla="*/ 381132 h 381000"/>
                        <a:gd name="connsiteX1" fmla="*/ 482 w 9525"/>
                        <a:gd name="connsiteY1" fmla="*/ 132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482" y="381132"/>
                          </a:moveTo>
                          <a:lnTo>
                            <a:pt x="482" y="132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3" name="Freeform: Shape 162">
                      <a:extLst>
                        <a:ext uri="{FF2B5EF4-FFF2-40B4-BE49-F238E27FC236}">
                          <a16:creationId xmlns:a16="http://schemas.microsoft.com/office/drawing/2014/main" id="{D25A63F2-F6B8-4233-B4CD-0E9165EEF1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24754" y="1976437"/>
                      <a:ext cx="9525" cy="381000"/>
                    </a:xfrm>
                    <a:custGeom>
                      <a:avLst/>
                      <a:gdLst>
                        <a:gd name="connsiteX0" fmla="*/ 524 w 9525"/>
                        <a:gd name="connsiteY0" fmla="*/ 381132 h 381000"/>
                        <a:gd name="connsiteX1" fmla="*/ 524 w 9525"/>
                        <a:gd name="connsiteY1" fmla="*/ 132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524" y="381132"/>
                          </a:moveTo>
                          <a:lnTo>
                            <a:pt x="524" y="132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" name="Freeform: Shape 163">
                      <a:extLst>
                        <a:ext uri="{FF2B5EF4-FFF2-40B4-BE49-F238E27FC236}">
                          <a16:creationId xmlns:a16="http://schemas.microsoft.com/office/drawing/2014/main" id="{B16CA893-D547-41AE-81FD-86D1D214C8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34329" y="1976437"/>
                      <a:ext cx="9525" cy="381000"/>
                    </a:xfrm>
                    <a:custGeom>
                      <a:avLst/>
                      <a:gdLst>
                        <a:gd name="connsiteX0" fmla="*/ 567 w 9525"/>
                        <a:gd name="connsiteY0" fmla="*/ 381132 h 381000"/>
                        <a:gd name="connsiteX1" fmla="*/ 567 w 9525"/>
                        <a:gd name="connsiteY1" fmla="*/ 132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567" y="381132"/>
                          </a:moveTo>
                          <a:lnTo>
                            <a:pt x="567" y="132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" name="Freeform: Shape 164">
                      <a:extLst>
                        <a:ext uri="{FF2B5EF4-FFF2-40B4-BE49-F238E27FC236}">
                          <a16:creationId xmlns:a16="http://schemas.microsoft.com/office/drawing/2014/main" id="{DCF21A33-84CC-46BA-95E9-FE2492E9F0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3904" y="1976437"/>
                      <a:ext cx="9525" cy="381000"/>
                    </a:xfrm>
                    <a:custGeom>
                      <a:avLst/>
                      <a:gdLst>
                        <a:gd name="connsiteX0" fmla="*/ 610 w 9525"/>
                        <a:gd name="connsiteY0" fmla="*/ 381132 h 381000"/>
                        <a:gd name="connsiteX1" fmla="*/ 610 w 9525"/>
                        <a:gd name="connsiteY1" fmla="*/ 132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610" y="381132"/>
                          </a:moveTo>
                          <a:lnTo>
                            <a:pt x="610" y="132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" name="Freeform: Shape 165">
                      <a:extLst>
                        <a:ext uri="{FF2B5EF4-FFF2-40B4-BE49-F238E27FC236}">
                          <a16:creationId xmlns:a16="http://schemas.microsoft.com/office/drawing/2014/main" id="{9706B14F-506E-441B-A5E6-4EBBD25BA8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53479" y="1976437"/>
                      <a:ext cx="9525" cy="381000"/>
                    </a:xfrm>
                    <a:custGeom>
                      <a:avLst/>
                      <a:gdLst>
                        <a:gd name="connsiteX0" fmla="*/ 653 w 9525"/>
                        <a:gd name="connsiteY0" fmla="*/ 381132 h 381000"/>
                        <a:gd name="connsiteX1" fmla="*/ 653 w 9525"/>
                        <a:gd name="connsiteY1" fmla="*/ 132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653" y="381132"/>
                          </a:moveTo>
                          <a:lnTo>
                            <a:pt x="653" y="132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67" name="Graphic 2">
                  <a:extLst>
                    <a:ext uri="{FF2B5EF4-FFF2-40B4-BE49-F238E27FC236}">
                      <a16:creationId xmlns:a16="http://schemas.microsoft.com/office/drawing/2014/main" id="{3CB09BF5-9919-479C-A6CA-A621AF578DAE}"/>
                    </a:ext>
                  </a:extLst>
                </p:cNvPr>
                <p:cNvGrpSpPr/>
                <p:nvPr/>
              </p:nvGrpSpPr>
              <p:grpSpPr>
                <a:xfrm>
                  <a:off x="3691217" y="1981200"/>
                  <a:ext cx="1607143" cy="361950"/>
                  <a:chOff x="3691217" y="1981200"/>
                  <a:chExt cx="1607143" cy="361950"/>
                </a:xfrm>
                <a:solidFill>
                  <a:srgbClr val="F58518"/>
                </a:solidFill>
              </p:grpSpPr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id="{89A90B7F-4383-4ACB-B850-502CAC72A833}"/>
                      </a:ext>
                    </a:extLst>
                  </p:cNvPr>
                  <p:cNvSpPr/>
                  <p:nvPr/>
                </p:nvSpPr>
                <p:spPr>
                  <a:xfrm>
                    <a:off x="3691217" y="2171700"/>
                    <a:ext cx="1607143" cy="171450"/>
                  </a:xfrm>
                  <a:custGeom>
                    <a:avLst/>
                    <a:gdLst>
                      <a:gd name="connsiteX0" fmla="*/ 352 w 1607143"/>
                      <a:gd name="connsiteY0" fmla="*/ 91 h 171450"/>
                      <a:gd name="connsiteX1" fmla="*/ 1607496 w 1607143"/>
                      <a:gd name="connsiteY1" fmla="*/ 91 h 171450"/>
                      <a:gd name="connsiteX2" fmla="*/ 1607496 w 1607143"/>
                      <a:gd name="connsiteY2" fmla="*/ 171541 h 171450"/>
                      <a:gd name="connsiteX3" fmla="*/ 352 w 1607143"/>
                      <a:gd name="connsiteY3" fmla="*/ 171541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07143" h="171450">
                        <a:moveTo>
                          <a:pt x="352" y="91"/>
                        </a:moveTo>
                        <a:lnTo>
                          <a:pt x="1607496" y="91"/>
                        </a:lnTo>
                        <a:lnTo>
                          <a:pt x="1607496" y="171541"/>
                        </a:lnTo>
                        <a:lnTo>
                          <a:pt x="352" y="171541"/>
                        </a:lnTo>
                        <a:close/>
                      </a:path>
                    </a:pathLst>
                  </a:custGeom>
                  <a:solidFill>
                    <a:srgbClr val="F5851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231C52E4-7115-4670-9646-766D618875E9}"/>
                      </a:ext>
                    </a:extLst>
                  </p:cNvPr>
                  <p:cNvSpPr/>
                  <p:nvPr/>
                </p:nvSpPr>
                <p:spPr>
                  <a:xfrm>
                    <a:off x="3691217" y="1981200"/>
                    <a:ext cx="717150" cy="171450"/>
                  </a:xfrm>
                  <a:custGeom>
                    <a:avLst/>
                    <a:gdLst>
                      <a:gd name="connsiteX0" fmla="*/ 352 w 717150"/>
                      <a:gd name="connsiteY0" fmla="*/ 91 h 171450"/>
                      <a:gd name="connsiteX1" fmla="*/ 717503 w 717150"/>
                      <a:gd name="connsiteY1" fmla="*/ 91 h 171450"/>
                      <a:gd name="connsiteX2" fmla="*/ 717503 w 717150"/>
                      <a:gd name="connsiteY2" fmla="*/ 171541 h 171450"/>
                      <a:gd name="connsiteX3" fmla="*/ 352 w 717150"/>
                      <a:gd name="connsiteY3" fmla="*/ 171541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7150" h="171450">
                        <a:moveTo>
                          <a:pt x="352" y="91"/>
                        </a:moveTo>
                        <a:lnTo>
                          <a:pt x="717503" y="91"/>
                        </a:lnTo>
                        <a:lnTo>
                          <a:pt x="717503" y="171541"/>
                        </a:lnTo>
                        <a:lnTo>
                          <a:pt x="352" y="171541"/>
                        </a:lnTo>
                        <a:close/>
                      </a:path>
                    </a:pathLst>
                  </a:custGeom>
                  <a:solidFill>
                    <a:srgbClr val="F5851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84C45A4C-73B1-47F1-9BC7-7C2FA2873BCC}"/>
              </a:ext>
            </a:extLst>
          </p:cNvPr>
          <p:cNvSpPr/>
          <p:nvPr/>
        </p:nvSpPr>
        <p:spPr>
          <a:xfrm>
            <a:off x="6729692" y="1381125"/>
            <a:ext cx="342900" cy="438150"/>
          </a:xfrm>
          <a:custGeom>
            <a:avLst/>
            <a:gdLst>
              <a:gd name="connsiteX0" fmla="*/ 671 w 342900"/>
              <a:gd name="connsiteY0" fmla="*/ 29 h 438150"/>
              <a:gd name="connsiteX1" fmla="*/ 343571 w 342900"/>
              <a:gd name="connsiteY1" fmla="*/ 29 h 438150"/>
              <a:gd name="connsiteX2" fmla="*/ 343571 w 342900"/>
              <a:gd name="connsiteY2" fmla="*/ 438179 h 438150"/>
              <a:gd name="connsiteX3" fmla="*/ 671 w 342900"/>
              <a:gd name="connsiteY3" fmla="*/ 438179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" h="438150">
                <a:moveTo>
                  <a:pt x="671" y="29"/>
                </a:moveTo>
                <a:lnTo>
                  <a:pt x="343571" y="29"/>
                </a:lnTo>
                <a:lnTo>
                  <a:pt x="343571" y="438179"/>
                </a:lnTo>
                <a:lnTo>
                  <a:pt x="671" y="438179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2" name="Graphic 2">
            <a:extLst>
              <a:ext uri="{FF2B5EF4-FFF2-40B4-BE49-F238E27FC236}">
                <a16:creationId xmlns:a16="http://schemas.microsoft.com/office/drawing/2014/main" id="{C72DD055-181B-4C60-9E68-7C89F8E85D45}"/>
              </a:ext>
            </a:extLst>
          </p:cNvPr>
          <p:cNvGrpSpPr/>
          <p:nvPr/>
        </p:nvGrpSpPr>
        <p:grpSpPr>
          <a:xfrm>
            <a:off x="6638252" y="1111564"/>
            <a:ext cx="777777" cy="774862"/>
            <a:chOff x="6638252" y="1111564"/>
            <a:chExt cx="777777" cy="774862"/>
          </a:xfrm>
        </p:grpSpPr>
        <p:grpSp>
          <p:nvGrpSpPr>
            <p:cNvPr id="173" name="Graphic 2">
              <a:extLst>
                <a:ext uri="{FF2B5EF4-FFF2-40B4-BE49-F238E27FC236}">
                  <a16:creationId xmlns:a16="http://schemas.microsoft.com/office/drawing/2014/main" id="{4BBEA625-0AB0-42BA-9F0C-FD62C15B99BD}"/>
                </a:ext>
              </a:extLst>
            </p:cNvPr>
            <p:cNvGrpSpPr/>
            <p:nvPr/>
          </p:nvGrpSpPr>
          <p:grpSpPr>
            <a:xfrm>
              <a:off x="6729692" y="1506855"/>
              <a:ext cx="421956" cy="379571"/>
              <a:chOff x="6729692" y="1506855"/>
              <a:chExt cx="421956" cy="379571"/>
            </a:xfrm>
          </p:grpSpPr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402A39A8-DD07-40F0-8FC4-C9104B8E4E4B}"/>
                  </a:ext>
                </a:extLst>
              </p:cNvPr>
              <p:cNvSpPr/>
              <p:nvPr/>
            </p:nvSpPr>
            <p:spPr>
              <a:xfrm>
                <a:off x="6729692" y="1571625"/>
                <a:ext cx="9525" cy="9525"/>
              </a:xfrm>
              <a:custGeom>
                <a:avLst/>
                <a:gdLst>
                  <a:gd name="connsiteX0" fmla="*/ 671 w 9525"/>
                  <a:gd name="connsiteY0" fmla="*/ 49 h 9525"/>
                  <a:gd name="connsiteX1" fmla="*/ 671 w 9525"/>
                  <a:gd name="connsiteY1" fmla="*/ 49 h 9525"/>
                  <a:gd name="connsiteX2" fmla="*/ 671 w 9525"/>
                  <a:gd name="connsiteY2" fmla="*/ 49 h 9525"/>
                  <a:gd name="connsiteX3" fmla="*/ 671 w 9525"/>
                  <a:gd name="connsiteY3" fmla="*/ 4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671" y="49"/>
                    </a:moveTo>
                    <a:lnTo>
                      <a:pt x="671" y="49"/>
                    </a:lnTo>
                    <a:lnTo>
                      <a:pt x="671" y="49"/>
                    </a:lnTo>
                    <a:lnTo>
                      <a:pt x="671" y="49"/>
                    </a:ln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75" name="Graphic 2">
                <a:extLst>
                  <a:ext uri="{FF2B5EF4-FFF2-40B4-BE49-F238E27FC236}">
                    <a16:creationId xmlns:a16="http://schemas.microsoft.com/office/drawing/2014/main" id="{2F754BDC-6379-4865-AB77-4BA228495855}"/>
                  </a:ext>
                </a:extLst>
              </p:cNvPr>
              <p:cNvGrpSpPr/>
              <p:nvPr/>
            </p:nvGrpSpPr>
            <p:grpSpPr>
              <a:xfrm>
                <a:off x="6729692" y="1506855"/>
                <a:ext cx="421956" cy="379571"/>
                <a:chOff x="6729692" y="1506855"/>
                <a:chExt cx="421956" cy="379571"/>
              </a:xfrm>
            </p:grpSpPr>
            <p:grpSp>
              <p:nvGrpSpPr>
                <p:cNvPr id="176" name="Graphic 2">
                  <a:extLst>
                    <a:ext uri="{FF2B5EF4-FFF2-40B4-BE49-F238E27FC236}">
                      <a16:creationId xmlns:a16="http://schemas.microsoft.com/office/drawing/2014/main" id="{7564783B-E754-4F00-ADDF-196FB588B183}"/>
                    </a:ext>
                  </a:extLst>
                </p:cNvPr>
                <p:cNvGrpSpPr/>
                <p:nvPr/>
              </p:nvGrpSpPr>
              <p:grpSpPr>
                <a:xfrm>
                  <a:off x="6729692" y="1506855"/>
                  <a:ext cx="409132" cy="246221"/>
                  <a:chOff x="6729692" y="1506855"/>
                  <a:chExt cx="409132" cy="246221"/>
                </a:xfrm>
              </p:grpSpPr>
              <p:sp>
                <p:nvSpPr>
                  <p:cNvPr id="177" name="Freeform: Shape 176">
                    <a:extLst>
                      <a:ext uri="{FF2B5EF4-FFF2-40B4-BE49-F238E27FC236}">
                        <a16:creationId xmlns:a16="http://schemas.microsoft.com/office/drawing/2014/main" id="{36F1D909-B8C9-46B6-BDF9-5D02B9E614ED}"/>
                      </a:ext>
                    </a:extLst>
                  </p:cNvPr>
                  <p:cNvSpPr/>
                  <p:nvPr/>
                </p:nvSpPr>
                <p:spPr>
                  <a:xfrm>
                    <a:off x="6729692" y="1571625"/>
                    <a:ext cx="342900" cy="114300"/>
                  </a:xfrm>
                  <a:custGeom>
                    <a:avLst/>
                    <a:gdLst>
                      <a:gd name="connsiteX0" fmla="*/ 671 w 342900"/>
                      <a:gd name="connsiteY0" fmla="*/ 49 h 114300"/>
                      <a:gd name="connsiteX1" fmla="*/ 343571 w 342900"/>
                      <a:gd name="connsiteY1" fmla="*/ 49 h 114300"/>
                      <a:gd name="connsiteX2" fmla="*/ 343571 w 342900"/>
                      <a:gd name="connsiteY2" fmla="*/ 114349 h 114300"/>
                      <a:gd name="connsiteX3" fmla="*/ 671 w 342900"/>
                      <a:gd name="connsiteY3" fmla="*/ 114349 h 114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2900" h="114300">
                        <a:moveTo>
                          <a:pt x="671" y="49"/>
                        </a:moveTo>
                        <a:lnTo>
                          <a:pt x="343571" y="49"/>
                        </a:lnTo>
                        <a:lnTo>
                          <a:pt x="343571" y="114349"/>
                        </a:lnTo>
                        <a:lnTo>
                          <a:pt x="671" y="114349"/>
                        </a:lnTo>
                        <a:close/>
                      </a:path>
                    </a:pathLst>
                  </a:custGeom>
                  <a:no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78" name="Graphic 2">
                    <a:extLst>
                      <a:ext uri="{FF2B5EF4-FFF2-40B4-BE49-F238E27FC236}">
                        <a16:creationId xmlns:a16="http://schemas.microsoft.com/office/drawing/2014/main" id="{2ADE84E4-16E4-49E3-84CA-D9C258B29CC3}"/>
                      </a:ext>
                    </a:extLst>
                  </p:cNvPr>
                  <p:cNvGrpSpPr/>
                  <p:nvPr/>
                </p:nvGrpSpPr>
                <p:grpSpPr>
                  <a:xfrm>
                    <a:off x="6739217" y="1506855"/>
                    <a:ext cx="399607" cy="246221"/>
                    <a:chOff x="6739217" y="1506855"/>
                    <a:chExt cx="399607" cy="246221"/>
                  </a:xfrm>
                </p:grpSpPr>
                <p:sp>
                  <p:nvSpPr>
                    <p:cNvPr id="179" name="Freeform: Shape 178">
                      <a:extLst>
                        <a:ext uri="{FF2B5EF4-FFF2-40B4-BE49-F238E27FC236}">
                          <a16:creationId xmlns:a16="http://schemas.microsoft.com/office/drawing/2014/main" id="{D6678AC5-0036-4684-9BAC-42141832B9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9217" y="1581150"/>
                      <a:ext cx="95250" cy="95250"/>
                    </a:xfrm>
                    <a:custGeom>
                      <a:avLst/>
                      <a:gdLst>
                        <a:gd name="connsiteX0" fmla="*/ 677 w 95250"/>
                        <a:gd name="connsiteY0" fmla="*/ 55 h 95250"/>
                        <a:gd name="connsiteX1" fmla="*/ 95927 w 95250"/>
                        <a:gd name="connsiteY1" fmla="*/ 55 h 95250"/>
                        <a:gd name="connsiteX2" fmla="*/ 95927 w 95250"/>
                        <a:gd name="connsiteY2" fmla="*/ 95305 h 95250"/>
                        <a:gd name="connsiteX3" fmla="*/ 677 w 95250"/>
                        <a:gd name="connsiteY3" fmla="*/ 95305 h 952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5250" h="95250">
                          <a:moveTo>
                            <a:pt x="677" y="55"/>
                          </a:moveTo>
                          <a:lnTo>
                            <a:pt x="95927" y="55"/>
                          </a:lnTo>
                          <a:lnTo>
                            <a:pt x="95927" y="95305"/>
                          </a:lnTo>
                          <a:lnTo>
                            <a:pt x="677" y="95305"/>
                          </a:lnTo>
                          <a:close/>
                        </a:path>
                      </a:pathLst>
                    </a:custGeom>
                    <a:solidFill>
                      <a:srgbClr val="4C78A8"/>
                    </a:solidFill>
                    <a:ln w="1428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0" name="TextBox 179">
                      <a:extLst>
                        <a:ext uri="{FF2B5EF4-FFF2-40B4-BE49-F238E27FC236}">
                          <a16:creationId xmlns:a16="http://schemas.microsoft.com/office/drawing/2014/main" id="{E686FBFF-5315-45C4-B82A-504870C624F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90652" y="1506855"/>
                      <a:ext cx="348172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/>
                      <a:r>
                        <a:rPr lang="en-US" sz="1000" spc="0" baseline="0" dirty="0">
                          <a:solidFill>
                            <a:srgbClr val="000000"/>
                          </a:solidFill>
                          <a:cs typeface="Helvetica"/>
                          <a:sym typeface="Helvetica"/>
                          <a:rtl val="0"/>
                        </a:rPr>
                        <a:t>No</a:t>
                      </a:r>
                    </a:p>
                  </p:txBody>
                </p:sp>
              </p:grpSp>
            </p:grpSp>
            <p:grpSp>
              <p:nvGrpSpPr>
                <p:cNvPr id="181" name="Graphic 2">
                  <a:extLst>
                    <a:ext uri="{FF2B5EF4-FFF2-40B4-BE49-F238E27FC236}">
                      <a16:creationId xmlns:a16="http://schemas.microsoft.com/office/drawing/2014/main" id="{9BF350B7-5C36-4035-8325-4112ABFFB2C5}"/>
                    </a:ext>
                  </a:extLst>
                </p:cNvPr>
                <p:cNvGrpSpPr/>
                <p:nvPr/>
              </p:nvGrpSpPr>
              <p:grpSpPr>
                <a:xfrm>
                  <a:off x="6729692" y="1640205"/>
                  <a:ext cx="421956" cy="246221"/>
                  <a:chOff x="6729692" y="1640205"/>
                  <a:chExt cx="421956" cy="246221"/>
                </a:xfrm>
              </p:grpSpPr>
              <p:sp>
                <p:nvSpPr>
                  <p:cNvPr id="182" name="Freeform: Shape 181">
                    <a:extLst>
                      <a:ext uri="{FF2B5EF4-FFF2-40B4-BE49-F238E27FC236}">
                        <a16:creationId xmlns:a16="http://schemas.microsoft.com/office/drawing/2014/main" id="{B04483EB-6B0D-4E0F-A2D6-20D4C1332369}"/>
                      </a:ext>
                    </a:extLst>
                  </p:cNvPr>
                  <p:cNvSpPr/>
                  <p:nvPr/>
                </p:nvSpPr>
                <p:spPr>
                  <a:xfrm>
                    <a:off x="6729692" y="1704975"/>
                    <a:ext cx="342900" cy="114300"/>
                  </a:xfrm>
                  <a:custGeom>
                    <a:avLst/>
                    <a:gdLst>
                      <a:gd name="connsiteX0" fmla="*/ 671 w 342900"/>
                      <a:gd name="connsiteY0" fmla="*/ 63 h 114300"/>
                      <a:gd name="connsiteX1" fmla="*/ 343571 w 342900"/>
                      <a:gd name="connsiteY1" fmla="*/ 63 h 114300"/>
                      <a:gd name="connsiteX2" fmla="*/ 343571 w 342900"/>
                      <a:gd name="connsiteY2" fmla="*/ 114363 h 114300"/>
                      <a:gd name="connsiteX3" fmla="*/ 671 w 342900"/>
                      <a:gd name="connsiteY3" fmla="*/ 114363 h 114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2900" h="114300">
                        <a:moveTo>
                          <a:pt x="671" y="63"/>
                        </a:moveTo>
                        <a:lnTo>
                          <a:pt x="343571" y="63"/>
                        </a:lnTo>
                        <a:lnTo>
                          <a:pt x="343571" y="114363"/>
                        </a:lnTo>
                        <a:lnTo>
                          <a:pt x="671" y="114363"/>
                        </a:lnTo>
                        <a:close/>
                      </a:path>
                    </a:pathLst>
                  </a:custGeom>
                  <a:no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83" name="Graphic 2">
                    <a:extLst>
                      <a:ext uri="{FF2B5EF4-FFF2-40B4-BE49-F238E27FC236}">
                        <a16:creationId xmlns:a16="http://schemas.microsoft.com/office/drawing/2014/main" id="{A215ABEE-222F-434F-A667-C0F258A039CC}"/>
                      </a:ext>
                    </a:extLst>
                  </p:cNvPr>
                  <p:cNvGrpSpPr/>
                  <p:nvPr/>
                </p:nvGrpSpPr>
                <p:grpSpPr>
                  <a:xfrm>
                    <a:off x="6739217" y="1640205"/>
                    <a:ext cx="412431" cy="246221"/>
                    <a:chOff x="6739217" y="1640205"/>
                    <a:chExt cx="412431" cy="246221"/>
                  </a:xfrm>
                </p:grpSpPr>
                <p:sp>
                  <p:nvSpPr>
                    <p:cNvPr id="184" name="Freeform: Shape 183">
                      <a:extLst>
                        <a:ext uri="{FF2B5EF4-FFF2-40B4-BE49-F238E27FC236}">
                          <a16:creationId xmlns:a16="http://schemas.microsoft.com/office/drawing/2014/main" id="{11D77E7A-9EDE-4126-8457-F731DFADDD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9217" y="1714500"/>
                      <a:ext cx="95250" cy="95250"/>
                    </a:xfrm>
                    <a:custGeom>
                      <a:avLst/>
                      <a:gdLst>
                        <a:gd name="connsiteX0" fmla="*/ 677 w 95250"/>
                        <a:gd name="connsiteY0" fmla="*/ 69 h 95250"/>
                        <a:gd name="connsiteX1" fmla="*/ 95927 w 95250"/>
                        <a:gd name="connsiteY1" fmla="*/ 69 h 95250"/>
                        <a:gd name="connsiteX2" fmla="*/ 95927 w 95250"/>
                        <a:gd name="connsiteY2" fmla="*/ 95319 h 95250"/>
                        <a:gd name="connsiteX3" fmla="*/ 677 w 95250"/>
                        <a:gd name="connsiteY3" fmla="*/ 95319 h 952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5250" h="95250">
                          <a:moveTo>
                            <a:pt x="677" y="69"/>
                          </a:moveTo>
                          <a:lnTo>
                            <a:pt x="95927" y="69"/>
                          </a:lnTo>
                          <a:lnTo>
                            <a:pt x="95927" y="95319"/>
                          </a:lnTo>
                          <a:lnTo>
                            <a:pt x="677" y="95319"/>
                          </a:lnTo>
                          <a:close/>
                        </a:path>
                      </a:pathLst>
                    </a:custGeom>
                    <a:solidFill>
                      <a:srgbClr val="F58518"/>
                    </a:solidFill>
                    <a:ln w="1428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5" name="TextBox 184">
                      <a:extLst>
                        <a:ext uri="{FF2B5EF4-FFF2-40B4-BE49-F238E27FC236}">
                          <a16:creationId xmlns:a16="http://schemas.microsoft.com/office/drawing/2014/main" id="{FDC808D4-5054-4FC8-8640-E68B5BD599B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90652" y="1640205"/>
                      <a:ext cx="360996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/>
                      <a:r>
                        <a:rPr lang="en-US" sz="1000" spc="0" baseline="0" dirty="0">
                          <a:solidFill>
                            <a:srgbClr val="000000"/>
                          </a:solidFill>
                          <a:cs typeface="Helvetica"/>
                          <a:sym typeface="Helvetica"/>
                          <a:rtl val="0"/>
                        </a:rPr>
                        <a:t>Yes</a:t>
                      </a:r>
                    </a:p>
                  </p:txBody>
                </p:sp>
              </p:grpSp>
            </p:grpSp>
          </p:grpSp>
        </p:grp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D17BCCE1-5FD1-46A3-A67E-646A95958ED0}"/>
                </a:ext>
              </a:extLst>
            </p:cNvPr>
            <p:cNvSpPr txBox="1"/>
            <p:nvPr/>
          </p:nvSpPr>
          <p:spPr>
            <a:xfrm>
              <a:off x="6638252" y="1111564"/>
              <a:ext cx="7777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b="1" spc="0" baseline="0" dirty="0" err="1"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ssODN</a:t>
              </a:r>
              <a:endParaRPr lang="en-US" sz="1000" b="1" dirty="0">
                <a:solidFill>
                  <a:srgbClr val="000000"/>
                </a:solidFill>
                <a:cs typeface="Helvetica"/>
                <a:sym typeface="Helvetica"/>
                <a:rtl val="0"/>
              </a:endParaRPr>
            </a:p>
            <a:p>
              <a:pPr algn="l"/>
              <a:r>
                <a:rPr lang="en-US" sz="1000" b="1" spc="0" baseline="0" dirty="0"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integration</a:t>
              </a:r>
            </a:p>
          </p:txBody>
        </p:sp>
      </p:grpSp>
      <p:grpSp>
        <p:nvGrpSpPr>
          <p:cNvPr id="208" name="Graphic 5">
            <a:extLst>
              <a:ext uri="{FF2B5EF4-FFF2-40B4-BE49-F238E27FC236}">
                <a16:creationId xmlns:a16="http://schemas.microsoft.com/office/drawing/2014/main" id="{00AA2868-E9D0-4606-A522-32983AAB3414}"/>
              </a:ext>
            </a:extLst>
          </p:cNvPr>
          <p:cNvGrpSpPr/>
          <p:nvPr/>
        </p:nvGrpSpPr>
        <p:grpSpPr>
          <a:xfrm>
            <a:off x="7796239" y="756136"/>
            <a:ext cx="2903269" cy="1975987"/>
            <a:chOff x="7301668" y="989236"/>
            <a:chExt cx="4977174" cy="3387501"/>
          </a:xfrm>
        </p:grpSpPr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3E869EA9-44AB-4283-B095-7707CD0ABC80}"/>
                </a:ext>
              </a:extLst>
            </p:cNvPr>
            <p:cNvSpPr/>
            <p:nvPr/>
          </p:nvSpPr>
          <p:spPr>
            <a:xfrm>
              <a:off x="8324850" y="1328737"/>
              <a:ext cx="9525" cy="9525"/>
            </a:xfrm>
            <a:custGeom>
              <a:avLst/>
              <a:gdLst>
                <a:gd name="connsiteX0" fmla="*/ 60 w 9525"/>
                <a:gd name="connsiteY0" fmla="*/ 28 h 9525"/>
                <a:gd name="connsiteX1" fmla="*/ 60 w 9525"/>
                <a:gd name="connsiteY1" fmla="*/ 28 h 9525"/>
                <a:gd name="connsiteX2" fmla="*/ 60 w 9525"/>
                <a:gd name="connsiteY2" fmla="*/ 28 h 9525"/>
                <a:gd name="connsiteX3" fmla="*/ 60 w 9525"/>
                <a:gd name="connsiteY3" fmla="*/ 2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60" y="28"/>
                  </a:move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0" name="Graphic 5">
              <a:extLst>
                <a:ext uri="{FF2B5EF4-FFF2-40B4-BE49-F238E27FC236}">
                  <a16:creationId xmlns:a16="http://schemas.microsoft.com/office/drawing/2014/main" id="{FA5FA85B-16C6-4CB5-B523-CDE87EAE4AB6}"/>
                </a:ext>
              </a:extLst>
            </p:cNvPr>
            <p:cNvGrpSpPr/>
            <p:nvPr/>
          </p:nvGrpSpPr>
          <p:grpSpPr>
            <a:xfrm>
              <a:off x="7301668" y="989236"/>
              <a:ext cx="4977174" cy="3387501"/>
              <a:chOff x="7301668" y="989236"/>
              <a:chExt cx="4977174" cy="3387501"/>
            </a:xfrm>
          </p:grpSpPr>
          <p:grpSp>
            <p:nvGrpSpPr>
              <p:cNvPr id="211" name="Graphic 5">
                <a:extLst>
                  <a:ext uri="{FF2B5EF4-FFF2-40B4-BE49-F238E27FC236}">
                    <a16:creationId xmlns:a16="http://schemas.microsoft.com/office/drawing/2014/main" id="{D37707EA-AA91-4F46-B96D-DC97DBDB197E}"/>
                  </a:ext>
                </a:extLst>
              </p:cNvPr>
              <p:cNvGrpSpPr/>
              <p:nvPr/>
            </p:nvGrpSpPr>
            <p:grpSpPr>
              <a:xfrm>
                <a:off x="7301668" y="1328737"/>
                <a:ext cx="1032707" cy="3048000"/>
                <a:chOff x="7301668" y="1328737"/>
                <a:chExt cx="1032707" cy="3048000"/>
              </a:xfrm>
            </p:grpSpPr>
            <p:grpSp>
              <p:nvGrpSpPr>
                <p:cNvPr id="212" name="Graphic 5">
                  <a:extLst>
                    <a:ext uri="{FF2B5EF4-FFF2-40B4-BE49-F238E27FC236}">
                      <a16:creationId xmlns:a16="http://schemas.microsoft.com/office/drawing/2014/main" id="{EDB8F21D-AE79-47FD-8027-5911747109B6}"/>
                    </a:ext>
                  </a:extLst>
                </p:cNvPr>
                <p:cNvGrpSpPr/>
                <p:nvPr/>
              </p:nvGrpSpPr>
              <p:grpSpPr>
                <a:xfrm>
                  <a:off x="7301862" y="1328737"/>
                  <a:ext cx="1032513" cy="1428750"/>
                  <a:chOff x="7301862" y="1328737"/>
                  <a:chExt cx="1032513" cy="1428750"/>
                </a:xfrm>
              </p:grpSpPr>
              <p:sp>
                <p:nvSpPr>
                  <p:cNvPr id="213" name="Freeform: Shape 212">
                    <a:extLst>
                      <a:ext uri="{FF2B5EF4-FFF2-40B4-BE49-F238E27FC236}">
                        <a16:creationId xmlns:a16="http://schemas.microsoft.com/office/drawing/2014/main" id="{F6119E27-0E9F-4969-AD0F-7042D734638B}"/>
                      </a:ext>
                    </a:extLst>
                  </p:cNvPr>
                  <p:cNvSpPr/>
                  <p:nvPr/>
                </p:nvSpPr>
                <p:spPr>
                  <a:xfrm>
                    <a:off x="8324850" y="1328737"/>
                    <a:ext cx="9525" cy="1428750"/>
                  </a:xfrm>
                  <a:custGeom>
                    <a:avLst/>
                    <a:gdLst>
                      <a:gd name="connsiteX0" fmla="*/ 60 w 9525"/>
                      <a:gd name="connsiteY0" fmla="*/ 28 h 1428750"/>
                      <a:gd name="connsiteX1" fmla="*/ 60 w 9525"/>
                      <a:gd name="connsiteY1" fmla="*/ 28 h 1428750"/>
                      <a:gd name="connsiteX2" fmla="*/ 60 w 9525"/>
                      <a:gd name="connsiteY2" fmla="*/ 1428778 h 1428750"/>
                      <a:gd name="connsiteX3" fmla="*/ 60 w 9525"/>
                      <a:gd name="connsiteY3" fmla="*/ 1428778 h 1428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" h="1428750">
                        <a:moveTo>
                          <a:pt x="60" y="28"/>
                        </a:moveTo>
                        <a:lnTo>
                          <a:pt x="60" y="28"/>
                        </a:lnTo>
                        <a:lnTo>
                          <a:pt x="60" y="1428778"/>
                        </a:lnTo>
                        <a:lnTo>
                          <a:pt x="60" y="1428778"/>
                        </a:lnTo>
                        <a:close/>
                      </a:path>
                    </a:pathLst>
                  </a:custGeom>
                  <a:no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14" name="Graphic 5">
                    <a:extLst>
                      <a:ext uri="{FF2B5EF4-FFF2-40B4-BE49-F238E27FC236}">
                        <a16:creationId xmlns:a16="http://schemas.microsoft.com/office/drawing/2014/main" id="{3F6CEB30-98C3-4353-9B4E-CC8020E57441}"/>
                      </a:ext>
                    </a:extLst>
                  </p:cNvPr>
                  <p:cNvGrpSpPr/>
                  <p:nvPr/>
                </p:nvGrpSpPr>
                <p:grpSpPr>
                  <a:xfrm>
                    <a:off x="7301862" y="1832031"/>
                    <a:ext cx="604653" cy="246221"/>
                    <a:chOff x="7301862" y="1832031"/>
                    <a:chExt cx="604653" cy="246221"/>
                  </a:xfrm>
                </p:grpSpPr>
                <p:sp>
                  <p:nvSpPr>
                    <p:cNvPr id="215" name="Freeform: Shape 214">
                      <a:extLst>
                        <a:ext uri="{FF2B5EF4-FFF2-40B4-BE49-F238E27FC236}">
                          <a16:creationId xmlns:a16="http://schemas.microsoft.com/office/drawing/2014/main" id="{827D64D8-07A0-4C82-9A9A-FC2D068958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00975" y="2043112"/>
                      <a:ext cx="9525" cy="9525"/>
                    </a:xfrm>
                    <a:custGeom>
                      <a:avLst/>
                      <a:gdLst>
                        <a:gd name="connsiteX0" fmla="*/ 5 w 9525"/>
                        <a:gd name="connsiteY0" fmla="*/ 103 h 9525"/>
                        <a:gd name="connsiteX1" fmla="*/ 5 w 9525"/>
                        <a:gd name="connsiteY1" fmla="*/ 103 h 9525"/>
                        <a:gd name="connsiteX2" fmla="*/ 5 w 9525"/>
                        <a:gd name="connsiteY2" fmla="*/ 103 h 9525"/>
                        <a:gd name="connsiteX3" fmla="*/ 5 w 9525"/>
                        <a:gd name="connsiteY3" fmla="*/ 103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525" h="9525">
                          <a:moveTo>
                            <a:pt x="5" y="103"/>
                          </a:moveTo>
                          <a:lnTo>
                            <a:pt x="5" y="103"/>
                          </a:lnTo>
                          <a:lnTo>
                            <a:pt x="5" y="103"/>
                          </a:lnTo>
                          <a:lnTo>
                            <a:pt x="5" y="103"/>
                          </a:lnTo>
                          <a:close/>
                        </a:path>
                      </a:pathLst>
                    </a:custGeom>
                    <a:no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" name="TextBox 215">
                      <a:extLst>
                        <a:ext uri="{FF2B5EF4-FFF2-40B4-BE49-F238E27FC236}">
                          <a16:creationId xmlns:a16="http://schemas.microsoft.com/office/drawing/2014/main" id="{E3407562-2D14-4117-9A8A-15602C98E3A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301862" y="1832031"/>
                      <a:ext cx="604653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/>
                      <a:r>
                        <a:rPr lang="en-US" sz="1000" spc="0" baseline="0" dirty="0">
                          <a:solidFill>
                            <a:srgbClr val="000000"/>
                          </a:solidFill>
                          <a:cs typeface="Helvetica"/>
                          <a:sym typeface="Helvetica"/>
                          <a:rtl val="0"/>
                        </a:rPr>
                        <a:t>Donor 1</a:t>
                      </a:r>
                    </a:p>
                  </p:txBody>
                </p:sp>
              </p:grpSp>
            </p:grpSp>
            <p:grpSp>
              <p:nvGrpSpPr>
                <p:cNvPr id="217" name="Graphic 5">
                  <a:extLst>
                    <a:ext uri="{FF2B5EF4-FFF2-40B4-BE49-F238E27FC236}">
                      <a16:creationId xmlns:a16="http://schemas.microsoft.com/office/drawing/2014/main" id="{7608C7A9-72A2-4925-AB5D-C841766D4689}"/>
                    </a:ext>
                  </a:extLst>
                </p:cNvPr>
                <p:cNvGrpSpPr/>
                <p:nvPr/>
              </p:nvGrpSpPr>
              <p:grpSpPr>
                <a:xfrm>
                  <a:off x="7301668" y="2947987"/>
                  <a:ext cx="1032707" cy="1428750"/>
                  <a:chOff x="7301668" y="2947987"/>
                  <a:chExt cx="1032707" cy="1428750"/>
                </a:xfrm>
              </p:grpSpPr>
              <p:sp>
                <p:nvSpPr>
                  <p:cNvPr id="218" name="Freeform: Shape 217">
                    <a:extLst>
                      <a:ext uri="{FF2B5EF4-FFF2-40B4-BE49-F238E27FC236}">
                        <a16:creationId xmlns:a16="http://schemas.microsoft.com/office/drawing/2014/main" id="{BB5E9B07-A16F-4E97-8EA3-BCB377A690F7}"/>
                      </a:ext>
                    </a:extLst>
                  </p:cNvPr>
                  <p:cNvSpPr/>
                  <p:nvPr/>
                </p:nvSpPr>
                <p:spPr>
                  <a:xfrm>
                    <a:off x="8324850" y="2947987"/>
                    <a:ext cx="9525" cy="1428750"/>
                  </a:xfrm>
                  <a:custGeom>
                    <a:avLst/>
                    <a:gdLst>
                      <a:gd name="connsiteX0" fmla="*/ 60 w 9525"/>
                      <a:gd name="connsiteY0" fmla="*/ 198 h 1428750"/>
                      <a:gd name="connsiteX1" fmla="*/ 60 w 9525"/>
                      <a:gd name="connsiteY1" fmla="*/ 198 h 1428750"/>
                      <a:gd name="connsiteX2" fmla="*/ 60 w 9525"/>
                      <a:gd name="connsiteY2" fmla="*/ 1428948 h 1428750"/>
                      <a:gd name="connsiteX3" fmla="*/ 60 w 9525"/>
                      <a:gd name="connsiteY3" fmla="*/ 1428948 h 1428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" h="1428750">
                        <a:moveTo>
                          <a:pt x="60" y="198"/>
                        </a:moveTo>
                        <a:lnTo>
                          <a:pt x="60" y="198"/>
                        </a:lnTo>
                        <a:lnTo>
                          <a:pt x="60" y="1428948"/>
                        </a:lnTo>
                        <a:lnTo>
                          <a:pt x="60" y="1428948"/>
                        </a:lnTo>
                        <a:close/>
                      </a:path>
                    </a:pathLst>
                  </a:custGeom>
                  <a:no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19" name="Graphic 5">
                    <a:extLst>
                      <a:ext uri="{FF2B5EF4-FFF2-40B4-BE49-F238E27FC236}">
                        <a16:creationId xmlns:a16="http://schemas.microsoft.com/office/drawing/2014/main" id="{B03331BE-6466-413B-97E3-6D02A74F8CEC}"/>
                      </a:ext>
                    </a:extLst>
                  </p:cNvPr>
                  <p:cNvGrpSpPr/>
                  <p:nvPr/>
                </p:nvGrpSpPr>
                <p:grpSpPr>
                  <a:xfrm>
                    <a:off x="7301668" y="3501628"/>
                    <a:ext cx="604653" cy="246221"/>
                    <a:chOff x="7301668" y="3501628"/>
                    <a:chExt cx="604653" cy="246221"/>
                  </a:xfrm>
                </p:grpSpPr>
                <p:sp>
                  <p:nvSpPr>
                    <p:cNvPr id="220" name="Freeform: Shape 219">
                      <a:extLst>
                        <a:ext uri="{FF2B5EF4-FFF2-40B4-BE49-F238E27FC236}">
                          <a16:creationId xmlns:a16="http://schemas.microsoft.com/office/drawing/2014/main" id="{76F7573E-BA6B-44F3-BE22-0692ACC7B8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00975" y="3662362"/>
                      <a:ext cx="9525" cy="9525"/>
                    </a:xfrm>
                    <a:custGeom>
                      <a:avLst/>
                      <a:gdLst>
                        <a:gd name="connsiteX0" fmla="*/ 5 w 9525"/>
                        <a:gd name="connsiteY0" fmla="*/ 273 h 9525"/>
                        <a:gd name="connsiteX1" fmla="*/ 5 w 9525"/>
                        <a:gd name="connsiteY1" fmla="*/ 273 h 9525"/>
                        <a:gd name="connsiteX2" fmla="*/ 5 w 9525"/>
                        <a:gd name="connsiteY2" fmla="*/ 273 h 9525"/>
                        <a:gd name="connsiteX3" fmla="*/ 5 w 9525"/>
                        <a:gd name="connsiteY3" fmla="*/ 273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525" h="9525">
                          <a:moveTo>
                            <a:pt x="5" y="273"/>
                          </a:moveTo>
                          <a:lnTo>
                            <a:pt x="5" y="273"/>
                          </a:lnTo>
                          <a:lnTo>
                            <a:pt x="5" y="273"/>
                          </a:lnTo>
                          <a:lnTo>
                            <a:pt x="5" y="273"/>
                          </a:lnTo>
                          <a:close/>
                        </a:path>
                      </a:pathLst>
                    </a:custGeom>
                    <a:no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1" name="TextBox 220">
                      <a:extLst>
                        <a:ext uri="{FF2B5EF4-FFF2-40B4-BE49-F238E27FC236}">
                          <a16:creationId xmlns:a16="http://schemas.microsoft.com/office/drawing/2014/main" id="{1E5F71AA-F914-4FF9-9F87-1FE5154F8D4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301668" y="3501628"/>
                      <a:ext cx="604653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/>
                      <a:r>
                        <a:rPr lang="en-US" sz="1000" spc="0" baseline="0" dirty="0">
                          <a:solidFill>
                            <a:srgbClr val="000000"/>
                          </a:solidFill>
                          <a:cs typeface="Helvetica"/>
                          <a:sym typeface="Helvetica"/>
                          <a:rtl val="0"/>
                        </a:rPr>
                        <a:t>Donor 2</a:t>
                      </a:r>
                    </a:p>
                  </p:txBody>
                </p:sp>
              </p:grpSp>
            </p:grpSp>
          </p:grpSp>
          <p:grpSp>
            <p:nvGrpSpPr>
              <p:cNvPr id="222" name="Graphic 5">
                <a:extLst>
                  <a:ext uri="{FF2B5EF4-FFF2-40B4-BE49-F238E27FC236}">
                    <a16:creationId xmlns:a16="http://schemas.microsoft.com/office/drawing/2014/main" id="{3FFF714B-8BC2-492D-8E3E-C4CC153E33BA}"/>
                  </a:ext>
                </a:extLst>
              </p:cNvPr>
              <p:cNvGrpSpPr/>
              <p:nvPr/>
            </p:nvGrpSpPr>
            <p:grpSpPr>
              <a:xfrm>
                <a:off x="8324850" y="989236"/>
                <a:ext cx="3048000" cy="349026"/>
                <a:chOff x="8324850" y="989236"/>
                <a:chExt cx="3048000" cy="349026"/>
              </a:xfrm>
            </p:grpSpPr>
            <p:grpSp>
              <p:nvGrpSpPr>
                <p:cNvPr id="223" name="Graphic 5">
                  <a:extLst>
                    <a:ext uri="{FF2B5EF4-FFF2-40B4-BE49-F238E27FC236}">
                      <a16:creationId xmlns:a16="http://schemas.microsoft.com/office/drawing/2014/main" id="{6259B794-EA64-472A-A30E-8AD8BE1CCD69}"/>
                    </a:ext>
                  </a:extLst>
                </p:cNvPr>
                <p:cNvGrpSpPr/>
                <p:nvPr/>
              </p:nvGrpSpPr>
              <p:grpSpPr>
                <a:xfrm>
                  <a:off x="8324850" y="1012232"/>
                  <a:ext cx="1428750" cy="326030"/>
                  <a:chOff x="8324850" y="1012232"/>
                  <a:chExt cx="1428750" cy="326030"/>
                </a:xfrm>
              </p:grpSpPr>
              <p:sp>
                <p:nvSpPr>
                  <p:cNvPr id="224" name="Freeform: Shape 223">
                    <a:extLst>
                      <a:ext uri="{FF2B5EF4-FFF2-40B4-BE49-F238E27FC236}">
                        <a16:creationId xmlns:a16="http://schemas.microsoft.com/office/drawing/2014/main" id="{E7B24F7E-B137-43C5-BE1A-6FC8F1912354}"/>
                      </a:ext>
                    </a:extLst>
                  </p:cNvPr>
                  <p:cNvSpPr/>
                  <p:nvPr/>
                </p:nvSpPr>
                <p:spPr>
                  <a:xfrm>
                    <a:off x="8324850" y="1328737"/>
                    <a:ext cx="1428750" cy="9525"/>
                  </a:xfrm>
                  <a:custGeom>
                    <a:avLst/>
                    <a:gdLst>
                      <a:gd name="connsiteX0" fmla="*/ 60 w 1428750"/>
                      <a:gd name="connsiteY0" fmla="*/ 28 h 9525"/>
                      <a:gd name="connsiteX1" fmla="*/ 1428810 w 1428750"/>
                      <a:gd name="connsiteY1" fmla="*/ 28 h 9525"/>
                      <a:gd name="connsiteX2" fmla="*/ 1428810 w 1428750"/>
                      <a:gd name="connsiteY2" fmla="*/ 28 h 9525"/>
                      <a:gd name="connsiteX3" fmla="*/ 60 w 1428750"/>
                      <a:gd name="connsiteY3" fmla="*/ 28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8750" h="9525">
                        <a:moveTo>
                          <a:pt x="60" y="28"/>
                        </a:moveTo>
                        <a:lnTo>
                          <a:pt x="1428810" y="28"/>
                        </a:lnTo>
                        <a:lnTo>
                          <a:pt x="1428810" y="28"/>
                        </a:lnTo>
                        <a:lnTo>
                          <a:pt x="60" y="28"/>
                        </a:lnTo>
                        <a:close/>
                      </a:path>
                    </a:pathLst>
                  </a:custGeom>
                  <a:no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25" name="Graphic 5">
                    <a:extLst>
                      <a:ext uri="{FF2B5EF4-FFF2-40B4-BE49-F238E27FC236}">
                        <a16:creationId xmlns:a16="http://schemas.microsoft.com/office/drawing/2014/main" id="{F5B1C258-477B-454E-80E2-77187B28BDA1}"/>
                      </a:ext>
                    </a:extLst>
                  </p:cNvPr>
                  <p:cNvGrpSpPr/>
                  <p:nvPr/>
                </p:nvGrpSpPr>
                <p:grpSpPr>
                  <a:xfrm>
                    <a:off x="8566780" y="1012232"/>
                    <a:ext cx="772969" cy="246221"/>
                    <a:chOff x="8566780" y="1012232"/>
                    <a:chExt cx="772969" cy="246221"/>
                  </a:xfrm>
                </p:grpSpPr>
                <p:sp>
                  <p:nvSpPr>
                    <p:cNvPr id="226" name="Freeform: Shape 225">
                      <a:extLst>
                        <a:ext uri="{FF2B5EF4-FFF2-40B4-BE49-F238E27FC236}">
                          <a16:creationId xmlns:a16="http://schemas.microsoft.com/office/drawing/2014/main" id="{B647E038-4CB1-4E75-B8E5-8A2AF4CB84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39225" y="1109662"/>
                      <a:ext cx="9525" cy="9525"/>
                    </a:xfrm>
                    <a:custGeom>
                      <a:avLst/>
                      <a:gdLst>
                        <a:gd name="connsiteX0" fmla="*/ 135 w 9525"/>
                        <a:gd name="connsiteY0" fmla="*/ 5 h 9525"/>
                        <a:gd name="connsiteX1" fmla="*/ 135 w 9525"/>
                        <a:gd name="connsiteY1" fmla="*/ 5 h 9525"/>
                        <a:gd name="connsiteX2" fmla="*/ 135 w 9525"/>
                        <a:gd name="connsiteY2" fmla="*/ 5 h 9525"/>
                        <a:gd name="connsiteX3" fmla="*/ 135 w 9525"/>
                        <a:gd name="connsiteY3" fmla="*/ 5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525" h="9525">
                          <a:moveTo>
                            <a:pt x="135" y="5"/>
                          </a:moveTo>
                          <a:lnTo>
                            <a:pt x="135" y="5"/>
                          </a:lnTo>
                          <a:lnTo>
                            <a:pt x="135" y="5"/>
                          </a:lnTo>
                          <a:lnTo>
                            <a:pt x="135" y="5"/>
                          </a:lnTo>
                          <a:close/>
                        </a:path>
                      </a:pathLst>
                    </a:custGeom>
                    <a:no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7" name="TextBox 226">
                      <a:extLst>
                        <a:ext uri="{FF2B5EF4-FFF2-40B4-BE49-F238E27FC236}">
                          <a16:creationId xmlns:a16="http://schemas.microsoft.com/office/drawing/2014/main" id="{FD1BECE2-B617-48D8-BB3C-31085CA7C3E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566780" y="1012232"/>
                      <a:ext cx="772969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/>
                      <a:r>
                        <a:rPr lang="en-US" sz="1000" spc="0" baseline="0" dirty="0">
                          <a:solidFill>
                            <a:srgbClr val="000000"/>
                          </a:solidFill>
                          <a:cs typeface="Helvetica"/>
                          <a:sym typeface="Helvetica"/>
                          <a:rtl val="0"/>
                        </a:rPr>
                        <a:t>Base Editor</a:t>
                      </a:r>
                    </a:p>
                  </p:txBody>
                </p:sp>
              </p:grpSp>
            </p:grpSp>
            <p:grpSp>
              <p:nvGrpSpPr>
                <p:cNvPr id="228" name="Graphic 5">
                  <a:extLst>
                    <a:ext uri="{FF2B5EF4-FFF2-40B4-BE49-F238E27FC236}">
                      <a16:creationId xmlns:a16="http://schemas.microsoft.com/office/drawing/2014/main" id="{B653BAA8-1B84-4BF8-9460-269D8B62F959}"/>
                    </a:ext>
                  </a:extLst>
                </p:cNvPr>
                <p:cNvGrpSpPr/>
                <p:nvPr/>
              </p:nvGrpSpPr>
              <p:grpSpPr>
                <a:xfrm>
                  <a:off x="9944100" y="989236"/>
                  <a:ext cx="1428750" cy="349026"/>
                  <a:chOff x="9944100" y="989236"/>
                  <a:chExt cx="1428750" cy="349026"/>
                </a:xfrm>
              </p:grpSpPr>
              <p:sp>
                <p:nvSpPr>
                  <p:cNvPr id="229" name="Freeform: Shape 228">
                    <a:extLst>
                      <a:ext uri="{FF2B5EF4-FFF2-40B4-BE49-F238E27FC236}">
                        <a16:creationId xmlns:a16="http://schemas.microsoft.com/office/drawing/2014/main" id="{E92810D3-903C-4342-961E-E20D5A8D5BA8}"/>
                      </a:ext>
                    </a:extLst>
                  </p:cNvPr>
                  <p:cNvSpPr/>
                  <p:nvPr/>
                </p:nvSpPr>
                <p:spPr>
                  <a:xfrm>
                    <a:off x="9944100" y="1328737"/>
                    <a:ext cx="1428750" cy="9525"/>
                  </a:xfrm>
                  <a:custGeom>
                    <a:avLst/>
                    <a:gdLst>
                      <a:gd name="connsiteX0" fmla="*/ 230 w 1428750"/>
                      <a:gd name="connsiteY0" fmla="*/ 28 h 9525"/>
                      <a:gd name="connsiteX1" fmla="*/ 1428980 w 1428750"/>
                      <a:gd name="connsiteY1" fmla="*/ 28 h 9525"/>
                      <a:gd name="connsiteX2" fmla="*/ 1428980 w 1428750"/>
                      <a:gd name="connsiteY2" fmla="*/ 28 h 9525"/>
                      <a:gd name="connsiteX3" fmla="*/ 230 w 1428750"/>
                      <a:gd name="connsiteY3" fmla="*/ 28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8750" h="9525">
                        <a:moveTo>
                          <a:pt x="230" y="28"/>
                        </a:moveTo>
                        <a:lnTo>
                          <a:pt x="1428980" y="28"/>
                        </a:lnTo>
                        <a:lnTo>
                          <a:pt x="1428980" y="28"/>
                        </a:lnTo>
                        <a:lnTo>
                          <a:pt x="230" y="28"/>
                        </a:lnTo>
                        <a:close/>
                      </a:path>
                    </a:pathLst>
                  </a:custGeom>
                  <a:no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30" name="Graphic 5">
                    <a:extLst>
                      <a:ext uri="{FF2B5EF4-FFF2-40B4-BE49-F238E27FC236}">
                        <a16:creationId xmlns:a16="http://schemas.microsoft.com/office/drawing/2014/main" id="{C3D6FF8D-9420-4D8E-8589-F7BF83EDCD0F}"/>
                      </a:ext>
                    </a:extLst>
                  </p:cNvPr>
                  <p:cNvGrpSpPr/>
                  <p:nvPr/>
                </p:nvGrpSpPr>
                <p:grpSpPr>
                  <a:xfrm>
                    <a:off x="10241195" y="989236"/>
                    <a:ext cx="572593" cy="246221"/>
                    <a:chOff x="10241195" y="989236"/>
                    <a:chExt cx="572593" cy="246221"/>
                  </a:xfrm>
                </p:grpSpPr>
                <p:sp>
                  <p:nvSpPr>
                    <p:cNvPr id="231" name="Freeform: Shape 230">
                      <a:extLst>
                        <a:ext uri="{FF2B5EF4-FFF2-40B4-BE49-F238E27FC236}">
                          <a16:creationId xmlns:a16="http://schemas.microsoft.com/office/drawing/2014/main" id="{D97F901E-8C9B-4EA6-8FB3-A48EA47C9A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58475" y="1109662"/>
                      <a:ext cx="9525" cy="9525"/>
                    </a:xfrm>
                    <a:custGeom>
                      <a:avLst/>
                      <a:gdLst>
                        <a:gd name="connsiteX0" fmla="*/ 305 w 9525"/>
                        <a:gd name="connsiteY0" fmla="*/ 5 h 9525"/>
                        <a:gd name="connsiteX1" fmla="*/ 305 w 9525"/>
                        <a:gd name="connsiteY1" fmla="*/ 5 h 9525"/>
                        <a:gd name="connsiteX2" fmla="*/ 305 w 9525"/>
                        <a:gd name="connsiteY2" fmla="*/ 5 h 9525"/>
                        <a:gd name="connsiteX3" fmla="*/ 305 w 9525"/>
                        <a:gd name="connsiteY3" fmla="*/ 5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525" h="9525">
                          <a:moveTo>
                            <a:pt x="305" y="5"/>
                          </a:moveTo>
                          <a:lnTo>
                            <a:pt x="305" y="5"/>
                          </a:lnTo>
                          <a:lnTo>
                            <a:pt x="305" y="5"/>
                          </a:lnTo>
                          <a:lnTo>
                            <a:pt x="305" y="5"/>
                          </a:lnTo>
                          <a:close/>
                        </a:path>
                      </a:pathLst>
                    </a:custGeom>
                    <a:no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2" name="TextBox 231">
                      <a:extLst>
                        <a:ext uri="{FF2B5EF4-FFF2-40B4-BE49-F238E27FC236}">
                          <a16:creationId xmlns:a16="http://schemas.microsoft.com/office/drawing/2014/main" id="{8BDF7EBA-46B6-447B-A438-78148CEA905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241195" y="989236"/>
                      <a:ext cx="572593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/>
                      <a:r>
                        <a:rPr lang="en-US" sz="1000" spc="0" baseline="0" dirty="0">
                          <a:solidFill>
                            <a:srgbClr val="000000"/>
                          </a:solidFill>
                          <a:cs typeface="Helvetica"/>
                          <a:sym typeface="Helvetica"/>
                          <a:rtl val="0"/>
                        </a:rPr>
                        <a:t>Control</a:t>
                      </a:r>
                    </a:p>
                  </p:txBody>
                </p:sp>
              </p:grpSp>
            </p:grpSp>
          </p:grpSp>
          <p:grpSp>
            <p:nvGrpSpPr>
              <p:cNvPr id="233" name="Graphic 5">
                <a:extLst>
                  <a:ext uri="{FF2B5EF4-FFF2-40B4-BE49-F238E27FC236}">
                    <a16:creationId xmlns:a16="http://schemas.microsoft.com/office/drawing/2014/main" id="{03469EB0-220C-4C4F-B891-8B983F92DBDE}"/>
                  </a:ext>
                </a:extLst>
              </p:cNvPr>
              <p:cNvGrpSpPr/>
              <p:nvPr/>
            </p:nvGrpSpPr>
            <p:grpSpPr>
              <a:xfrm>
                <a:off x="8324850" y="1328737"/>
                <a:ext cx="3048000" cy="3048000"/>
                <a:chOff x="8324850" y="1328737"/>
                <a:chExt cx="3048000" cy="3048000"/>
              </a:xfrm>
            </p:grpSpPr>
            <p:grpSp>
              <p:nvGrpSpPr>
                <p:cNvPr id="234" name="Graphic 5">
                  <a:extLst>
                    <a:ext uri="{FF2B5EF4-FFF2-40B4-BE49-F238E27FC236}">
                      <a16:creationId xmlns:a16="http://schemas.microsoft.com/office/drawing/2014/main" id="{062D2A30-006B-4AF0-8C16-F433C2C9A3E1}"/>
                    </a:ext>
                  </a:extLst>
                </p:cNvPr>
                <p:cNvGrpSpPr/>
                <p:nvPr/>
              </p:nvGrpSpPr>
              <p:grpSpPr>
                <a:xfrm>
                  <a:off x="8324850" y="1328737"/>
                  <a:ext cx="1428750" cy="1428750"/>
                  <a:chOff x="8324850" y="1328737"/>
                  <a:chExt cx="1428750" cy="1428750"/>
                </a:xfrm>
              </p:grpSpPr>
              <p:sp>
                <p:nvSpPr>
                  <p:cNvPr id="235" name="Freeform: Shape 234">
                    <a:extLst>
                      <a:ext uri="{FF2B5EF4-FFF2-40B4-BE49-F238E27FC236}">
                        <a16:creationId xmlns:a16="http://schemas.microsoft.com/office/drawing/2014/main" id="{DF82B598-FE0E-43F6-929F-5AC92E85646B}"/>
                      </a:ext>
                    </a:extLst>
                  </p:cNvPr>
                  <p:cNvSpPr/>
                  <p:nvPr/>
                </p:nvSpPr>
                <p:spPr>
                  <a:xfrm>
                    <a:off x="8324850" y="1328737"/>
                    <a:ext cx="1428750" cy="1428750"/>
                  </a:xfrm>
                  <a:custGeom>
                    <a:avLst/>
                    <a:gdLst>
                      <a:gd name="connsiteX0" fmla="*/ 60 w 1428750"/>
                      <a:gd name="connsiteY0" fmla="*/ 28 h 1428750"/>
                      <a:gd name="connsiteX1" fmla="*/ 1428810 w 1428750"/>
                      <a:gd name="connsiteY1" fmla="*/ 28 h 1428750"/>
                      <a:gd name="connsiteX2" fmla="*/ 1428810 w 1428750"/>
                      <a:gd name="connsiteY2" fmla="*/ 1428778 h 1428750"/>
                      <a:gd name="connsiteX3" fmla="*/ 60 w 1428750"/>
                      <a:gd name="connsiteY3" fmla="*/ 1428778 h 1428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8750" h="1428750">
                        <a:moveTo>
                          <a:pt x="60" y="28"/>
                        </a:moveTo>
                        <a:lnTo>
                          <a:pt x="1428810" y="28"/>
                        </a:lnTo>
                        <a:lnTo>
                          <a:pt x="1428810" y="1428778"/>
                        </a:lnTo>
                        <a:lnTo>
                          <a:pt x="60" y="1428778"/>
                        </a:lnTo>
                        <a:close/>
                      </a:path>
                    </a:pathLst>
                  </a:custGeom>
                  <a:no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36" name="Graphic 5">
                    <a:extLst>
                      <a:ext uri="{FF2B5EF4-FFF2-40B4-BE49-F238E27FC236}">
                        <a16:creationId xmlns:a16="http://schemas.microsoft.com/office/drawing/2014/main" id="{79E6CF15-0452-4F85-95F2-89B910653559}"/>
                      </a:ext>
                    </a:extLst>
                  </p:cNvPr>
                  <p:cNvGrpSpPr/>
                  <p:nvPr/>
                </p:nvGrpSpPr>
                <p:grpSpPr>
                  <a:xfrm>
                    <a:off x="8324850" y="1328737"/>
                    <a:ext cx="1428750" cy="1428750"/>
                    <a:chOff x="8324850" y="1328737"/>
                    <a:chExt cx="1428750" cy="1428750"/>
                  </a:xfrm>
                </p:grpSpPr>
                <p:sp>
                  <p:nvSpPr>
                    <p:cNvPr id="237" name="Freeform: Shape 236">
                      <a:extLst>
                        <a:ext uri="{FF2B5EF4-FFF2-40B4-BE49-F238E27FC236}">
                          <a16:creationId xmlns:a16="http://schemas.microsoft.com/office/drawing/2014/main" id="{8B00A366-AF27-4F93-A971-43235E9EAF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39224" y="1328737"/>
                      <a:ext cx="320442" cy="714375"/>
                    </a:xfrm>
                    <a:custGeom>
                      <a:avLst/>
                      <a:gdLst>
                        <a:gd name="connsiteX0" fmla="*/ 320578 w 320442"/>
                        <a:gd name="connsiteY0" fmla="*/ 76005 h 714375"/>
                        <a:gd name="connsiteX1" fmla="*/ 135 w 320442"/>
                        <a:gd name="connsiteY1" fmla="*/ 103 h 714375"/>
                        <a:gd name="connsiteX2" fmla="*/ 135 w 320442"/>
                        <a:gd name="connsiteY2" fmla="*/ 714478 h 7143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20442" h="714375">
                          <a:moveTo>
                            <a:pt x="320578" y="76005"/>
                          </a:moveTo>
                          <a:cubicBezTo>
                            <a:pt x="221132" y="26094"/>
                            <a:pt x="111403" y="103"/>
                            <a:pt x="135" y="103"/>
                          </a:cubicBezTo>
                          <a:lnTo>
                            <a:pt x="135" y="714478"/>
                          </a:lnTo>
                          <a:close/>
                        </a:path>
                      </a:pathLst>
                    </a:custGeom>
                    <a:solidFill>
                      <a:srgbClr val="4C78A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8" name="Freeform: Shape 237">
                      <a:extLst>
                        <a:ext uri="{FF2B5EF4-FFF2-40B4-BE49-F238E27FC236}">
                          <a16:creationId xmlns:a16="http://schemas.microsoft.com/office/drawing/2014/main" id="{32406FE2-DC59-4C80-93A5-E55D12822F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39225" y="1404638"/>
                      <a:ext cx="425098" cy="638473"/>
                    </a:xfrm>
                    <a:custGeom>
                      <a:avLst/>
                      <a:gdLst>
                        <a:gd name="connsiteX0" fmla="*/ 425234 w 425098"/>
                        <a:gd name="connsiteY0" fmla="*/ 64449 h 638473"/>
                        <a:gd name="connsiteX1" fmla="*/ 320578 w 425098"/>
                        <a:gd name="connsiteY1" fmla="*/ 103 h 638473"/>
                        <a:gd name="connsiteX2" fmla="*/ 135 w 425098"/>
                        <a:gd name="connsiteY2" fmla="*/ 638576 h 6384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25098" h="638473">
                          <a:moveTo>
                            <a:pt x="425234" y="64449"/>
                          </a:moveTo>
                          <a:cubicBezTo>
                            <a:pt x="392261" y="40035"/>
                            <a:pt x="357246" y="18506"/>
                            <a:pt x="320578" y="103"/>
                          </a:cubicBezTo>
                          <a:lnTo>
                            <a:pt x="135" y="638576"/>
                          </a:lnTo>
                          <a:close/>
                        </a:path>
                      </a:pathLst>
                    </a:custGeom>
                    <a:solidFill>
                      <a:srgbClr val="F5851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9" name="Freeform: Shape 238">
                      <a:extLst>
                        <a:ext uri="{FF2B5EF4-FFF2-40B4-BE49-F238E27FC236}">
                          <a16:creationId xmlns:a16="http://schemas.microsoft.com/office/drawing/2014/main" id="{11581144-09E7-45A0-8255-18A04B5C18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39225" y="1468985"/>
                      <a:ext cx="507613" cy="574126"/>
                    </a:xfrm>
                    <a:custGeom>
                      <a:avLst/>
                      <a:gdLst>
                        <a:gd name="connsiteX0" fmla="*/ 507749 w 507613"/>
                        <a:gd name="connsiteY0" fmla="*/ 71578 h 574126"/>
                        <a:gd name="connsiteX1" fmla="*/ 425234 w 507613"/>
                        <a:gd name="connsiteY1" fmla="*/ 103 h 574126"/>
                        <a:gd name="connsiteX2" fmla="*/ 135 w 507613"/>
                        <a:gd name="connsiteY2" fmla="*/ 574230 h 5741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07613" h="574126">
                          <a:moveTo>
                            <a:pt x="507749" y="71578"/>
                          </a:moveTo>
                          <a:cubicBezTo>
                            <a:pt x="482108" y="45683"/>
                            <a:pt x="454522" y="21788"/>
                            <a:pt x="425234" y="103"/>
                          </a:cubicBezTo>
                          <a:lnTo>
                            <a:pt x="135" y="574230"/>
                          </a:lnTo>
                          <a:close/>
                        </a:path>
                      </a:pathLst>
                    </a:custGeom>
                    <a:solidFill>
                      <a:srgbClr val="E4575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0" name="Freeform: Shape 239">
                      <a:extLst>
                        <a:ext uri="{FF2B5EF4-FFF2-40B4-BE49-F238E27FC236}">
                          <a16:creationId xmlns:a16="http://schemas.microsoft.com/office/drawing/2014/main" id="{7F89744C-4066-4B69-9FAA-B11EBC51BB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24850" y="1328737"/>
                      <a:ext cx="1428750" cy="1428750"/>
                    </a:xfrm>
                    <a:custGeom>
                      <a:avLst/>
                      <a:gdLst>
                        <a:gd name="connsiteX0" fmla="*/ 714510 w 1428750"/>
                        <a:gd name="connsiteY0" fmla="*/ 103 h 1428750"/>
                        <a:gd name="connsiteX1" fmla="*/ 135 w 1428750"/>
                        <a:gd name="connsiteY1" fmla="*/ 714478 h 1428750"/>
                        <a:gd name="connsiteX2" fmla="*/ 714510 w 1428750"/>
                        <a:gd name="connsiteY2" fmla="*/ 1428853 h 1428750"/>
                        <a:gd name="connsiteX3" fmla="*/ 1428885 w 1428750"/>
                        <a:gd name="connsiteY3" fmla="*/ 714478 h 1428750"/>
                        <a:gd name="connsiteX4" fmla="*/ 1222124 w 1428750"/>
                        <a:gd name="connsiteY4" fmla="*/ 211826 h 1428750"/>
                        <a:gd name="connsiteX5" fmla="*/ 714510 w 1428750"/>
                        <a:gd name="connsiteY5" fmla="*/ 714478 h 14287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428750" h="1428750">
                          <a:moveTo>
                            <a:pt x="714510" y="103"/>
                          </a:moveTo>
                          <a:cubicBezTo>
                            <a:pt x="319971" y="103"/>
                            <a:pt x="135" y="319939"/>
                            <a:pt x="135" y="714478"/>
                          </a:cubicBezTo>
                          <a:cubicBezTo>
                            <a:pt x="135" y="1109017"/>
                            <a:pt x="319971" y="1428853"/>
                            <a:pt x="714510" y="1428853"/>
                          </a:cubicBezTo>
                          <a:cubicBezTo>
                            <a:pt x="1109049" y="1428853"/>
                            <a:pt x="1428885" y="1109017"/>
                            <a:pt x="1428885" y="714478"/>
                          </a:cubicBezTo>
                          <a:cubicBezTo>
                            <a:pt x="1428885" y="526230"/>
                            <a:pt x="1354581" y="345589"/>
                            <a:pt x="1222124" y="211826"/>
                          </a:cubicBezTo>
                          <a:lnTo>
                            <a:pt x="714510" y="714478"/>
                          </a:lnTo>
                          <a:close/>
                        </a:path>
                      </a:pathLst>
                    </a:custGeom>
                    <a:solidFill>
                      <a:srgbClr val="72B7B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41" name="Graphic 5">
                  <a:extLst>
                    <a:ext uri="{FF2B5EF4-FFF2-40B4-BE49-F238E27FC236}">
                      <a16:creationId xmlns:a16="http://schemas.microsoft.com/office/drawing/2014/main" id="{111AA3AD-9C13-4B41-8CAF-AF6F0D5825E3}"/>
                    </a:ext>
                  </a:extLst>
                </p:cNvPr>
                <p:cNvGrpSpPr/>
                <p:nvPr/>
              </p:nvGrpSpPr>
              <p:grpSpPr>
                <a:xfrm>
                  <a:off x="9944100" y="1328737"/>
                  <a:ext cx="1428750" cy="1428750"/>
                  <a:chOff x="9944100" y="1328737"/>
                  <a:chExt cx="1428750" cy="1428750"/>
                </a:xfrm>
              </p:grpSpPr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930F0A2E-2863-4BB7-A2CF-2A887A3A956E}"/>
                      </a:ext>
                    </a:extLst>
                  </p:cNvPr>
                  <p:cNvSpPr/>
                  <p:nvPr/>
                </p:nvSpPr>
                <p:spPr>
                  <a:xfrm>
                    <a:off x="9944100" y="1328737"/>
                    <a:ext cx="1428750" cy="1428750"/>
                  </a:xfrm>
                  <a:custGeom>
                    <a:avLst/>
                    <a:gdLst>
                      <a:gd name="connsiteX0" fmla="*/ 230 w 1428750"/>
                      <a:gd name="connsiteY0" fmla="*/ 28 h 1428750"/>
                      <a:gd name="connsiteX1" fmla="*/ 1428980 w 1428750"/>
                      <a:gd name="connsiteY1" fmla="*/ 28 h 1428750"/>
                      <a:gd name="connsiteX2" fmla="*/ 1428980 w 1428750"/>
                      <a:gd name="connsiteY2" fmla="*/ 1428778 h 1428750"/>
                      <a:gd name="connsiteX3" fmla="*/ 230 w 1428750"/>
                      <a:gd name="connsiteY3" fmla="*/ 1428778 h 1428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8750" h="1428750">
                        <a:moveTo>
                          <a:pt x="230" y="28"/>
                        </a:moveTo>
                        <a:lnTo>
                          <a:pt x="1428980" y="28"/>
                        </a:lnTo>
                        <a:lnTo>
                          <a:pt x="1428980" y="1428778"/>
                        </a:lnTo>
                        <a:lnTo>
                          <a:pt x="230" y="1428778"/>
                        </a:lnTo>
                        <a:close/>
                      </a:path>
                    </a:pathLst>
                  </a:custGeom>
                  <a:no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43" name="Graphic 5">
                    <a:extLst>
                      <a:ext uri="{FF2B5EF4-FFF2-40B4-BE49-F238E27FC236}">
                        <a16:creationId xmlns:a16="http://schemas.microsoft.com/office/drawing/2014/main" id="{1FB1D9CB-E89D-42B2-BA2E-17016CAAF306}"/>
                      </a:ext>
                    </a:extLst>
                  </p:cNvPr>
                  <p:cNvGrpSpPr/>
                  <p:nvPr/>
                </p:nvGrpSpPr>
                <p:grpSpPr>
                  <a:xfrm>
                    <a:off x="9944100" y="1328737"/>
                    <a:ext cx="1428750" cy="1428750"/>
                    <a:chOff x="9944100" y="1328737"/>
                    <a:chExt cx="1428750" cy="1428750"/>
                  </a:xfrm>
                </p:grpSpPr>
                <p:sp>
                  <p:nvSpPr>
                    <p:cNvPr id="244" name="Freeform: Shape 243">
                      <a:extLst>
                        <a:ext uri="{FF2B5EF4-FFF2-40B4-BE49-F238E27FC236}">
                          <a16:creationId xmlns:a16="http://schemas.microsoft.com/office/drawing/2014/main" id="{28872C8B-C9C1-471E-BCD9-6A37B8F42D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58475" y="1328737"/>
                      <a:ext cx="7881" cy="714375"/>
                    </a:xfrm>
                    <a:custGeom>
                      <a:avLst/>
                      <a:gdLst>
                        <a:gd name="connsiteX0" fmla="*/ 8187 w 7881"/>
                        <a:gd name="connsiteY0" fmla="*/ 147 h 714375"/>
                        <a:gd name="connsiteX1" fmla="*/ 305 w 7881"/>
                        <a:gd name="connsiteY1" fmla="*/ 103 h 714375"/>
                        <a:gd name="connsiteX2" fmla="*/ 305 w 7881"/>
                        <a:gd name="connsiteY2" fmla="*/ 714478 h 7143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881" h="714375">
                          <a:moveTo>
                            <a:pt x="8187" y="147"/>
                          </a:moveTo>
                          <a:cubicBezTo>
                            <a:pt x="5560" y="117"/>
                            <a:pt x="2932" y="103"/>
                            <a:pt x="305" y="103"/>
                          </a:cubicBezTo>
                          <a:lnTo>
                            <a:pt x="305" y="714478"/>
                          </a:lnTo>
                          <a:close/>
                        </a:path>
                      </a:pathLst>
                    </a:custGeom>
                    <a:solidFill>
                      <a:srgbClr val="4C78A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5" name="Freeform: Shape 244">
                      <a:extLst>
                        <a:ext uri="{FF2B5EF4-FFF2-40B4-BE49-F238E27FC236}">
                          <a16:creationId xmlns:a16="http://schemas.microsoft.com/office/drawing/2014/main" id="{9D150061-8687-42FD-A9BF-0CF8C82D6A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58475" y="1328780"/>
                      <a:ext cx="123905" cy="714331"/>
                    </a:xfrm>
                    <a:custGeom>
                      <a:avLst/>
                      <a:gdLst>
                        <a:gd name="connsiteX0" fmla="*/ 124211 w 123905"/>
                        <a:gd name="connsiteY0" fmla="*/ 10887 h 714331"/>
                        <a:gd name="connsiteX1" fmla="*/ 8187 w 123905"/>
                        <a:gd name="connsiteY1" fmla="*/ 103 h 714331"/>
                        <a:gd name="connsiteX2" fmla="*/ 305 w 123905"/>
                        <a:gd name="connsiteY2" fmla="*/ 714434 h 714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23905" h="714331">
                          <a:moveTo>
                            <a:pt x="124211" y="10887"/>
                          </a:moveTo>
                          <a:cubicBezTo>
                            <a:pt x="85895" y="4139"/>
                            <a:pt x="47091" y="532"/>
                            <a:pt x="8187" y="103"/>
                          </a:cubicBezTo>
                          <a:lnTo>
                            <a:pt x="305" y="714434"/>
                          </a:lnTo>
                          <a:close/>
                        </a:path>
                      </a:pathLst>
                    </a:custGeom>
                    <a:solidFill>
                      <a:srgbClr val="F5851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" name="Freeform: Shape 245">
                      <a:extLst>
                        <a:ext uri="{FF2B5EF4-FFF2-40B4-BE49-F238E27FC236}">
                          <a16:creationId xmlns:a16="http://schemas.microsoft.com/office/drawing/2014/main" id="{3194CE3B-777B-4C14-85EA-85F9FA97FC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58475" y="1339565"/>
                      <a:ext cx="232166" cy="703546"/>
                    </a:xfrm>
                    <a:custGeom>
                      <a:avLst/>
                      <a:gdLst>
                        <a:gd name="connsiteX0" fmla="*/ 232471 w 232166"/>
                        <a:gd name="connsiteY0" fmla="*/ 28054 h 703546"/>
                        <a:gd name="connsiteX1" fmla="*/ 124211 w 232166"/>
                        <a:gd name="connsiteY1" fmla="*/ 103 h 703546"/>
                        <a:gd name="connsiteX2" fmla="*/ 305 w 232166"/>
                        <a:gd name="connsiteY2" fmla="*/ 703650 h 703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32166" h="703546">
                          <a:moveTo>
                            <a:pt x="232471" y="28054"/>
                          </a:moveTo>
                          <a:cubicBezTo>
                            <a:pt x="197171" y="15922"/>
                            <a:pt x="160973" y="6577"/>
                            <a:pt x="124211" y="103"/>
                          </a:cubicBezTo>
                          <a:lnTo>
                            <a:pt x="305" y="703650"/>
                          </a:lnTo>
                          <a:close/>
                        </a:path>
                      </a:pathLst>
                    </a:custGeom>
                    <a:solidFill>
                      <a:srgbClr val="E4575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7" name="Freeform: Shape 246">
                      <a:extLst>
                        <a:ext uri="{FF2B5EF4-FFF2-40B4-BE49-F238E27FC236}">
                          <a16:creationId xmlns:a16="http://schemas.microsoft.com/office/drawing/2014/main" id="{D69EE641-40E1-4F23-9A71-A7C795F703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44100" y="1328737"/>
                      <a:ext cx="1428750" cy="1428750"/>
                    </a:xfrm>
                    <a:custGeom>
                      <a:avLst/>
                      <a:gdLst>
                        <a:gd name="connsiteX0" fmla="*/ 714680 w 1428750"/>
                        <a:gd name="connsiteY0" fmla="*/ 103 h 1428750"/>
                        <a:gd name="connsiteX1" fmla="*/ 305 w 1428750"/>
                        <a:gd name="connsiteY1" fmla="*/ 714478 h 1428750"/>
                        <a:gd name="connsiteX2" fmla="*/ 714680 w 1428750"/>
                        <a:gd name="connsiteY2" fmla="*/ 1428853 h 1428750"/>
                        <a:gd name="connsiteX3" fmla="*/ 1429055 w 1428750"/>
                        <a:gd name="connsiteY3" fmla="*/ 714478 h 1428750"/>
                        <a:gd name="connsiteX4" fmla="*/ 946846 w 1428750"/>
                        <a:gd name="connsiteY4" fmla="*/ 38882 h 1428750"/>
                        <a:gd name="connsiteX5" fmla="*/ 714680 w 1428750"/>
                        <a:gd name="connsiteY5" fmla="*/ 714478 h 14287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428750" h="1428750">
                          <a:moveTo>
                            <a:pt x="714680" y="103"/>
                          </a:moveTo>
                          <a:cubicBezTo>
                            <a:pt x="320141" y="103"/>
                            <a:pt x="305" y="319939"/>
                            <a:pt x="305" y="714478"/>
                          </a:cubicBezTo>
                          <a:cubicBezTo>
                            <a:pt x="305" y="1109017"/>
                            <a:pt x="320141" y="1428853"/>
                            <a:pt x="714680" y="1428853"/>
                          </a:cubicBezTo>
                          <a:cubicBezTo>
                            <a:pt x="1109219" y="1428853"/>
                            <a:pt x="1429055" y="1109017"/>
                            <a:pt x="1429055" y="714478"/>
                          </a:cubicBezTo>
                          <a:cubicBezTo>
                            <a:pt x="1429055" y="409421"/>
                            <a:pt x="1235344" y="138023"/>
                            <a:pt x="946846" y="38882"/>
                          </a:cubicBezTo>
                          <a:lnTo>
                            <a:pt x="714680" y="714478"/>
                          </a:lnTo>
                          <a:close/>
                        </a:path>
                      </a:pathLst>
                    </a:custGeom>
                    <a:solidFill>
                      <a:srgbClr val="72B7B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48" name="Graphic 5">
                  <a:extLst>
                    <a:ext uri="{FF2B5EF4-FFF2-40B4-BE49-F238E27FC236}">
                      <a16:creationId xmlns:a16="http://schemas.microsoft.com/office/drawing/2014/main" id="{19B1F360-E39E-4E62-9336-9907B6C0769E}"/>
                    </a:ext>
                  </a:extLst>
                </p:cNvPr>
                <p:cNvGrpSpPr/>
                <p:nvPr/>
              </p:nvGrpSpPr>
              <p:grpSpPr>
                <a:xfrm>
                  <a:off x="8324850" y="2947987"/>
                  <a:ext cx="1428750" cy="1428750"/>
                  <a:chOff x="8324850" y="2947987"/>
                  <a:chExt cx="1428750" cy="1428750"/>
                </a:xfrm>
              </p:grpSpPr>
              <p:sp>
                <p:nvSpPr>
                  <p:cNvPr id="249" name="Freeform: Shape 248">
                    <a:extLst>
                      <a:ext uri="{FF2B5EF4-FFF2-40B4-BE49-F238E27FC236}">
                        <a16:creationId xmlns:a16="http://schemas.microsoft.com/office/drawing/2014/main" id="{AD67E33E-782E-4070-8B44-3E569844415A}"/>
                      </a:ext>
                    </a:extLst>
                  </p:cNvPr>
                  <p:cNvSpPr/>
                  <p:nvPr/>
                </p:nvSpPr>
                <p:spPr>
                  <a:xfrm>
                    <a:off x="8324850" y="2947987"/>
                    <a:ext cx="1428750" cy="1428750"/>
                  </a:xfrm>
                  <a:custGeom>
                    <a:avLst/>
                    <a:gdLst>
                      <a:gd name="connsiteX0" fmla="*/ 60 w 1428750"/>
                      <a:gd name="connsiteY0" fmla="*/ 198 h 1428750"/>
                      <a:gd name="connsiteX1" fmla="*/ 1428810 w 1428750"/>
                      <a:gd name="connsiteY1" fmla="*/ 198 h 1428750"/>
                      <a:gd name="connsiteX2" fmla="*/ 1428810 w 1428750"/>
                      <a:gd name="connsiteY2" fmla="*/ 1428948 h 1428750"/>
                      <a:gd name="connsiteX3" fmla="*/ 60 w 1428750"/>
                      <a:gd name="connsiteY3" fmla="*/ 1428948 h 1428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8750" h="1428750">
                        <a:moveTo>
                          <a:pt x="60" y="198"/>
                        </a:moveTo>
                        <a:lnTo>
                          <a:pt x="1428810" y="198"/>
                        </a:lnTo>
                        <a:lnTo>
                          <a:pt x="1428810" y="1428948"/>
                        </a:lnTo>
                        <a:lnTo>
                          <a:pt x="60" y="1428948"/>
                        </a:lnTo>
                        <a:close/>
                      </a:path>
                    </a:pathLst>
                  </a:custGeom>
                  <a:no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50" name="Graphic 5">
                    <a:extLst>
                      <a:ext uri="{FF2B5EF4-FFF2-40B4-BE49-F238E27FC236}">
                        <a16:creationId xmlns:a16="http://schemas.microsoft.com/office/drawing/2014/main" id="{F0479B72-F15A-4B4E-AF7A-57DA32D6B242}"/>
                      </a:ext>
                    </a:extLst>
                  </p:cNvPr>
                  <p:cNvGrpSpPr/>
                  <p:nvPr/>
                </p:nvGrpSpPr>
                <p:grpSpPr>
                  <a:xfrm>
                    <a:off x="8324850" y="2947987"/>
                    <a:ext cx="1428750" cy="1428750"/>
                    <a:chOff x="8324850" y="2947987"/>
                    <a:chExt cx="1428750" cy="1428750"/>
                  </a:xfrm>
                </p:grpSpPr>
                <p:sp>
                  <p:nvSpPr>
                    <p:cNvPr id="251" name="Freeform: Shape 250">
                      <a:extLst>
                        <a:ext uri="{FF2B5EF4-FFF2-40B4-BE49-F238E27FC236}">
                          <a16:creationId xmlns:a16="http://schemas.microsoft.com/office/drawing/2014/main" id="{4A59A524-4616-4482-8858-E6594C626A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39225" y="2947987"/>
                      <a:ext cx="307581" cy="714375"/>
                    </a:xfrm>
                    <a:custGeom>
                      <a:avLst/>
                      <a:gdLst>
                        <a:gd name="connsiteX0" fmla="*/ 307716 w 307581"/>
                        <a:gd name="connsiteY0" fmla="*/ 69880 h 714375"/>
                        <a:gd name="connsiteX1" fmla="*/ 135 w 307581"/>
                        <a:gd name="connsiteY1" fmla="*/ 273 h 714375"/>
                        <a:gd name="connsiteX2" fmla="*/ 135 w 307581"/>
                        <a:gd name="connsiteY2" fmla="*/ 714648 h 7143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07581" h="714375">
                          <a:moveTo>
                            <a:pt x="307716" y="69880"/>
                          </a:moveTo>
                          <a:cubicBezTo>
                            <a:pt x="211655" y="24055"/>
                            <a:pt x="106567" y="273"/>
                            <a:pt x="135" y="273"/>
                          </a:cubicBezTo>
                          <a:lnTo>
                            <a:pt x="135" y="714648"/>
                          </a:lnTo>
                          <a:close/>
                        </a:path>
                      </a:pathLst>
                    </a:custGeom>
                    <a:solidFill>
                      <a:srgbClr val="4C78A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2" name="Freeform: Shape 251">
                      <a:extLst>
                        <a:ext uri="{FF2B5EF4-FFF2-40B4-BE49-F238E27FC236}">
                          <a16:creationId xmlns:a16="http://schemas.microsoft.com/office/drawing/2014/main" id="{D15D59B2-F552-47A8-A160-892C67B8D7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39225" y="3017593"/>
                      <a:ext cx="412157" cy="644768"/>
                    </a:xfrm>
                    <a:custGeom>
                      <a:avLst/>
                      <a:gdLst>
                        <a:gd name="connsiteX0" fmla="*/ 412292 w 412157"/>
                        <a:gd name="connsiteY0" fmla="*/ 61553 h 644768"/>
                        <a:gd name="connsiteX1" fmla="*/ 307716 w 412157"/>
                        <a:gd name="connsiteY1" fmla="*/ 273 h 644768"/>
                        <a:gd name="connsiteX2" fmla="*/ 135 w 412157"/>
                        <a:gd name="connsiteY2" fmla="*/ 645041 h 6447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12157" h="644768">
                          <a:moveTo>
                            <a:pt x="412292" y="61553"/>
                          </a:moveTo>
                          <a:cubicBezTo>
                            <a:pt x="379232" y="38201"/>
                            <a:pt x="344248" y="17701"/>
                            <a:pt x="307716" y="273"/>
                          </a:cubicBezTo>
                          <a:lnTo>
                            <a:pt x="135" y="645041"/>
                          </a:lnTo>
                          <a:close/>
                        </a:path>
                      </a:pathLst>
                    </a:custGeom>
                    <a:solidFill>
                      <a:srgbClr val="F5851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3" name="Freeform: Shape 252">
                      <a:extLst>
                        <a:ext uri="{FF2B5EF4-FFF2-40B4-BE49-F238E27FC236}">
                          <a16:creationId xmlns:a16="http://schemas.microsoft.com/office/drawing/2014/main" id="{6A41D3BF-D4B1-481D-878C-450BE2552B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39225" y="3078873"/>
                      <a:ext cx="493514" cy="583488"/>
                    </a:xfrm>
                    <a:custGeom>
                      <a:avLst/>
                      <a:gdLst>
                        <a:gd name="connsiteX0" fmla="*/ 493649 w 493514"/>
                        <a:gd name="connsiteY0" fmla="*/ 67258 h 583488"/>
                        <a:gd name="connsiteX1" fmla="*/ 412292 w 493514"/>
                        <a:gd name="connsiteY1" fmla="*/ 273 h 583488"/>
                        <a:gd name="connsiteX2" fmla="*/ 135 w 493514"/>
                        <a:gd name="connsiteY2" fmla="*/ 583761 h 583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93514" h="583488">
                          <a:moveTo>
                            <a:pt x="493649" y="67258"/>
                          </a:moveTo>
                          <a:cubicBezTo>
                            <a:pt x="468216" y="42957"/>
                            <a:pt x="441023" y="20568"/>
                            <a:pt x="412292" y="273"/>
                          </a:cubicBezTo>
                          <a:lnTo>
                            <a:pt x="135" y="583761"/>
                          </a:lnTo>
                          <a:close/>
                        </a:path>
                      </a:pathLst>
                    </a:custGeom>
                    <a:solidFill>
                      <a:srgbClr val="E4575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4" name="Freeform: Shape 253">
                      <a:extLst>
                        <a:ext uri="{FF2B5EF4-FFF2-40B4-BE49-F238E27FC236}">
                          <a16:creationId xmlns:a16="http://schemas.microsoft.com/office/drawing/2014/main" id="{C17B260E-0545-4726-90ED-C418AEDD2A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24850" y="2947987"/>
                      <a:ext cx="1428750" cy="1428750"/>
                    </a:xfrm>
                    <a:custGeom>
                      <a:avLst/>
                      <a:gdLst>
                        <a:gd name="connsiteX0" fmla="*/ 714510 w 1428750"/>
                        <a:gd name="connsiteY0" fmla="*/ 273 h 1428750"/>
                        <a:gd name="connsiteX1" fmla="*/ 135 w 1428750"/>
                        <a:gd name="connsiteY1" fmla="*/ 714648 h 1428750"/>
                        <a:gd name="connsiteX2" fmla="*/ 714510 w 1428750"/>
                        <a:gd name="connsiteY2" fmla="*/ 1429023 h 1428750"/>
                        <a:gd name="connsiteX3" fmla="*/ 1428885 w 1428750"/>
                        <a:gd name="connsiteY3" fmla="*/ 714648 h 1428750"/>
                        <a:gd name="connsiteX4" fmla="*/ 1208024 w 1428750"/>
                        <a:gd name="connsiteY4" fmla="*/ 198144 h 1428750"/>
                        <a:gd name="connsiteX5" fmla="*/ 714510 w 1428750"/>
                        <a:gd name="connsiteY5" fmla="*/ 714648 h 14287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428750" h="1428750">
                          <a:moveTo>
                            <a:pt x="714510" y="273"/>
                          </a:moveTo>
                          <a:cubicBezTo>
                            <a:pt x="319971" y="273"/>
                            <a:pt x="135" y="320109"/>
                            <a:pt x="135" y="714648"/>
                          </a:cubicBezTo>
                          <a:cubicBezTo>
                            <a:pt x="135" y="1109187"/>
                            <a:pt x="319971" y="1429023"/>
                            <a:pt x="714510" y="1429023"/>
                          </a:cubicBezTo>
                          <a:cubicBezTo>
                            <a:pt x="1109049" y="1429023"/>
                            <a:pt x="1428885" y="1109187"/>
                            <a:pt x="1428885" y="714648"/>
                          </a:cubicBezTo>
                          <a:cubicBezTo>
                            <a:pt x="1428885" y="519544"/>
                            <a:pt x="1349087" y="332929"/>
                            <a:pt x="1208024" y="198144"/>
                          </a:cubicBezTo>
                          <a:lnTo>
                            <a:pt x="714510" y="714648"/>
                          </a:lnTo>
                          <a:close/>
                        </a:path>
                      </a:pathLst>
                    </a:custGeom>
                    <a:solidFill>
                      <a:srgbClr val="72B7B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55" name="Graphic 5">
                  <a:extLst>
                    <a:ext uri="{FF2B5EF4-FFF2-40B4-BE49-F238E27FC236}">
                      <a16:creationId xmlns:a16="http://schemas.microsoft.com/office/drawing/2014/main" id="{48159542-8C4A-4DA3-90D7-C51358F08EBC}"/>
                    </a:ext>
                  </a:extLst>
                </p:cNvPr>
                <p:cNvGrpSpPr/>
                <p:nvPr/>
              </p:nvGrpSpPr>
              <p:grpSpPr>
                <a:xfrm>
                  <a:off x="9944100" y="2947987"/>
                  <a:ext cx="1428750" cy="1428750"/>
                  <a:chOff x="9944100" y="2947987"/>
                  <a:chExt cx="1428750" cy="1428750"/>
                </a:xfrm>
              </p:grpSpPr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3B21AA9A-D796-424E-A863-F1537E4126A7}"/>
                      </a:ext>
                    </a:extLst>
                  </p:cNvPr>
                  <p:cNvSpPr/>
                  <p:nvPr/>
                </p:nvSpPr>
                <p:spPr>
                  <a:xfrm>
                    <a:off x="9944100" y="2947987"/>
                    <a:ext cx="1428750" cy="1428750"/>
                  </a:xfrm>
                  <a:custGeom>
                    <a:avLst/>
                    <a:gdLst>
                      <a:gd name="connsiteX0" fmla="*/ 230 w 1428750"/>
                      <a:gd name="connsiteY0" fmla="*/ 198 h 1428750"/>
                      <a:gd name="connsiteX1" fmla="*/ 1428980 w 1428750"/>
                      <a:gd name="connsiteY1" fmla="*/ 198 h 1428750"/>
                      <a:gd name="connsiteX2" fmla="*/ 1428980 w 1428750"/>
                      <a:gd name="connsiteY2" fmla="*/ 1428948 h 1428750"/>
                      <a:gd name="connsiteX3" fmla="*/ 230 w 1428750"/>
                      <a:gd name="connsiteY3" fmla="*/ 1428948 h 1428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8750" h="1428750">
                        <a:moveTo>
                          <a:pt x="230" y="198"/>
                        </a:moveTo>
                        <a:lnTo>
                          <a:pt x="1428980" y="198"/>
                        </a:lnTo>
                        <a:lnTo>
                          <a:pt x="1428980" y="1428948"/>
                        </a:lnTo>
                        <a:lnTo>
                          <a:pt x="230" y="1428948"/>
                        </a:lnTo>
                        <a:close/>
                      </a:path>
                    </a:pathLst>
                  </a:custGeom>
                  <a:no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57" name="Graphic 5">
                    <a:extLst>
                      <a:ext uri="{FF2B5EF4-FFF2-40B4-BE49-F238E27FC236}">
                        <a16:creationId xmlns:a16="http://schemas.microsoft.com/office/drawing/2014/main" id="{D06D64B6-68CB-430B-91FF-A0440F5DC526}"/>
                      </a:ext>
                    </a:extLst>
                  </p:cNvPr>
                  <p:cNvGrpSpPr/>
                  <p:nvPr/>
                </p:nvGrpSpPr>
                <p:grpSpPr>
                  <a:xfrm>
                    <a:off x="9944100" y="2947987"/>
                    <a:ext cx="1428750" cy="1428750"/>
                    <a:chOff x="9944100" y="2947987"/>
                    <a:chExt cx="1428750" cy="1428750"/>
                  </a:xfrm>
                </p:grpSpPr>
                <p:sp>
                  <p:nvSpPr>
                    <p:cNvPr id="258" name="Freeform: Shape 257">
                      <a:extLst>
                        <a:ext uri="{FF2B5EF4-FFF2-40B4-BE49-F238E27FC236}">
                          <a16:creationId xmlns:a16="http://schemas.microsoft.com/office/drawing/2014/main" id="{0AD06EBC-B19A-4B20-AE08-0750256C99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58475" y="2947987"/>
                      <a:ext cx="6399" cy="714375"/>
                    </a:xfrm>
                    <a:custGeom>
                      <a:avLst/>
                      <a:gdLst>
                        <a:gd name="connsiteX0" fmla="*/ 6704 w 6399"/>
                        <a:gd name="connsiteY0" fmla="*/ 302 h 714375"/>
                        <a:gd name="connsiteX1" fmla="*/ 305 w 6399"/>
                        <a:gd name="connsiteY1" fmla="*/ 273 h 714375"/>
                        <a:gd name="connsiteX2" fmla="*/ 305 w 6399"/>
                        <a:gd name="connsiteY2" fmla="*/ 714648 h 7143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6399" h="714375">
                          <a:moveTo>
                            <a:pt x="6704" y="302"/>
                          </a:moveTo>
                          <a:cubicBezTo>
                            <a:pt x="4571" y="283"/>
                            <a:pt x="2438" y="273"/>
                            <a:pt x="305" y="273"/>
                          </a:cubicBezTo>
                          <a:lnTo>
                            <a:pt x="305" y="714648"/>
                          </a:lnTo>
                          <a:close/>
                        </a:path>
                      </a:pathLst>
                    </a:custGeom>
                    <a:solidFill>
                      <a:srgbClr val="4C78A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9" name="Freeform: Shape 258">
                      <a:extLst>
                        <a:ext uri="{FF2B5EF4-FFF2-40B4-BE49-F238E27FC236}">
                          <a16:creationId xmlns:a16="http://schemas.microsoft.com/office/drawing/2014/main" id="{09DDB28F-D1B8-4F8A-9B2C-3BBC0654E8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58475" y="2948015"/>
                      <a:ext cx="125725" cy="714346"/>
                    </a:xfrm>
                    <a:custGeom>
                      <a:avLst/>
                      <a:gdLst>
                        <a:gd name="connsiteX0" fmla="*/ 126030 w 125725"/>
                        <a:gd name="connsiteY0" fmla="*/ 11394 h 714346"/>
                        <a:gd name="connsiteX1" fmla="*/ 6704 w 125725"/>
                        <a:gd name="connsiteY1" fmla="*/ 273 h 714346"/>
                        <a:gd name="connsiteX2" fmla="*/ 305 w 125725"/>
                        <a:gd name="connsiteY2" fmla="*/ 714619 h 7143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25725" h="714346">
                          <a:moveTo>
                            <a:pt x="126030" y="11394"/>
                          </a:moveTo>
                          <a:cubicBezTo>
                            <a:pt x="86636" y="4352"/>
                            <a:pt x="46721" y="631"/>
                            <a:pt x="6704" y="273"/>
                          </a:cubicBezTo>
                          <a:lnTo>
                            <a:pt x="305" y="714619"/>
                          </a:lnTo>
                          <a:close/>
                        </a:path>
                      </a:pathLst>
                    </a:custGeom>
                    <a:solidFill>
                      <a:srgbClr val="F5851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0" name="Freeform: Shape 259">
                      <a:extLst>
                        <a:ext uri="{FF2B5EF4-FFF2-40B4-BE49-F238E27FC236}">
                          <a16:creationId xmlns:a16="http://schemas.microsoft.com/office/drawing/2014/main" id="{00E09DD5-E1D8-43FD-8CD8-AF35E2CCF3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58475" y="2959136"/>
                      <a:ext cx="219884" cy="703225"/>
                    </a:xfrm>
                    <a:custGeom>
                      <a:avLst/>
                      <a:gdLst>
                        <a:gd name="connsiteX0" fmla="*/ 220190 w 219884"/>
                        <a:gd name="connsiteY0" fmla="*/ 23805 h 703225"/>
                        <a:gd name="connsiteX1" fmla="*/ 126030 w 219884"/>
                        <a:gd name="connsiteY1" fmla="*/ 273 h 703225"/>
                        <a:gd name="connsiteX2" fmla="*/ 305 w 219884"/>
                        <a:gd name="connsiteY2" fmla="*/ 703498 h 703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19884" h="703225">
                          <a:moveTo>
                            <a:pt x="220190" y="23805"/>
                          </a:moveTo>
                          <a:cubicBezTo>
                            <a:pt x="189372" y="13836"/>
                            <a:pt x="157913" y="5974"/>
                            <a:pt x="126030" y="273"/>
                          </a:cubicBezTo>
                          <a:lnTo>
                            <a:pt x="305" y="703498"/>
                          </a:lnTo>
                          <a:close/>
                        </a:path>
                      </a:pathLst>
                    </a:custGeom>
                    <a:solidFill>
                      <a:srgbClr val="E4575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" name="Freeform: Shape 260">
                      <a:extLst>
                        <a:ext uri="{FF2B5EF4-FFF2-40B4-BE49-F238E27FC236}">
                          <a16:creationId xmlns:a16="http://schemas.microsoft.com/office/drawing/2014/main" id="{0BB4475E-E8D8-46DB-B876-0C6CDBFBF7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44100" y="2947987"/>
                      <a:ext cx="1428750" cy="1428750"/>
                    </a:xfrm>
                    <a:custGeom>
                      <a:avLst/>
                      <a:gdLst>
                        <a:gd name="connsiteX0" fmla="*/ 714680 w 1428750"/>
                        <a:gd name="connsiteY0" fmla="*/ 273 h 1428750"/>
                        <a:gd name="connsiteX1" fmla="*/ 305 w 1428750"/>
                        <a:gd name="connsiteY1" fmla="*/ 714648 h 1428750"/>
                        <a:gd name="connsiteX2" fmla="*/ 714680 w 1428750"/>
                        <a:gd name="connsiteY2" fmla="*/ 1429023 h 1428750"/>
                        <a:gd name="connsiteX3" fmla="*/ 1429055 w 1428750"/>
                        <a:gd name="connsiteY3" fmla="*/ 714648 h 1428750"/>
                        <a:gd name="connsiteX4" fmla="*/ 934565 w 1428750"/>
                        <a:gd name="connsiteY4" fmla="*/ 34955 h 1428750"/>
                        <a:gd name="connsiteX5" fmla="*/ 714680 w 1428750"/>
                        <a:gd name="connsiteY5" fmla="*/ 714648 h 14287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428750" h="1428750">
                          <a:moveTo>
                            <a:pt x="714680" y="273"/>
                          </a:moveTo>
                          <a:cubicBezTo>
                            <a:pt x="320141" y="273"/>
                            <a:pt x="305" y="320109"/>
                            <a:pt x="305" y="714648"/>
                          </a:cubicBezTo>
                          <a:cubicBezTo>
                            <a:pt x="305" y="1109187"/>
                            <a:pt x="320141" y="1429023"/>
                            <a:pt x="714680" y="1429023"/>
                          </a:cubicBezTo>
                          <a:cubicBezTo>
                            <a:pt x="1109219" y="1429023"/>
                            <a:pt x="1429055" y="1109187"/>
                            <a:pt x="1429055" y="714648"/>
                          </a:cubicBezTo>
                          <a:cubicBezTo>
                            <a:pt x="1429055" y="404825"/>
                            <a:pt x="1229346" y="130319"/>
                            <a:pt x="934565" y="34955"/>
                          </a:cubicBezTo>
                          <a:lnTo>
                            <a:pt x="714680" y="714648"/>
                          </a:lnTo>
                          <a:close/>
                        </a:path>
                      </a:pathLst>
                    </a:custGeom>
                    <a:solidFill>
                      <a:srgbClr val="72B7B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62" name="Graphic 5">
                <a:extLst>
                  <a:ext uri="{FF2B5EF4-FFF2-40B4-BE49-F238E27FC236}">
                    <a16:creationId xmlns:a16="http://schemas.microsoft.com/office/drawing/2014/main" id="{DC2625CA-DF62-4D36-950C-A246B904E190}"/>
                  </a:ext>
                </a:extLst>
              </p:cNvPr>
              <p:cNvGrpSpPr/>
              <p:nvPr/>
            </p:nvGrpSpPr>
            <p:grpSpPr>
              <a:xfrm>
                <a:off x="11544300" y="1328737"/>
                <a:ext cx="734542" cy="744318"/>
                <a:chOff x="11544300" y="1328737"/>
                <a:chExt cx="734542" cy="744318"/>
              </a:xfrm>
            </p:grpSpPr>
            <p:sp>
              <p:nvSpPr>
                <p:cNvPr id="263" name="Freeform: Shape 262">
                  <a:extLst>
                    <a:ext uri="{FF2B5EF4-FFF2-40B4-BE49-F238E27FC236}">
                      <a16:creationId xmlns:a16="http://schemas.microsoft.com/office/drawing/2014/main" id="{CEDEB7EE-53FA-429F-AF46-EAEF39BB3062}"/>
                    </a:ext>
                  </a:extLst>
                </p:cNvPr>
                <p:cNvSpPr/>
                <p:nvPr/>
              </p:nvSpPr>
              <p:spPr>
                <a:xfrm>
                  <a:off x="11544300" y="1328737"/>
                  <a:ext cx="600075" cy="704850"/>
                </a:xfrm>
                <a:custGeom>
                  <a:avLst/>
                  <a:gdLst>
                    <a:gd name="connsiteX0" fmla="*/ 398 w 600075"/>
                    <a:gd name="connsiteY0" fmla="*/ 28 h 704850"/>
                    <a:gd name="connsiteX1" fmla="*/ 600473 w 600075"/>
                    <a:gd name="connsiteY1" fmla="*/ 28 h 704850"/>
                    <a:gd name="connsiteX2" fmla="*/ 600473 w 600075"/>
                    <a:gd name="connsiteY2" fmla="*/ 704878 h 704850"/>
                    <a:gd name="connsiteX3" fmla="*/ 398 w 600075"/>
                    <a:gd name="connsiteY3" fmla="*/ 704878 h 704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0075" h="704850">
                      <a:moveTo>
                        <a:pt x="398" y="28"/>
                      </a:moveTo>
                      <a:lnTo>
                        <a:pt x="600473" y="28"/>
                      </a:lnTo>
                      <a:lnTo>
                        <a:pt x="600473" y="704878"/>
                      </a:lnTo>
                      <a:lnTo>
                        <a:pt x="398" y="704878"/>
                      </a:lnTo>
                      <a:close/>
                    </a:path>
                  </a:pathLst>
                </a:custGeom>
                <a:no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65" name="Graphic 5">
                  <a:extLst>
                    <a:ext uri="{FF2B5EF4-FFF2-40B4-BE49-F238E27FC236}">
                      <a16:creationId xmlns:a16="http://schemas.microsoft.com/office/drawing/2014/main" id="{E0E3E534-FD71-4E6D-85E4-D54FB39E30EF}"/>
                    </a:ext>
                  </a:extLst>
                </p:cNvPr>
                <p:cNvGrpSpPr/>
                <p:nvPr/>
              </p:nvGrpSpPr>
              <p:grpSpPr>
                <a:xfrm>
                  <a:off x="11544300" y="1363943"/>
                  <a:ext cx="734542" cy="709112"/>
                  <a:chOff x="11544300" y="1363943"/>
                  <a:chExt cx="734542" cy="709112"/>
                </a:xfrm>
              </p:grpSpPr>
              <p:sp>
                <p:nvSpPr>
                  <p:cNvPr id="266" name="Freeform: Shape 265">
                    <a:extLst>
                      <a:ext uri="{FF2B5EF4-FFF2-40B4-BE49-F238E27FC236}">
                        <a16:creationId xmlns:a16="http://schemas.microsoft.com/office/drawing/2014/main" id="{ECC90A85-63D2-48EA-BEC7-E24C429C535F}"/>
                      </a:ext>
                    </a:extLst>
                  </p:cNvPr>
                  <p:cNvSpPr/>
                  <p:nvPr/>
                </p:nvSpPr>
                <p:spPr>
                  <a:xfrm>
                    <a:off x="11544300" y="1519237"/>
                    <a:ext cx="9525" cy="9525"/>
                  </a:xfrm>
                  <a:custGeom>
                    <a:avLst/>
                    <a:gdLst>
                      <a:gd name="connsiteX0" fmla="*/ 398 w 9525"/>
                      <a:gd name="connsiteY0" fmla="*/ 48 h 9525"/>
                      <a:gd name="connsiteX1" fmla="*/ 398 w 9525"/>
                      <a:gd name="connsiteY1" fmla="*/ 48 h 9525"/>
                      <a:gd name="connsiteX2" fmla="*/ 398 w 9525"/>
                      <a:gd name="connsiteY2" fmla="*/ 48 h 9525"/>
                      <a:gd name="connsiteX3" fmla="*/ 398 w 9525"/>
                      <a:gd name="connsiteY3" fmla="*/ 48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" h="9525">
                        <a:moveTo>
                          <a:pt x="398" y="48"/>
                        </a:moveTo>
                        <a:lnTo>
                          <a:pt x="398" y="48"/>
                        </a:lnTo>
                        <a:lnTo>
                          <a:pt x="398" y="48"/>
                        </a:lnTo>
                        <a:lnTo>
                          <a:pt x="398" y="48"/>
                        </a:lnTo>
                        <a:close/>
                      </a:path>
                    </a:pathLst>
                  </a:custGeom>
                  <a:no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67" name="Graphic 5">
                    <a:extLst>
                      <a:ext uri="{FF2B5EF4-FFF2-40B4-BE49-F238E27FC236}">
                        <a16:creationId xmlns:a16="http://schemas.microsoft.com/office/drawing/2014/main" id="{FEF27B55-A64B-48E8-9665-DEC997F72BFF}"/>
                      </a:ext>
                    </a:extLst>
                  </p:cNvPr>
                  <p:cNvGrpSpPr/>
                  <p:nvPr/>
                </p:nvGrpSpPr>
                <p:grpSpPr>
                  <a:xfrm>
                    <a:off x="11544300" y="1363943"/>
                    <a:ext cx="734542" cy="709112"/>
                    <a:chOff x="11544300" y="1363943"/>
                    <a:chExt cx="734542" cy="709112"/>
                  </a:xfrm>
                </p:grpSpPr>
                <p:grpSp>
                  <p:nvGrpSpPr>
                    <p:cNvPr id="268" name="Graphic 5">
                      <a:extLst>
                        <a:ext uri="{FF2B5EF4-FFF2-40B4-BE49-F238E27FC236}">
                          <a16:creationId xmlns:a16="http://schemas.microsoft.com/office/drawing/2014/main" id="{1F3DB243-B632-4964-A0EF-1CB07638E86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544300" y="1363943"/>
                      <a:ext cx="611111" cy="269594"/>
                      <a:chOff x="11544300" y="1363943"/>
                      <a:chExt cx="611111" cy="269594"/>
                    </a:xfrm>
                  </p:grpSpPr>
                  <p:sp>
                    <p:nvSpPr>
                      <p:cNvPr id="269" name="Freeform: Shape 268">
                        <a:extLst>
                          <a:ext uri="{FF2B5EF4-FFF2-40B4-BE49-F238E27FC236}">
                            <a16:creationId xmlns:a16="http://schemas.microsoft.com/office/drawing/2014/main" id="{13B3D82E-9F75-4750-8EC4-FB0C2CD3DE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544300" y="1519237"/>
                        <a:ext cx="600075" cy="114300"/>
                      </a:xfrm>
                      <a:custGeom>
                        <a:avLst/>
                        <a:gdLst>
                          <a:gd name="connsiteX0" fmla="*/ 398 w 600075"/>
                          <a:gd name="connsiteY0" fmla="*/ 48 h 114300"/>
                          <a:gd name="connsiteX1" fmla="*/ 600473 w 600075"/>
                          <a:gd name="connsiteY1" fmla="*/ 48 h 114300"/>
                          <a:gd name="connsiteX2" fmla="*/ 600473 w 600075"/>
                          <a:gd name="connsiteY2" fmla="*/ 114348 h 114300"/>
                          <a:gd name="connsiteX3" fmla="*/ 398 w 600075"/>
                          <a:gd name="connsiteY3" fmla="*/ 114348 h 1143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600075" h="114300">
                            <a:moveTo>
                              <a:pt x="398" y="48"/>
                            </a:moveTo>
                            <a:lnTo>
                              <a:pt x="600473" y="48"/>
                            </a:lnTo>
                            <a:lnTo>
                              <a:pt x="600473" y="114348"/>
                            </a:lnTo>
                            <a:lnTo>
                              <a:pt x="398" y="114348"/>
                            </a:lnTo>
                            <a:close/>
                          </a:path>
                        </a:pathLst>
                      </a:custGeom>
                      <a:noFill/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70" name="Graphic 5">
                        <a:extLst>
                          <a:ext uri="{FF2B5EF4-FFF2-40B4-BE49-F238E27FC236}">
                            <a16:creationId xmlns:a16="http://schemas.microsoft.com/office/drawing/2014/main" id="{60FA5964-DAA2-4ABE-A73D-3FD01102BA3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1553825" y="1363943"/>
                        <a:ext cx="601586" cy="260069"/>
                        <a:chOff x="11553825" y="1363943"/>
                        <a:chExt cx="601586" cy="260069"/>
                      </a:xfrm>
                    </p:grpSpPr>
                    <p:sp>
                      <p:nvSpPr>
                        <p:cNvPr id="271" name="Freeform: Shape 270">
                          <a:extLst>
                            <a:ext uri="{FF2B5EF4-FFF2-40B4-BE49-F238E27FC236}">
                              <a16:creationId xmlns:a16="http://schemas.microsoft.com/office/drawing/2014/main" id="{202C5E8D-FFA0-4ACA-AC61-60FB68745BB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553825" y="1528762"/>
                          <a:ext cx="95250" cy="95250"/>
                        </a:xfrm>
                        <a:custGeom>
                          <a:avLst/>
                          <a:gdLst>
                            <a:gd name="connsiteX0" fmla="*/ 95654 w 95250"/>
                            <a:gd name="connsiteY0" fmla="*/ 47679 h 95250"/>
                            <a:gd name="connsiteX1" fmla="*/ 48029 w 95250"/>
                            <a:gd name="connsiteY1" fmla="*/ 95304 h 95250"/>
                            <a:gd name="connsiteX2" fmla="*/ 404 w 95250"/>
                            <a:gd name="connsiteY2" fmla="*/ 47679 h 95250"/>
                            <a:gd name="connsiteX3" fmla="*/ 48029 w 95250"/>
                            <a:gd name="connsiteY3" fmla="*/ 54 h 95250"/>
                            <a:gd name="connsiteX4" fmla="*/ 95654 w 95250"/>
                            <a:gd name="connsiteY4" fmla="*/ 47679 h 952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95250" h="95250">
                              <a:moveTo>
                                <a:pt x="95654" y="47679"/>
                              </a:moveTo>
                              <a:cubicBezTo>
                                <a:pt x="95654" y="73982"/>
                                <a:pt x="74332" y="95304"/>
                                <a:pt x="48029" y="95304"/>
                              </a:cubicBezTo>
                              <a:cubicBezTo>
                                <a:pt x="21726" y="95304"/>
                                <a:pt x="404" y="73982"/>
                                <a:pt x="404" y="47679"/>
                              </a:cubicBezTo>
                              <a:cubicBezTo>
                                <a:pt x="404" y="21376"/>
                                <a:pt x="21726" y="54"/>
                                <a:pt x="48029" y="54"/>
                              </a:cubicBezTo>
                              <a:cubicBezTo>
                                <a:pt x="74332" y="54"/>
                                <a:pt x="95654" y="21376"/>
                                <a:pt x="95654" y="47679"/>
                              </a:cubicBezTo>
                            </a:path>
                          </a:pathLst>
                        </a:custGeom>
                        <a:solidFill>
                          <a:srgbClr val="4C78A8"/>
                        </a:solidFill>
                        <a:ln w="14288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72" name="TextBox 271">
                          <a:extLst>
                            <a:ext uri="{FF2B5EF4-FFF2-40B4-BE49-F238E27FC236}">
                              <a16:creationId xmlns:a16="http://schemas.microsoft.com/office/drawing/2014/main" id="{8280755C-A0B9-48A9-870D-16166938071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1605260" y="1363943"/>
                          <a:ext cx="550151" cy="246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 dirty="0">
                              <a:solidFill>
                                <a:srgbClr val="000000"/>
                              </a:solidFill>
                              <a:cs typeface="Helvetica"/>
                              <a:sym typeface="Helvetica"/>
                              <a:rtl val="0"/>
                            </a:rPr>
                            <a:t>Edition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273" name="Graphic 5">
                      <a:extLst>
                        <a:ext uri="{FF2B5EF4-FFF2-40B4-BE49-F238E27FC236}">
                          <a16:creationId xmlns:a16="http://schemas.microsoft.com/office/drawing/2014/main" id="{479DB6AC-AF90-4339-B8C5-1458F67FB7D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544300" y="1507528"/>
                      <a:ext cx="600075" cy="266164"/>
                      <a:chOff x="11544300" y="1507528"/>
                      <a:chExt cx="600075" cy="266164"/>
                    </a:xfrm>
                  </p:grpSpPr>
                  <p:sp>
                    <p:nvSpPr>
                      <p:cNvPr id="274" name="Freeform: Shape 273">
                        <a:extLst>
                          <a:ext uri="{FF2B5EF4-FFF2-40B4-BE49-F238E27FC236}">
                            <a16:creationId xmlns:a16="http://schemas.microsoft.com/office/drawing/2014/main" id="{9CEC7E99-30DF-4F84-9A3F-20C323920ED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544300" y="1606411"/>
                        <a:ext cx="600075" cy="114301"/>
                      </a:xfrm>
                      <a:custGeom>
                        <a:avLst/>
                        <a:gdLst>
                          <a:gd name="connsiteX0" fmla="*/ 398 w 600075"/>
                          <a:gd name="connsiteY0" fmla="*/ 62 h 114300"/>
                          <a:gd name="connsiteX1" fmla="*/ 600473 w 600075"/>
                          <a:gd name="connsiteY1" fmla="*/ 62 h 114300"/>
                          <a:gd name="connsiteX2" fmla="*/ 600473 w 600075"/>
                          <a:gd name="connsiteY2" fmla="*/ 114362 h 114300"/>
                          <a:gd name="connsiteX3" fmla="*/ 398 w 600075"/>
                          <a:gd name="connsiteY3" fmla="*/ 114362 h 1143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600075" h="114300">
                            <a:moveTo>
                              <a:pt x="398" y="62"/>
                            </a:moveTo>
                            <a:lnTo>
                              <a:pt x="600473" y="62"/>
                            </a:lnTo>
                            <a:lnTo>
                              <a:pt x="600473" y="114362"/>
                            </a:lnTo>
                            <a:lnTo>
                              <a:pt x="398" y="114362"/>
                            </a:lnTo>
                            <a:close/>
                          </a:path>
                        </a:pathLst>
                      </a:custGeom>
                      <a:noFill/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75" name="Graphic 5">
                        <a:extLst>
                          <a:ext uri="{FF2B5EF4-FFF2-40B4-BE49-F238E27FC236}">
                            <a16:creationId xmlns:a16="http://schemas.microsoft.com/office/drawing/2014/main" id="{2C313A40-7803-438E-A5EF-DAB43F3CD2B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1553825" y="1507528"/>
                        <a:ext cx="511817" cy="266164"/>
                        <a:chOff x="11553825" y="1507528"/>
                        <a:chExt cx="511817" cy="266164"/>
                      </a:xfrm>
                    </p:grpSpPr>
                    <p:sp>
                      <p:nvSpPr>
                        <p:cNvPr id="276" name="Freeform: Shape 275">
                          <a:extLst>
                            <a:ext uri="{FF2B5EF4-FFF2-40B4-BE49-F238E27FC236}">
                              <a16:creationId xmlns:a16="http://schemas.microsoft.com/office/drawing/2014/main" id="{BDA84B93-9EB4-4444-9403-8848D9B0D4B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553825" y="1678442"/>
                          <a:ext cx="95250" cy="95250"/>
                        </a:xfrm>
                        <a:custGeom>
                          <a:avLst/>
                          <a:gdLst>
                            <a:gd name="connsiteX0" fmla="*/ 95654 w 95250"/>
                            <a:gd name="connsiteY0" fmla="*/ 47693 h 95250"/>
                            <a:gd name="connsiteX1" fmla="*/ 48029 w 95250"/>
                            <a:gd name="connsiteY1" fmla="*/ 95318 h 95250"/>
                            <a:gd name="connsiteX2" fmla="*/ 404 w 95250"/>
                            <a:gd name="connsiteY2" fmla="*/ 47693 h 95250"/>
                            <a:gd name="connsiteX3" fmla="*/ 48029 w 95250"/>
                            <a:gd name="connsiteY3" fmla="*/ 68 h 95250"/>
                            <a:gd name="connsiteX4" fmla="*/ 95654 w 95250"/>
                            <a:gd name="connsiteY4" fmla="*/ 47693 h 952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95250" h="95250">
                              <a:moveTo>
                                <a:pt x="95654" y="47693"/>
                              </a:moveTo>
                              <a:cubicBezTo>
                                <a:pt x="95654" y="73996"/>
                                <a:pt x="74332" y="95318"/>
                                <a:pt x="48029" y="95318"/>
                              </a:cubicBezTo>
                              <a:cubicBezTo>
                                <a:pt x="21726" y="95318"/>
                                <a:pt x="404" y="73996"/>
                                <a:pt x="404" y="47693"/>
                              </a:cubicBezTo>
                              <a:cubicBezTo>
                                <a:pt x="404" y="21390"/>
                                <a:pt x="21726" y="68"/>
                                <a:pt x="48029" y="68"/>
                              </a:cubicBezTo>
                              <a:cubicBezTo>
                                <a:pt x="74332" y="68"/>
                                <a:pt x="95654" y="21390"/>
                                <a:pt x="95654" y="47693"/>
                              </a:cubicBezTo>
                            </a:path>
                          </a:pathLst>
                        </a:custGeom>
                        <a:solidFill>
                          <a:srgbClr val="F58518"/>
                        </a:solidFill>
                        <a:ln w="14288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77" name="TextBox 276">
                          <a:extLst>
                            <a:ext uri="{FF2B5EF4-FFF2-40B4-BE49-F238E27FC236}">
                              <a16:creationId xmlns:a16="http://schemas.microsoft.com/office/drawing/2014/main" id="{503D5856-FED4-43AC-BDA1-2C54C81B521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1605260" y="1507528"/>
                          <a:ext cx="460382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 dirty="0">
                              <a:solidFill>
                                <a:srgbClr val="000000"/>
                              </a:solidFill>
                              <a:cs typeface="Helvetica"/>
                              <a:sym typeface="Helvetica"/>
                              <a:rtl val="0"/>
                            </a:rPr>
                            <a:t>Indel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278" name="Graphic 5">
                      <a:extLst>
                        <a:ext uri="{FF2B5EF4-FFF2-40B4-BE49-F238E27FC236}">
                          <a16:creationId xmlns:a16="http://schemas.microsoft.com/office/drawing/2014/main" id="{8912A6ED-8258-4C5E-9B81-1CCB772C9DD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544300" y="1660022"/>
                      <a:ext cx="734542" cy="263350"/>
                      <a:chOff x="11544300" y="1660022"/>
                      <a:chExt cx="734542" cy="263350"/>
                    </a:xfrm>
                  </p:grpSpPr>
                  <p:sp>
                    <p:nvSpPr>
                      <p:cNvPr id="279" name="Freeform: Shape 278">
                        <a:extLst>
                          <a:ext uri="{FF2B5EF4-FFF2-40B4-BE49-F238E27FC236}">
                            <a16:creationId xmlns:a16="http://schemas.microsoft.com/office/drawing/2014/main" id="{9EA9CB50-9C3E-4CEB-8535-35FB6F1D70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544300" y="1785937"/>
                        <a:ext cx="600075" cy="114300"/>
                      </a:xfrm>
                      <a:custGeom>
                        <a:avLst/>
                        <a:gdLst>
                          <a:gd name="connsiteX0" fmla="*/ 398 w 600075"/>
                          <a:gd name="connsiteY0" fmla="*/ 76 h 114300"/>
                          <a:gd name="connsiteX1" fmla="*/ 600473 w 600075"/>
                          <a:gd name="connsiteY1" fmla="*/ 76 h 114300"/>
                          <a:gd name="connsiteX2" fmla="*/ 600473 w 600075"/>
                          <a:gd name="connsiteY2" fmla="*/ 114376 h 114300"/>
                          <a:gd name="connsiteX3" fmla="*/ 398 w 600075"/>
                          <a:gd name="connsiteY3" fmla="*/ 114376 h 1143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600075" h="114300">
                            <a:moveTo>
                              <a:pt x="398" y="76"/>
                            </a:moveTo>
                            <a:lnTo>
                              <a:pt x="600473" y="76"/>
                            </a:lnTo>
                            <a:lnTo>
                              <a:pt x="600473" y="114376"/>
                            </a:lnTo>
                            <a:lnTo>
                              <a:pt x="398" y="114376"/>
                            </a:lnTo>
                            <a:close/>
                          </a:path>
                        </a:pathLst>
                      </a:custGeom>
                      <a:noFill/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80" name="Graphic 5">
                        <a:extLst>
                          <a:ext uri="{FF2B5EF4-FFF2-40B4-BE49-F238E27FC236}">
                            <a16:creationId xmlns:a16="http://schemas.microsoft.com/office/drawing/2014/main" id="{7F0DB720-F9F3-4A65-91B4-B214D6FD9ED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1553825" y="1660022"/>
                        <a:ext cx="725017" cy="263350"/>
                        <a:chOff x="11553825" y="1660022"/>
                        <a:chExt cx="725017" cy="263350"/>
                      </a:xfrm>
                    </p:grpSpPr>
                    <p:sp>
                      <p:nvSpPr>
                        <p:cNvPr id="281" name="Freeform: Shape 280">
                          <a:extLst>
                            <a:ext uri="{FF2B5EF4-FFF2-40B4-BE49-F238E27FC236}">
                              <a16:creationId xmlns:a16="http://schemas.microsoft.com/office/drawing/2014/main" id="{C6923A85-D618-4362-B5B1-B8801B96DEE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553825" y="1828122"/>
                          <a:ext cx="95250" cy="95250"/>
                        </a:xfrm>
                        <a:custGeom>
                          <a:avLst/>
                          <a:gdLst>
                            <a:gd name="connsiteX0" fmla="*/ 95654 w 95250"/>
                            <a:gd name="connsiteY0" fmla="*/ 47707 h 95250"/>
                            <a:gd name="connsiteX1" fmla="*/ 48029 w 95250"/>
                            <a:gd name="connsiteY1" fmla="*/ 95332 h 95250"/>
                            <a:gd name="connsiteX2" fmla="*/ 404 w 95250"/>
                            <a:gd name="connsiteY2" fmla="*/ 47707 h 95250"/>
                            <a:gd name="connsiteX3" fmla="*/ 48029 w 95250"/>
                            <a:gd name="connsiteY3" fmla="*/ 82 h 95250"/>
                            <a:gd name="connsiteX4" fmla="*/ 95654 w 95250"/>
                            <a:gd name="connsiteY4" fmla="*/ 47707 h 952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95250" h="95250">
                              <a:moveTo>
                                <a:pt x="95654" y="47707"/>
                              </a:moveTo>
                              <a:cubicBezTo>
                                <a:pt x="95654" y="74010"/>
                                <a:pt x="74332" y="95332"/>
                                <a:pt x="48029" y="95332"/>
                              </a:cubicBezTo>
                              <a:cubicBezTo>
                                <a:pt x="21726" y="95332"/>
                                <a:pt x="404" y="74010"/>
                                <a:pt x="404" y="47707"/>
                              </a:cubicBezTo>
                              <a:cubicBezTo>
                                <a:pt x="404" y="21404"/>
                                <a:pt x="21726" y="82"/>
                                <a:pt x="48029" y="82"/>
                              </a:cubicBezTo>
                              <a:cubicBezTo>
                                <a:pt x="74332" y="82"/>
                                <a:pt x="95654" y="21404"/>
                                <a:pt x="95654" y="47707"/>
                              </a:cubicBezTo>
                            </a:path>
                          </a:pathLst>
                        </a:custGeom>
                        <a:solidFill>
                          <a:srgbClr val="E45756"/>
                        </a:solidFill>
                        <a:ln w="14288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82" name="TextBox 281">
                          <a:extLst>
                            <a:ext uri="{FF2B5EF4-FFF2-40B4-BE49-F238E27FC236}">
                              <a16:creationId xmlns:a16="http://schemas.microsoft.com/office/drawing/2014/main" id="{F86EE72F-249A-45FD-A3EC-4D4B7CBAB36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1605260" y="1660022"/>
                          <a:ext cx="673582" cy="24622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 dirty="0">
                              <a:solidFill>
                                <a:srgbClr val="000000"/>
                              </a:solidFill>
                              <a:cs typeface="Helvetica"/>
                              <a:sym typeface="Helvetica"/>
                              <a:rtl val="0"/>
                            </a:rPr>
                            <a:t>Mutation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283" name="Graphic 5">
                      <a:extLst>
                        <a:ext uri="{FF2B5EF4-FFF2-40B4-BE49-F238E27FC236}">
                          <a16:creationId xmlns:a16="http://schemas.microsoft.com/office/drawing/2014/main" id="{DFAE52E7-48E5-4EC4-BA18-D7C34150677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544300" y="1817868"/>
                      <a:ext cx="600075" cy="255187"/>
                      <a:chOff x="11544300" y="1817868"/>
                      <a:chExt cx="600075" cy="255187"/>
                    </a:xfrm>
                  </p:grpSpPr>
                  <p:sp>
                    <p:nvSpPr>
                      <p:cNvPr id="284" name="Freeform: Shape 283">
                        <a:extLst>
                          <a:ext uri="{FF2B5EF4-FFF2-40B4-BE49-F238E27FC236}">
                            <a16:creationId xmlns:a16="http://schemas.microsoft.com/office/drawing/2014/main" id="{BEB25257-0611-430E-A004-9BA1F04FDC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544300" y="1919287"/>
                        <a:ext cx="600075" cy="114300"/>
                      </a:xfrm>
                      <a:custGeom>
                        <a:avLst/>
                        <a:gdLst>
                          <a:gd name="connsiteX0" fmla="*/ 398 w 600075"/>
                          <a:gd name="connsiteY0" fmla="*/ 90 h 114300"/>
                          <a:gd name="connsiteX1" fmla="*/ 600473 w 600075"/>
                          <a:gd name="connsiteY1" fmla="*/ 90 h 114300"/>
                          <a:gd name="connsiteX2" fmla="*/ 600473 w 600075"/>
                          <a:gd name="connsiteY2" fmla="*/ 114390 h 114300"/>
                          <a:gd name="connsiteX3" fmla="*/ 398 w 600075"/>
                          <a:gd name="connsiteY3" fmla="*/ 114390 h 1143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600075" h="114300">
                            <a:moveTo>
                              <a:pt x="398" y="90"/>
                            </a:moveTo>
                            <a:lnTo>
                              <a:pt x="600473" y="90"/>
                            </a:lnTo>
                            <a:lnTo>
                              <a:pt x="600473" y="114390"/>
                            </a:lnTo>
                            <a:lnTo>
                              <a:pt x="398" y="114390"/>
                            </a:lnTo>
                            <a:close/>
                          </a:path>
                        </a:pathLst>
                      </a:custGeom>
                      <a:noFill/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85" name="Graphic 5">
                        <a:extLst>
                          <a:ext uri="{FF2B5EF4-FFF2-40B4-BE49-F238E27FC236}">
                            <a16:creationId xmlns:a16="http://schemas.microsoft.com/office/drawing/2014/main" id="{AD8999BC-C60A-4C74-B322-076BAB8093A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1553825" y="1817868"/>
                        <a:ext cx="518229" cy="255187"/>
                        <a:chOff x="11553825" y="1817868"/>
                        <a:chExt cx="518229" cy="255187"/>
                      </a:xfrm>
                    </p:grpSpPr>
                    <p:sp>
                      <p:nvSpPr>
                        <p:cNvPr id="286" name="Freeform: Shape 285">
                          <a:extLst>
                            <a:ext uri="{FF2B5EF4-FFF2-40B4-BE49-F238E27FC236}">
                              <a16:creationId xmlns:a16="http://schemas.microsoft.com/office/drawing/2014/main" id="{784E9265-F0C5-4471-AD52-D7A31FBCC1E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553825" y="1977805"/>
                          <a:ext cx="95250" cy="95250"/>
                        </a:xfrm>
                        <a:custGeom>
                          <a:avLst/>
                          <a:gdLst>
                            <a:gd name="connsiteX0" fmla="*/ 95654 w 95250"/>
                            <a:gd name="connsiteY0" fmla="*/ 47721 h 95250"/>
                            <a:gd name="connsiteX1" fmla="*/ 48029 w 95250"/>
                            <a:gd name="connsiteY1" fmla="*/ 95346 h 95250"/>
                            <a:gd name="connsiteX2" fmla="*/ 404 w 95250"/>
                            <a:gd name="connsiteY2" fmla="*/ 47721 h 95250"/>
                            <a:gd name="connsiteX3" fmla="*/ 48029 w 95250"/>
                            <a:gd name="connsiteY3" fmla="*/ 96 h 95250"/>
                            <a:gd name="connsiteX4" fmla="*/ 95654 w 95250"/>
                            <a:gd name="connsiteY4" fmla="*/ 47721 h 952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95250" h="95250">
                              <a:moveTo>
                                <a:pt x="95654" y="47721"/>
                              </a:moveTo>
                              <a:cubicBezTo>
                                <a:pt x="95654" y="74024"/>
                                <a:pt x="74332" y="95346"/>
                                <a:pt x="48029" y="95346"/>
                              </a:cubicBezTo>
                              <a:cubicBezTo>
                                <a:pt x="21726" y="95346"/>
                                <a:pt x="404" y="74024"/>
                                <a:pt x="404" y="47721"/>
                              </a:cubicBezTo>
                              <a:cubicBezTo>
                                <a:pt x="404" y="21418"/>
                                <a:pt x="21726" y="96"/>
                                <a:pt x="48029" y="96"/>
                              </a:cubicBezTo>
                              <a:cubicBezTo>
                                <a:pt x="74332" y="96"/>
                                <a:pt x="95654" y="21418"/>
                                <a:pt x="95654" y="47721"/>
                              </a:cubicBezTo>
                            </a:path>
                          </a:pathLst>
                        </a:custGeom>
                        <a:solidFill>
                          <a:srgbClr val="72B7B2"/>
                        </a:solidFill>
                        <a:ln w="14288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87" name="TextBox 286">
                          <a:extLst>
                            <a:ext uri="{FF2B5EF4-FFF2-40B4-BE49-F238E27FC236}">
                              <a16:creationId xmlns:a16="http://schemas.microsoft.com/office/drawing/2014/main" id="{7F4DE965-4309-4A1E-A49B-100FE869718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1605260" y="1817868"/>
                          <a:ext cx="46679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 dirty="0">
                              <a:solidFill>
                                <a:srgbClr val="000000"/>
                              </a:solidFill>
                              <a:cs typeface="Helvetica"/>
                              <a:sym typeface="Helvetica"/>
                              <a:rtl val="0"/>
                            </a:rPr>
                            <a:t>None</a:t>
                          </a:r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2C29F65-024E-4130-987A-E9EFCD229830}"/>
              </a:ext>
            </a:extLst>
          </p:cNvPr>
          <p:cNvSpPr txBox="1"/>
          <p:nvPr/>
        </p:nvSpPr>
        <p:spPr>
          <a:xfrm>
            <a:off x="22006" y="89998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692F8A-D9EC-40B0-B1FC-88B6BA7A06F5}"/>
              </a:ext>
            </a:extLst>
          </p:cNvPr>
          <p:cNvSpPr txBox="1"/>
          <p:nvPr/>
        </p:nvSpPr>
        <p:spPr>
          <a:xfrm>
            <a:off x="7374659" y="87737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126837-A58E-4C4B-8990-C803F9E74970}"/>
              </a:ext>
            </a:extLst>
          </p:cNvPr>
          <p:cNvSpPr txBox="1"/>
          <p:nvPr/>
        </p:nvSpPr>
        <p:spPr>
          <a:xfrm>
            <a:off x="20585" y="272605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grpSp>
        <p:nvGrpSpPr>
          <p:cNvPr id="291" name="Graphic 4">
            <a:extLst>
              <a:ext uri="{FF2B5EF4-FFF2-40B4-BE49-F238E27FC236}">
                <a16:creationId xmlns:a16="http://schemas.microsoft.com/office/drawing/2014/main" id="{C043701F-6653-4272-AB7F-DA735D55AC7A}"/>
              </a:ext>
            </a:extLst>
          </p:cNvPr>
          <p:cNvGrpSpPr/>
          <p:nvPr/>
        </p:nvGrpSpPr>
        <p:grpSpPr>
          <a:xfrm>
            <a:off x="227927" y="3169950"/>
            <a:ext cx="7013071" cy="3603783"/>
            <a:chOff x="227927" y="3169950"/>
            <a:chExt cx="7013071" cy="3603783"/>
          </a:xfrm>
        </p:grpSpPr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C66B80E9-C1DB-4124-9180-F8EE9F5F5716}"/>
                </a:ext>
              </a:extLst>
            </p:cNvPr>
            <p:cNvSpPr/>
            <p:nvPr/>
          </p:nvSpPr>
          <p:spPr>
            <a:xfrm>
              <a:off x="757517" y="3520470"/>
              <a:ext cx="9525" cy="2857500"/>
            </a:xfrm>
            <a:custGeom>
              <a:avLst/>
              <a:gdLst>
                <a:gd name="connsiteX0" fmla="*/ 52 w 9525"/>
                <a:gd name="connsiteY0" fmla="*/ 36 h 2857500"/>
                <a:gd name="connsiteX1" fmla="*/ 52 w 9525"/>
                <a:gd name="connsiteY1" fmla="*/ 36 h 2857500"/>
                <a:gd name="connsiteX2" fmla="*/ 52 w 9525"/>
                <a:gd name="connsiteY2" fmla="*/ 2857536 h 2857500"/>
                <a:gd name="connsiteX3" fmla="*/ 52 w 9525"/>
                <a:gd name="connsiteY3" fmla="*/ 2857536 h 285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2857500">
                  <a:moveTo>
                    <a:pt x="52" y="36"/>
                  </a:moveTo>
                  <a:lnTo>
                    <a:pt x="52" y="36"/>
                  </a:lnTo>
                  <a:lnTo>
                    <a:pt x="52" y="2857536"/>
                  </a:lnTo>
                  <a:lnTo>
                    <a:pt x="52" y="2857536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00"/>
            </a:p>
          </p:txBody>
        </p:sp>
        <p:grpSp>
          <p:nvGrpSpPr>
            <p:cNvPr id="293" name="Graphic 4">
              <a:extLst>
                <a:ext uri="{FF2B5EF4-FFF2-40B4-BE49-F238E27FC236}">
                  <a16:creationId xmlns:a16="http://schemas.microsoft.com/office/drawing/2014/main" id="{D678A822-13F8-4C1A-BB23-64FABF67A102}"/>
                </a:ext>
              </a:extLst>
            </p:cNvPr>
            <p:cNvGrpSpPr/>
            <p:nvPr/>
          </p:nvGrpSpPr>
          <p:grpSpPr>
            <a:xfrm>
              <a:off x="227927" y="3169950"/>
              <a:ext cx="7013071" cy="3603783"/>
              <a:chOff x="227927" y="3169950"/>
              <a:chExt cx="7013071" cy="3603783"/>
            </a:xfrm>
          </p:grpSpPr>
          <p:grpSp>
            <p:nvGrpSpPr>
              <p:cNvPr id="294" name="Graphic 4">
                <a:extLst>
                  <a:ext uri="{FF2B5EF4-FFF2-40B4-BE49-F238E27FC236}">
                    <a16:creationId xmlns:a16="http://schemas.microsoft.com/office/drawing/2014/main" id="{080BD784-B66C-4817-B2FD-6A2A67786D5E}"/>
                  </a:ext>
                </a:extLst>
              </p:cNvPr>
              <p:cNvGrpSpPr/>
              <p:nvPr/>
            </p:nvGrpSpPr>
            <p:grpSpPr>
              <a:xfrm>
                <a:off x="227927" y="3169950"/>
                <a:ext cx="3498346" cy="3603783"/>
                <a:chOff x="227927" y="3169950"/>
                <a:chExt cx="3498346" cy="3603783"/>
              </a:xfrm>
            </p:grpSpPr>
            <p:sp>
              <p:nvSpPr>
                <p:cNvPr id="295" name="Freeform: Shape 294">
                  <a:extLst>
                    <a:ext uri="{FF2B5EF4-FFF2-40B4-BE49-F238E27FC236}">
                      <a16:creationId xmlns:a16="http://schemas.microsoft.com/office/drawing/2014/main" id="{DBF04B04-098D-4087-8745-08F7110D0B04}"/>
                    </a:ext>
                  </a:extLst>
                </p:cNvPr>
                <p:cNvSpPr/>
                <p:nvPr/>
              </p:nvSpPr>
              <p:spPr>
                <a:xfrm>
                  <a:off x="762279" y="3525232"/>
                  <a:ext cx="2857500" cy="2857500"/>
                </a:xfrm>
                <a:custGeom>
                  <a:avLst/>
                  <a:gdLst>
                    <a:gd name="connsiteX0" fmla="*/ 52 w 2857500"/>
                    <a:gd name="connsiteY0" fmla="*/ 36 h 2857500"/>
                    <a:gd name="connsiteX1" fmla="*/ 2857552 w 2857500"/>
                    <a:gd name="connsiteY1" fmla="*/ 36 h 2857500"/>
                    <a:gd name="connsiteX2" fmla="*/ 2857552 w 2857500"/>
                    <a:gd name="connsiteY2" fmla="*/ 2857536 h 2857500"/>
                    <a:gd name="connsiteX3" fmla="*/ 52 w 2857500"/>
                    <a:gd name="connsiteY3" fmla="*/ 2857536 h 2857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7500" h="2857500">
                      <a:moveTo>
                        <a:pt x="52" y="36"/>
                      </a:moveTo>
                      <a:lnTo>
                        <a:pt x="2857552" y="36"/>
                      </a:lnTo>
                      <a:lnTo>
                        <a:pt x="2857552" y="2857536"/>
                      </a:lnTo>
                      <a:lnTo>
                        <a:pt x="52" y="2857536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DDDDD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00"/>
                </a:p>
              </p:txBody>
            </p:sp>
            <p:grpSp>
              <p:nvGrpSpPr>
                <p:cNvPr id="296" name="Graphic 4">
                  <a:extLst>
                    <a:ext uri="{FF2B5EF4-FFF2-40B4-BE49-F238E27FC236}">
                      <a16:creationId xmlns:a16="http://schemas.microsoft.com/office/drawing/2014/main" id="{6EC517EF-C609-4B3D-AEDB-D26D929472A2}"/>
                    </a:ext>
                  </a:extLst>
                </p:cNvPr>
                <p:cNvGrpSpPr/>
                <p:nvPr/>
              </p:nvGrpSpPr>
              <p:grpSpPr>
                <a:xfrm>
                  <a:off x="227927" y="3169950"/>
                  <a:ext cx="3498346" cy="3603783"/>
                  <a:chOff x="227927" y="3169950"/>
                  <a:chExt cx="3498346" cy="3603783"/>
                </a:xfrm>
              </p:grpSpPr>
              <p:grpSp>
                <p:nvGrpSpPr>
                  <p:cNvPr id="297" name="Graphic 4">
                    <a:extLst>
                      <a:ext uri="{FF2B5EF4-FFF2-40B4-BE49-F238E27FC236}">
                        <a16:creationId xmlns:a16="http://schemas.microsoft.com/office/drawing/2014/main" id="{5006B82E-1E6A-4899-A3E9-E75EA7673CD7}"/>
                      </a:ext>
                    </a:extLst>
                  </p:cNvPr>
                  <p:cNvGrpSpPr/>
                  <p:nvPr/>
                </p:nvGrpSpPr>
                <p:grpSpPr>
                  <a:xfrm>
                    <a:off x="762279" y="3525232"/>
                    <a:ext cx="2857500" cy="2857500"/>
                    <a:chOff x="762279" y="3525232"/>
                    <a:chExt cx="2857500" cy="2857500"/>
                  </a:xfrm>
                  <a:noFill/>
                </p:grpSpPr>
                <p:sp>
                  <p:nvSpPr>
                    <p:cNvPr id="298" name="Freeform: Shape 297">
                      <a:extLst>
                        <a:ext uri="{FF2B5EF4-FFF2-40B4-BE49-F238E27FC236}">
                          <a16:creationId xmlns:a16="http://schemas.microsoft.com/office/drawing/2014/main" id="{18374BF9-ACC6-4E42-BBB7-AF2C145F07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279" y="6382732"/>
                      <a:ext cx="9525" cy="9525"/>
                    </a:xfrm>
                    <a:custGeom>
                      <a:avLst/>
                      <a:gdLst>
                        <a:gd name="connsiteX0" fmla="*/ 53 w 9525"/>
                        <a:gd name="connsiteY0" fmla="*/ 337 h 9525"/>
                        <a:gd name="connsiteX1" fmla="*/ 53 w 9525"/>
                        <a:gd name="connsiteY1" fmla="*/ 337 h 9525"/>
                        <a:gd name="connsiteX2" fmla="*/ 53 w 9525"/>
                        <a:gd name="connsiteY2" fmla="*/ 337 h 9525"/>
                        <a:gd name="connsiteX3" fmla="*/ 53 w 9525"/>
                        <a:gd name="connsiteY3" fmla="*/ 337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525" h="9525">
                          <a:moveTo>
                            <a:pt x="53" y="337"/>
                          </a:moveTo>
                          <a:lnTo>
                            <a:pt x="53" y="337"/>
                          </a:lnTo>
                          <a:lnTo>
                            <a:pt x="53" y="337"/>
                          </a:lnTo>
                          <a:lnTo>
                            <a:pt x="53" y="337"/>
                          </a:lnTo>
                          <a:close/>
                        </a:path>
                      </a:pathLst>
                    </a:custGeom>
                    <a:no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grpSp>
                  <p:nvGrpSpPr>
                    <p:cNvPr id="299" name="Graphic 4">
                      <a:extLst>
                        <a:ext uri="{FF2B5EF4-FFF2-40B4-BE49-F238E27FC236}">
                          <a16:creationId xmlns:a16="http://schemas.microsoft.com/office/drawing/2014/main" id="{9217E145-E524-4FB5-8A7B-0EF0C24A94C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62279" y="3525232"/>
                      <a:ext cx="2857500" cy="2857500"/>
                      <a:chOff x="762279" y="3525232"/>
                      <a:chExt cx="2857500" cy="2857500"/>
                    </a:xfrm>
                  </p:grpSpPr>
                  <p:sp>
                    <p:nvSpPr>
                      <p:cNvPr id="300" name="Freeform: Shape 299">
                        <a:extLst>
                          <a:ext uri="{FF2B5EF4-FFF2-40B4-BE49-F238E27FC236}">
                            <a16:creationId xmlns:a16="http://schemas.microsoft.com/office/drawing/2014/main" id="{65ABE087-6BBE-4F09-BAD9-0670F7EA7B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2279" y="3525232"/>
                        <a:ext cx="9525" cy="2857500"/>
                      </a:xfrm>
                      <a:custGeom>
                        <a:avLst/>
                        <a:gdLst>
                          <a:gd name="connsiteX0" fmla="*/ 53 w 9525"/>
                          <a:gd name="connsiteY0" fmla="*/ 37 h 2857500"/>
                          <a:gd name="connsiteX1" fmla="*/ 53 w 9525"/>
                          <a:gd name="connsiteY1" fmla="*/ 2857537 h 28575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9525" h="2857500">
                            <a:moveTo>
                              <a:pt x="53" y="37"/>
                            </a:moveTo>
                            <a:lnTo>
                              <a:pt x="53" y="28575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301" name="Freeform: Shape 300">
                        <a:extLst>
                          <a:ext uri="{FF2B5EF4-FFF2-40B4-BE49-F238E27FC236}">
                            <a16:creationId xmlns:a16="http://schemas.microsoft.com/office/drawing/2014/main" id="{50CA3D38-E722-40FF-BC16-B90CF95B86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38529" y="3525232"/>
                        <a:ext cx="9525" cy="2857500"/>
                      </a:xfrm>
                      <a:custGeom>
                        <a:avLst/>
                        <a:gdLst>
                          <a:gd name="connsiteX0" fmla="*/ 103 w 9525"/>
                          <a:gd name="connsiteY0" fmla="*/ 37 h 2857500"/>
                          <a:gd name="connsiteX1" fmla="*/ 103 w 9525"/>
                          <a:gd name="connsiteY1" fmla="*/ 2857537 h 28575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9525" h="2857500">
                            <a:moveTo>
                              <a:pt x="103" y="37"/>
                            </a:moveTo>
                            <a:lnTo>
                              <a:pt x="103" y="28575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302" name="Freeform: Shape 301">
                        <a:extLst>
                          <a:ext uri="{FF2B5EF4-FFF2-40B4-BE49-F238E27FC236}">
                            <a16:creationId xmlns:a16="http://schemas.microsoft.com/office/drawing/2014/main" id="{2344F81D-A8FC-4D4A-8FA7-1B7F050178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14779" y="3525232"/>
                        <a:ext cx="9525" cy="2857500"/>
                      </a:xfrm>
                      <a:custGeom>
                        <a:avLst/>
                        <a:gdLst>
                          <a:gd name="connsiteX0" fmla="*/ 153 w 9525"/>
                          <a:gd name="connsiteY0" fmla="*/ 37 h 2857500"/>
                          <a:gd name="connsiteX1" fmla="*/ 153 w 9525"/>
                          <a:gd name="connsiteY1" fmla="*/ 2857537 h 28575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9525" h="2857500">
                            <a:moveTo>
                              <a:pt x="153" y="37"/>
                            </a:moveTo>
                            <a:lnTo>
                              <a:pt x="153" y="28575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303" name="Freeform: Shape 302">
                        <a:extLst>
                          <a:ext uri="{FF2B5EF4-FFF2-40B4-BE49-F238E27FC236}">
                            <a16:creationId xmlns:a16="http://schemas.microsoft.com/office/drawing/2014/main" id="{1F692CA9-6677-4118-B917-ECFD57E68F9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91029" y="3525232"/>
                        <a:ext cx="9525" cy="2857500"/>
                      </a:xfrm>
                      <a:custGeom>
                        <a:avLst/>
                        <a:gdLst>
                          <a:gd name="connsiteX0" fmla="*/ 203 w 9525"/>
                          <a:gd name="connsiteY0" fmla="*/ 37 h 2857500"/>
                          <a:gd name="connsiteX1" fmla="*/ 203 w 9525"/>
                          <a:gd name="connsiteY1" fmla="*/ 2857537 h 28575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9525" h="2857500">
                            <a:moveTo>
                              <a:pt x="203" y="37"/>
                            </a:moveTo>
                            <a:lnTo>
                              <a:pt x="203" y="28575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304" name="Freeform: Shape 303">
                        <a:extLst>
                          <a:ext uri="{FF2B5EF4-FFF2-40B4-BE49-F238E27FC236}">
                            <a16:creationId xmlns:a16="http://schemas.microsoft.com/office/drawing/2014/main" id="{4C8AFDB0-38B2-49D5-BC45-556ADCB80C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67279" y="3525232"/>
                        <a:ext cx="9525" cy="2857500"/>
                      </a:xfrm>
                      <a:custGeom>
                        <a:avLst/>
                        <a:gdLst>
                          <a:gd name="connsiteX0" fmla="*/ 253 w 9525"/>
                          <a:gd name="connsiteY0" fmla="*/ 37 h 2857500"/>
                          <a:gd name="connsiteX1" fmla="*/ 253 w 9525"/>
                          <a:gd name="connsiteY1" fmla="*/ 2857537 h 28575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9525" h="2857500">
                            <a:moveTo>
                              <a:pt x="253" y="37"/>
                            </a:moveTo>
                            <a:lnTo>
                              <a:pt x="253" y="28575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305" name="Freeform: Shape 304">
                        <a:extLst>
                          <a:ext uri="{FF2B5EF4-FFF2-40B4-BE49-F238E27FC236}">
                            <a16:creationId xmlns:a16="http://schemas.microsoft.com/office/drawing/2014/main" id="{B58B3AE4-D2B0-4761-B4CC-95525642EC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43529" y="3525232"/>
                        <a:ext cx="9525" cy="2857500"/>
                      </a:xfrm>
                      <a:custGeom>
                        <a:avLst/>
                        <a:gdLst>
                          <a:gd name="connsiteX0" fmla="*/ 303 w 9525"/>
                          <a:gd name="connsiteY0" fmla="*/ 37 h 2857500"/>
                          <a:gd name="connsiteX1" fmla="*/ 303 w 9525"/>
                          <a:gd name="connsiteY1" fmla="*/ 2857537 h 28575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9525" h="2857500">
                            <a:moveTo>
                              <a:pt x="303" y="37"/>
                            </a:moveTo>
                            <a:lnTo>
                              <a:pt x="303" y="28575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306" name="Freeform: Shape 305">
                        <a:extLst>
                          <a:ext uri="{FF2B5EF4-FFF2-40B4-BE49-F238E27FC236}">
                            <a16:creationId xmlns:a16="http://schemas.microsoft.com/office/drawing/2014/main" id="{A12A0FB0-F696-4B48-BC11-BB8B1A6304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19779" y="3525232"/>
                        <a:ext cx="9525" cy="2857500"/>
                      </a:xfrm>
                      <a:custGeom>
                        <a:avLst/>
                        <a:gdLst>
                          <a:gd name="connsiteX0" fmla="*/ 353 w 9525"/>
                          <a:gd name="connsiteY0" fmla="*/ 37 h 2857500"/>
                          <a:gd name="connsiteX1" fmla="*/ 353 w 9525"/>
                          <a:gd name="connsiteY1" fmla="*/ 2857537 h 28575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9525" h="2857500">
                            <a:moveTo>
                              <a:pt x="353" y="37"/>
                            </a:moveTo>
                            <a:lnTo>
                              <a:pt x="353" y="28575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</p:grpSp>
              </p:grpSp>
              <p:grpSp>
                <p:nvGrpSpPr>
                  <p:cNvPr id="307" name="Graphic 4">
                    <a:extLst>
                      <a:ext uri="{FF2B5EF4-FFF2-40B4-BE49-F238E27FC236}">
                        <a16:creationId xmlns:a16="http://schemas.microsoft.com/office/drawing/2014/main" id="{A3E775DE-3587-40A7-A0D1-8B31EC720A0C}"/>
                      </a:ext>
                    </a:extLst>
                  </p:cNvPr>
                  <p:cNvGrpSpPr/>
                  <p:nvPr/>
                </p:nvGrpSpPr>
                <p:grpSpPr>
                  <a:xfrm>
                    <a:off x="762279" y="3525232"/>
                    <a:ext cx="2857500" cy="2857500"/>
                    <a:chOff x="762279" y="3525232"/>
                    <a:chExt cx="2857500" cy="2857500"/>
                  </a:xfrm>
                  <a:noFill/>
                </p:grpSpPr>
                <p:sp>
                  <p:nvSpPr>
                    <p:cNvPr id="308" name="Freeform: Shape 307">
                      <a:extLst>
                        <a:ext uri="{FF2B5EF4-FFF2-40B4-BE49-F238E27FC236}">
                          <a16:creationId xmlns:a16="http://schemas.microsoft.com/office/drawing/2014/main" id="{32D28DD1-670D-44AD-89BB-843F9FB248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279" y="3525232"/>
                      <a:ext cx="9525" cy="9525"/>
                    </a:xfrm>
                    <a:custGeom>
                      <a:avLst/>
                      <a:gdLst>
                        <a:gd name="connsiteX0" fmla="*/ 53 w 9525"/>
                        <a:gd name="connsiteY0" fmla="*/ 37 h 9525"/>
                        <a:gd name="connsiteX1" fmla="*/ 53 w 9525"/>
                        <a:gd name="connsiteY1" fmla="*/ 37 h 9525"/>
                        <a:gd name="connsiteX2" fmla="*/ 53 w 9525"/>
                        <a:gd name="connsiteY2" fmla="*/ 37 h 9525"/>
                        <a:gd name="connsiteX3" fmla="*/ 53 w 9525"/>
                        <a:gd name="connsiteY3" fmla="*/ 37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525" h="9525">
                          <a:moveTo>
                            <a:pt x="53" y="37"/>
                          </a:moveTo>
                          <a:lnTo>
                            <a:pt x="53" y="37"/>
                          </a:lnTo>
                          <a:lnTo>
                            <a:pt x="53" y="37"/>
                          </a:lnTo>
                          <a:lnTo>
                            <a:pt x="53" y="37"/>
                          </a:lnTo>
                          <a:close/>
                        </a:path>
                      </a:pathLst>
                    </a:custGeom>
                    <a:no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grpSp>
                  <p:nvGrpSpPr>
                    <p:cNvPr id="309" name="Graphic 4">
                      <a:extLst>
                        <a:ext uri="{FF2B5EF4-FFF2-40B4-BE49-F238E27FC236}">
                          <a16:creationId xmlns:a16="http://schemas.microsoft.com/office/drawing/2014/main" id="{7098242D-0927-46A5-A39A-99DC26E57E6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62279" y="3525232"/>
                      <a:ext cx="2857500" cy="2857500"/>
                      <a:chOff x="762279" y="3525232"/>
                      <a:chExt cx="2857500" cy="2857500"/>
                    </a:xfrm>
                  </p:grpSpPr>
                  <p:sp>
                    <p:nvSpPr>
                      <p:cNvPr id="310" name="Freeform: Shape 309">
                        <a:extLst>
                          <a:ext uri="{FF2B5EF4-FFF2-40B4-BE49-F238E27FC236}">
                            <a16:creationId xmlns:a16="http://schemas.microsoft.com/office/drawing/2014/main" id="{1D2D61B4-1AED-4129-ABC7-154B2947F9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2279" y="6382732"/>
                        <a:ext cx="2857500" cy="9525"/>
                      </a:xfrm>
                      <a:custGeom>
                        <a:avLst/>
                        <a:gdLst>
                          <a:gd name="connsiteX0" fmla="*/ 53 w 2857500"/>
                          <a:gd name="connsiteY0" fmla="*/ 337 h 9525"/>
                          <a:gd name="connsiteX1" fmla="*/ 2857553 w 2857500"/>
                          <a:gd name="connsiteY1" fmla="*/ 337 h 95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857500" h="9525">
                            <a:moveTo>
                              <a:pt x="53" y="337"/>
                            </a:moveTo>
                            <a:lnTo>
                              <a:pt x="2857553" y="3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311" name="Freeform: Shape 310">
                        <a:extLst>
                          <a:ext uri="{FF2B5EF4-FFF2-40B4-BE49-F238E27FC236}">
                            <a16:creationId xmlns:a16="http://schemas.microsoft.com/office/drawing/2014/main" id="{9EC6CB33-EC07-49AD-A25A-02BD95CF13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2279" y="5906482"/>
                        <a:ext cx="2857500" cy="9525"/>
                      </a:xfrm>
                      <a:custGeom>
                        <a:avLst/>
                        <a:gdLst>
                          <a:gd name="connsiteX0" fmla="*/ 53 w 2857500"/>
                          <a:gd name="connsiteY0" fmla="*/ 287 h 9525"/>
                          <a:gd name="connsiteX1" fmla="*/ 2857553 w 2857500"/>
                          <a:gd name="connsiteY1" fmla="*/ 287 h 95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857500" h="9525">
                            <a:moveTo>
                              <a:pt x="53" y="287"/>
                            </a:moveTo>
                            <a:lnTo>
                              <a:pt x="2857553" y="28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312" name="Freeform: Shape 311">
                        <a:extLst>
                          <a:ext uri="{FF2B5EF4-FFF2-40B4-BE49-F238E27FC236}">
                            <a16:creationId xmlns:a16="http://schemas.microsoft.com/office/drawing/2014/main" id="{BF9A09B3-A785-4635-9C16-55B5D01004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2279" y="5430232"/>
                        <a:ext cx="2857500" cy="9525"/>
                      </a:xfrm>
                      <a:custGeom>
                        <a:avLst/>
                        <a:gdLst>
                          <a:gd name="connsiteX0" fmla="*/ 53 w 2857500"/>
                          <a:gd name="connsiteY0" fmla="*/ 237 h 9525"/>
                          <a:gd name="connsiteX1" fmla="*/ 2857553 w 2857500"/>
                          <a:gd name="connsiteY1" fmla="*/ 237 h 95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857500" h="9525">
                            <a:moveTo>
                              <a:pt x="53" y="237"/>
                            </a:moveTo>
                            <a:lnTo>
                              <a:pt x="2857553" y="2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313" name="Freeform: Shape 312">
                        <a:extLst>
                          <a:ext uri="{FF2B5EF4-FFF2-40B4-BE49-F238E27FC236}">
                            <a16:creationId xmlns:a16="http://schemas.microsoft.com/office/drawing/2014/main" id="{DE9DAD67-7F0A-4A6D-A5E4-6C09F3CECD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2279" y="4953982"/>
                        <a:ext cx="2857500" cy="9525"/>
                      </a:xfrm>
                      <a:custGeom>
                        <a:avLst/>
                        <a:gdLst>
                          <a:gd name="connsiteX0" fmla="*/ 53 w 2857500"/>
                          <a:gd name="connsiteY0" fmla="*/ 187 h 9525"/>
                          <a:gd name="connsiteX1" fmla="*/ 2857553 w 2857500"/>
                          <a:gd name="connsiteY1" fmla="*/ 187 h 95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857500" h="9525">
                            <a:moveTo>
                              <a:pt x="53" y="187"/>
                            </a:moveTo>
                            <a:lnTo>
                              <a:pt x="2857553" y="18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314" name="Freeform: Shape 313">
                        <a:extLst>
                          <a:ext uri="{FF2B5EF4-FFF2-40B4-BE49-F238E27FC236}">
                            <a16:creationId xmlns:a16="http://schemas.microsoft.com/office/drawing/2014/main" id="{5C7503A2-A6E9-4805-A102-CB11056C67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2279" y="4477732"/>
                        <a:ext cx="2857500" cy="9525"/>
                      </a:xfrm>
                      <a:custGeom>
                        <a:avLst/>
                        <a:gdLst>
                          <a:gd name="connsiteX0" fmla="*/ 53 w 2857500"/>
                          <a:gd name="connsiteY0" fmla="*/ 137 h 9525"/>
                          <a:gd name="connsiteX1" fmla="*/ 2857553 w 2857500"/>
                          <a:gd name="connsiteY1" fmla="*/ 137 h 95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857500" h="9525">
                            <a:moveTo>
                              <a:pt x="53" y="137"/>
                            </a:moveTo>
                            <a:lnTo>
                              <a:pt x="2857553" y="1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315" name="Freeform: Shape 314">
                        <a:extLst>
                          <a:ext uri="{FF2B5EF4-FFF2-40B4-BE49-F238E27FC236}">
                            <a16:creationId xmlns:a16="http://schemas.microsoft.com/office/drawing/2014/main" id="{E7ADE2D9-0273-4C11-94C2-E2162BB1B2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2279" y="4001482"/>
                        <a:ext cx="2857500" cy="9525"/>
                      </a:xfrm>
                      <a:custGeom>
                        <a:avLst/>
                        <a:gdLst>
                          <a:gd name="connsiteX0" fmla="*/ 53 w 2857500"/>
                          <a:gd name="connsiteY0" fmla="*/ 87 h 9525"/>
                          <a:gd name="connsiteX1" fmla="*/ 2857553 w 2857500"/>
                          <a:gd name="connsiteY1" fmla="*/ 87 h 95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857500" h="9525">
                            <a:moveTo>
                              <a:pt x="53" y="87"/>
                            </a:moveTo>
                            <a:lnTo>
                              <a:pt x="2857553" y="8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316" name="Freeform: Shape 315">
                        <a:extLst>
                          <a:ext uri="{FF2B5EF4-FFF2-40B4-BE49-F238E27FC236}">
                            <a16:creationId xmlns:a16="http://schemas.microsoft.com/office/drawing/2014/main" id="{7F9E62E5-8A8E-4633-ADE1-CADD12E5EA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2279" y="3525232"/>
                        <a:ext cx="2857500" cy="9525"/>
                      </a:xfrm>
                      <a:custGeom>
                        <a:avLst/>
                        <a:gdLst>
                          <a:gd name="connsiteX0" fmla="*/ 53 w 2857500"/>
                          <a:gd name="connsiteY0" fmla="*/ 37 h 9525"/>
                          <a:gd name="connsiteX1" fmla="*/ 2857553 w 2857500"/>
                          <a:gd name="connsiteY1" fmla="*/ 37 h 95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857500" h="9525">
                            <a:moveTo>
                              <a:pt x="53" y="37"/>
                            </a:moveTo>
                            <a:lnTo>
                              <a:pt x="2857553" y="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</p:grpSp>
              </p:grpSp>
              <p:grpSp>
                <p:nvGrpSpPr>
                  <p:cNvPr id="317" name="Graphic 4">
                    <a:extLst>
                      <a:ext uri="{FF2B5EF4-FFF2-40B4-BE49-F238E27FC236}">
                        <a16:creationId xmlns:a16="http://schemas.microsoft.com/office/drawing/2014/main" id="{8888A9CC-26BD-4182-905F-1E18A6983B10}"/>
                      </a:ext>
                    </a:extLst>
                  </p:cNvPr>
                  <p:cNvGrpSpPr/>
                  <p:nvPr/>
                </p:nvGrpSpPr>
                <p:grpSpPr>
                  <a:xfrm>
                    <a:off x="670839" y="6382732"/>
                    <a:ext cx="3055434" cy="391001"/>
                    <a:chOff x="670839" y="6382732"/>
                    <a:chExt cx="3055434" cy="391001"/>
                  </a:xfrm>
                </p:grpSpPr>
                <p:sp>
                  <p:nvSpPr>
                    <p:cNvPr id="318" name="Freeform: Shape 317">
                      <a:extLst>
                        <a:ext uri="{FF2B5EF4-FFF2-40B4-BE49-F238E27FC236}">
                          <a16:creationId xmlns:a16="http://schemas.microsoft.com/office/drawing/2014/main" id="{EBCA31E0-1224-4116-9406-724058ED3C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279" y="6382732"/>
                      <a:ext cx="9525" cy="9525"/>
                    </a:xfrm>
                    <a:custGeom>
                      <a:avLst/>
                      <a:gdLst>
                        <a:gd name="connsiteX0" fmla="*/ 53 w 9525"/>
                        <a:gd name="connsiteY0" fmla="*/ 337 h 9525"/>
                        <a:gd name="connsiteX1" fmla="*/ 53 w 9525"/>
                        <a:gd name="connsiteY1" fmla="*/ 337 h 9525"/>
                        <a:gd name="connsiteX2" fmla="*/ 53 w 9525"/>
                        <a:gd name="connsiteY2" fmla="*/ 337 h 9525"/>
                        <a:gd name="connsiteX3" fmla="*/ 53 w 9525"/>
                        <a:gd name="connsiteY3" fmla="*/ 337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525" h="9525">
                          <a:moveTo>
                            <a:pt x="53" y="337"/>
                          </a:moveTo>
                          <a:lnTo>
                            <a:pt x="53" y="337"/>
                          </a:lnTo>
                          <a:lnTo>
                            <a:pt x="53" y="337"/>
                          </a:lnTo>
                          <a:lnTo>
                            <a:pt x="53" y="337"/>
                          </a:lnTo>
                          <a:close/>
                        </a:path>
                      </a:pathLst>
                    </a:custGeom>
                    <a:no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grpSp>
                  <p:nvGrpSpPr>
                    <p:cNvPr id="319" name="Graphic 4">
                      <a:extLst>
                        <a:ext uri="{FF2B5EF4-FFF2-40B4-BE49-F238E27FC236}">
                          <a16:creationId xmlns:a16="http://schemas.microsoft.com/office/drawing/2014/main" id="{21F88FA4-FD3F-4C07-BE6D-BA4AF73BC3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70839" y="6382732"/>
                      <a:ext cx="3055434" cy="391001"/>
                      <a:chOff x="670839" y="6382732"/>
                      <a:chExt cx="3055434" cy="391001"/>
                    </a:xfrm>
                    <a:solidFill>
                      <a:srgbClr val="000000"/>
                    </a:solidFill>
                  </p:grpSpPr>
                  <p:grpSp>
                    <p:nvGrpSpPr>
                      <p:cNvPr id="320" name="Graphic 4">
                        <a:extLst>
                          <a:ext uri="{FF2B5EF4-FFF2-40B4-BE49-F238E27FC236}">
                            <a16:creationId xmlns:a16="http://schemas.microsoft.com/office/drawing/2014/main" id="{5A6F0FA6-7733-4149-93C4-751EE3D70B7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62279" y="6382732"/>
                        <a:ext cx="2857500" cy="47625"/>
                        <a:chOff x="762279" y="6382732"/>
                        <a:chExt cx="2857500" cy="47625"/>
                      </a:xfrm>
                    </p:grpSpPr>
                    <p:sp>
                      <p:nvSpPr>
                        <p:cNvPr id="321" name="Freeform: Shape 320">
                          <a:extLst>
                            <a:ext uri="{FF2B5EF4-FFF2-40B4-BE49-F238E27FC236}">
                              <a16:creationId xmlns:a16="http://schemas.microsoft.com/office/drawing/2014/main" id="{E6BCB9A2-03F5-44D8-8C6A-5638078E603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62279" y="6382732"/>
                          <a:ext cx="9525" cy="47625"/>
                        </a:xfrm>
                        <a:custGeom>
                          <a:avLst/>
                          <a:gdLst>
                            <a:gd name="connsiteX0" fmla="*/ 53 w 9525"/>
                            <a:gd name="connsiteY0" fmla="*/ 337 h 47625"/>
                            <a:gd name="connsiteX1" fmla="*/ 53 w 9525"/>
                            <a:gd name="connsiteY1" fmla="*/ 47962 h 476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9525" h="47625">
                              <a:moveTo>
                                <a:pt x="53" y="337"/>
                              </a:moveTo>
                              <a:lnTo>
                                <a:pt x="53" y="47962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322" name="Freeform: Shape 321">
                          <a:extLst>
                            <a:ext uri="{FF2B5EF4-FFF2-40B4-BE49-F238E27FC236}">
                              <a16:creationId xmlns:a16="http://schemas.microsoft.com/office/drawing/2014/main" id="{C375E66D-E808-4E61-87EC-554B7DB36F4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238529" y="6382732"/>
                          <a:ext cx="9525" cy="47625"/>
                        </a:xfrm>
                        <a:custGeom>
                          <a:avLst/>
                          <a:gdLst>
                            <a:gd name="connsiteX0" fmla="*/ 103 w 9525"/>
                            <a:gd name="connsiteY0" fmla="*/ 337 h 47625"/>
                            <a:gd name="connsiteX1" fmla="*/ 103 w 9525"/>
                            <a:gd name="connsiteY1" fmla="*/ 47962 h 476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9525" h="47625">
                              <a:moveTo>
                                <a:pt x="103" y="337"/>
                              </a:moveTo>
                              <a:lnTo>
                                <a:pt x="103" y="47962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323" name="Freeform: Shape 322">
                          <a:extLst>
                            <a:ext uri="{FF2B5EF4-FFF2-40B4-BE49-F238E27FC236}">
                              <a16:creationId xmlns:a16="http://schemas.microsoft.com/office/drawing/2014/main" id="{5C27AD1C-C797-4F0C-980B-07990381A9A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714779" y="6382732"/>
                          <a:ext cx="9525" cy="47625"/>
                        </a:xfrm>
                        <a:custGeom>
                          <a:avLst/>
                          <a:gdLst>
                            <a:gd name="connsiteX0" fmla="*/ 153 w 9525"/>
                            <a:gd name="connsiteY0" fmla="*/ 337 h 47625"/>
                            <a:gd name="connsiteX1" fmla="*/ 153 w 9525"/>
                            <a:gd name="connsiteY1" fmla="*/ 47962 h 476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9525" h="47625">
                              <a:moveTo>
                                <a:pt x="153" y="337"/>
                              </a:moveTo>
                              <a:lnTo>
                                <a:pt x="153" y="47962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324" name="Freeform: Shape 323">
                          <a:extLst>
                            <a:ext uri="{FF2B5EF4-FFF2-40B4-BE49-F238E27FC236}">
                              <a16:creationId xmlns:a16="http://schemas.microsoft.com/office/drawing/2014/main" id="{F604FF6C-91BD-4864-83F7-13AA7DA33C5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91029" y="6382732"/>
                          <a:ext cx="9525" cy="47625"/>
                        </a:xfrm>
                        <a:custGeom>
                          <a:avLst/>
                          <a:gdLst>
                            <a:gd name="connsiteX0" fmla="*/ 203 w 9525"/>
                            <a:gd name="connsiteY0" fmla="*/ 337 h 47625"/>
                            <a:gd name="connsiteX1" fmla="*/ 203 w 9525"/>
                            <a:gd name="connsiteY1" fmla="*/ 47962 h 476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9525" h="47625">
                              <a:moveTo>
                                <a:pt x="203" y="337"/>
                              </a:moveTo>
                              <a:lnTo>
                                <a:pt x="203" y="47962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325" name="Freeform: Shape 324">
                          <a:extLst>
                            <a:ext uri="{FF2B5EF4-FFF2-40B4-BE49-F238E27FC236}">
                              <a16:creationId xmlns:a16="http://schemas.microsoft.com/office/drawing/2014/main" id="{D4815A89-0FD6-4FC6-811C-07F13D983A2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667279" y="6382732"/>
                          <a:ext cx="9525" cy="47625"/>
                        </a:xfrm>
                        <a:custGeom>
                          <a:avLst/>
                          <a:gdLst>
                            <a:gd name="connsiteX0" fmla="*/ 253 w 9525"/>
                            <a:gd name="connsiteY0" fmla="*/ 337 h 47625"/>
                            <a:gd name="connsiteX1" fmla="*/ 253 w 9525"/>
                            <a:gd name="connsiteY1" fmla="*/ 47962 h 476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9525" h="47625">
                              <a:moveTo>
                                <a:pt x="253" y="337"/>
                              </a:moveTo>
                              <a:lnTo>
                                <a:pt x="253" y="47962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326" name="Freeform: Shape 325">
                          <a:extLst>
                            <a:ext uri="{FF2B5EF4-FFF2-40B4-BE49-F238E27FC236}">
                              <a16:creationId xmlns:a16="http://schemas.microsoft.com/office/drawing/2014/main" id="{A8C281E7-C30C-4C0C-BCEB-F5C891E0E88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143529" y="6382732"/>
                          <a:ext cx="9525" cy="47625"/>
                        </a:xfrm>
                        <a:custGeom>
                          <a:avLst/>
                          <a:gdLst>
                            <a:gd name="connsiteX0" fmla="*/ 303 w 9525"/>
                            <a:gd name="connsiteY0" fmla="*/ 337 h 47625"/>
                            <a:gd name="connsiteX1" fmla="*/ 303 w 9525"/>
                            <a:gd name="connsiteY1" fmla="*/ 47962 h 476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9525" h="47625">
                              <a:moveTo>
                                <a:pt x="303" y="337"/>
                              </a:moveTo>
                              <a:lnTo>
                                <a:pt x="303" y="47962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327" name="Freeform: Shape 326">
                          <a:extLst>
                            <a:ext uri="{FF2B5EF4-FFF2-40B4-BE49-F238E27FC236}">
                              <a16:creationId xmlns:a16="http://schemas.microsoft.com/office/drawing/2014/main" id="{8DE6D874-6B52-49AD-BD00-5078F86B4D3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619779" y="6382732"/>
                          <a:ext cx="9525" cy="47625"/>
                        </a:xfrm>
                        <a:custGeom>
                          <a:avLst/>
                          <a:gdLst>
                            <a:gd name="connsiteX0" fmla="*/ 353 w 9525"/>
                            <a:gd name="connsiteY0" fmla="*/ 337 h 47625"/>
                            <a:gd name="connsiteX1" fmla="*/ 353 w 9525"/>
                            <a:gd name="connsiteY1" fmla="*/ 47962 h 476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9525" h="47625">
                              <a:moveTo>
                                <a:pt x="353" y="337"/>
                              </a:moveTo>
                              <a:lnTo>
                                <a:pt x="353" y="47962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</p:grpSp>
                  <p:grpSp>
                    <p:nvGrpSpPr>
                      <p:cNvPr id="328" name="Graphic 4">
                        <a:extLst>
                          <a:ext uri="{FF2B5EF4-FFF2-40B4-BE49-F238E27FC236}">
                            <a16:creationId xmlns:a16="http://schemas.microsoft.com/office/drawing/2014/main" id="{DDA5AAFC-3F61-4A0A-B709-016D2F0A9D0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70839" y="6394162"/>
                        <a:ext cx="3055434" cy="246221"/>
                        <a:chOff x="670839" y="6394162"/>
                        <a:chExt cx="3055434" cy="246221"/>
                      </a:xfrm>
                      <a:solidFill>
                        <a:srgbClr val="000000"/>
                      </a:solidFill>
                    </p:grpSpPr>
                    <p:sp>
                      <p:nvSpPr>
                        <p:cNvPr id="329" name="TextBox 328">
                          <a:extLst>
                            <a:ext uri="{FF2B5EF4-FFF2-40B4-BE49-F238E27FC236}">
                              <a16:creationId xmlns:a16="http://schemas.microsoft.com/office/drawing/2014/main" id="{C10F596F-6895-4CAB-A95F-6C40C6AE155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70839" y="6394162"/>
                          <a:ext cx="341760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cs typeface="Helvetica"/>
                              <a:sym typeface="Helvetica"/>
                              <a:rtl val="0"/>
                            </a:rPr>
                            <a:t>0%</a:t>
                          </a:r>
                        </a:p>
                      </p:txBody>
                    </p:sp>
                    <p:sp>
                      <p:nvSpPr>
                        <p:cNvPr id="330" name="TextBox 329">
                          <a:extLst>
                            <a:ext uri="{FF2B5EF4-FFF2-40B4-BE49-F238E27FC236}">
                              <a16:creationId xmlns:a16="http://schemas.microsoft.com/office/drawing/2014/main" id="{76A86430-BE10-408C-85A9-EEBA26222B5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042314" y="6394162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cs typeface="Helvetica"/>
                              <a:sym typeface="Helvetica"/>
                              <a:rtl val="0"/>
                            </a:rPr>
                            <a:t>10%</a:t>
                          </a:r>
                        </a:p>
                      </p:txBody>
                    </p:sp>
                    <p:sp>
                      <p:nvSpPr>
                        <p:cNvPr id="331" name="TextBox 330">
                          <a:extLst>
                            <a:ext uri="{FF2B5EF4-FFF2-40B4-BE49-F238E27FC236}">
                              <a16:creationId xmlns:a16="http://schemas.microsoft.com/office/drawing/2014/main" id="{E4137A64-2072-4BAB-A518-E5CF076EAA9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518564" y="6394162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cs typeface="Helvetica"/>
                              <a:sym typeface="Helvetica"/>
                              <a:rtl val="0"/>
                            </a:rPr>
                            <a:t>20%</a:t>
                          </a:r>
                        </a:p>
                      </p:txBody>
                    </p:sp>
                    <p:sp>
                      <p:nvSpPr>
                        <p:cNvPr id="332" name="TextBox 331">
                          <a:extLst>
                            <a:ext uri="{FF2B5EF4-FFF2-40B4-BE49-F238E27FC236}">
                              <a16:creationId xmlns:a16="http://schemas.microsoft.com/office/drawing/2014/main" id="{EA077D4F-4F65-4280-86E6-5BBB6663865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994814" y="6394162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cs typeface="Helvetica"/>
                              <a:sym typeface="Helvetica"/>
                              <a:rtl val="0"/>
                            </a:rPr>
                            <a:t>30%</a:t>
                          </a:r>
                        </a:p>
                      </p:txBody>
                    </p:sp>
                    <p:sp>
                      <p:nvSpPr>
                        <p:cNvPr id="333" name="TextBox 332">
                          <a:extLst>
                            <a:ext uri="{FF2B5EF4-FFF2-40B4-BE49-F238E27FC236}">
                              <a16:creationId xmlns:a16="http://schemas.microsoft.com/office/drawing/2014/main" id="{E571E973-EBDD-4424-88F9-C07CF36A155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471064" y="6394162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cs typeface="Helvetica"/>
                              <a:sym typeface="Helvetica"/>
                              <a:rtl val="0"/>
                            </a:rPr>
                            <a:t>40%</a:t>
                          </a:r>
                        </a:p>
                      </p:txBody>
                    </p:sp>
                    <p:sp>
                      <p:nvSpPr>
                        <p:cNvPr id="334" name="TextBox 333">
                          <a:extLst>
                            <a:ext uri="{FF2B5EF4-FFF2-40B4-BE49-F238E27FC236}">
                              <a16:creationId xmlns:a16="http://schemas.microsoft.com/office/drawing/2014/main" id="{0B35CC5D-F8F7-47D5-89DA-78EE61AD03D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47314" y="6394162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cs typeface="Helvetica"/>
                              <a:sym typeface="Helvetica"/>
                              <a:rtl val="0"/>
                            </a:rPr>
                            <a:t>50%</a:t>
                          </a:r>
                        </a:p>
                      </p:txBody>
                    </p:sp>
                    <p:sp>
                      <p:nvSpPr>
                        <p:cNvPr id="335" name="TextBox 334">
                          <a:extLst>
                            <a:ext uri="{FF2B5EF4-FFF2-40B4-BE49-F238E27FC236}">
                              <a16:creationId xmlns:a16="http://schemas.microsoft.com/office/drawing/2014/main" id="{F534E65F-60B9-4152-B127-67EFD4D0F89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318789" y="6394162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cs typeface="Helvetica"/>
                              <a:sym typeface="Helvetica"/>
                              <a:rtl val="0"/>
                            </a:rPr>
                            <a:t>60%</a:t>
                          </a:r>
                        </a:p>
                      </p:txBody>
                    </p:sp>
                  </p:grpSp>
                  <p:sp>
                    <p:nvSpPr>
                      <p:cNvPr id="336" name="Freeform: Shape 335">
                        <a:extLst>
                          <a:ext uri="{FF2B5EF4-FFF2-40B4-BE49-F238E27FC236}">
                            <a16:creationId xmlns:a16="http://schemas.microsoft.com/office/drawing/2014/main" id="{00F1ABD9-F36A-4D6B-BB17-64027DB9CA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2279" y="6382732"/>
                        <a:ext cx="2857500" cy="9525"/>
                      </a:xfrm>
                      <a:custGeom>
                        <a:avLst/>
                        <a:gdLst>
                          <a:gd name="connsiteX0" fmla="*/ 53 w 2857500"/>
                          <a:gd name="connsiteY0" fmla="*/ 337 h 9525"/>
                          <a:gd name="connsiteX1" fmla="*/ 2857553 w 2857500"/>
                          <a:gd name="connsiteY1" fmla="*/ 337 h 95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857500" h="9525">
                            <a:moveTo>
                              <a:pt x="53" y="337"/>
                            </a:moveTo>
                            <a:lnTo>
                              <a:pt x="2857553" y="3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888888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337" name="TextBox 336">
                        <a:extLst>
                          <a:ext uri="{FF2B5EF4-FFF2-40B4-BE49-F238E27FC236}">
                            <a16:creationId xmlns:a16="http://schemas.microsoft.com/office/drawing/2014/main" id="{15B0B69A-7AEF-4F8E-A465-BA078193200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866227" y="6527512"/>
                        <a:ext cx="611065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l"/>
                        <a:r>
                          <a:rPr lang="en-US" sz="1000" b="1" spc="0" baseline="0">
                            <a:solidFill>
                              <a:srgbClr val="000000"/>
                            </a:solidFill>
                            <a:cs typeface="Helvetica"/>
                            <a:sym typeface="Helvetica"/>
                            <a:rtl val="0"/>
                          </a:rPr>
                          <a:t>Donor 1</a:t>
                        </a:r>
                      </a:p>
                    </p:txBody>
                  </p:sp>
                </p:grpSp>
              </p:grpSp>
              <p:grpSp>
                <p:nvGrpSpPr>
                  <p:cNvPr id="338" name="Graphic 4">
                    <a:extLst>
                      <a:ext uri="{FF2B5EF4-FFF2-40B4-BE49-F238E27FC236}">
                        <a16:creationId xmlns:a16="http://schemas.microsoft.com/office/drawing/2014/main" id="{08FF853F-A10F-4B0C-834E-E40F9E0734BE}"/>
                      </a:ext>
                    </a:extLst>
                  </p:cNvPr>
                  <p:cNvGrpSpPr/>
                  <p:nvPr/>
                </p:nvGrpSpPr>
                <p:grpSpPr>
                  <a:xfrm>
                    <a:off x="253406" y="3412837"/>
                    <a:ext cx="548692" cy="3103721"/>
                    <a:chOff x="253406" y="3412837"/>
                    <a:chExt cx="548692" cy="3103721"/>
                  </a:xfrm>
                </p:grpSpPr>
                <p:sp>
                  <p:nvSpPr>
                    <p:cNvPr id="339" name="Freeform: Shape 338">
                      <a:extLst>
                        <a:ext uri="{FF2B5EF4-FFF2-40B4-BE49-F238E27FC236}">
                          <a16:creationId xmlns:a16="http://schemas.microsoft.com/office/drawing/2014/main" id="{C547ACF2-4E0F-4BF5-BDB2-486A2813DC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279" y="3525232"/>
                      <a:ext cx="9525" cy="9525"/>
                    </a:xfrm>
                    <a:custGeom>
                      <a:avLst/>
                      <a:gdLst>
                        <a:gd name="connsiteX0" fmla="*/ 53 w 9525"/>
                        <a:gd name="connsiteY0" fmla="*/ 37 h 9525"/>
                        <a:gd name="connsiteX1" fmla="*/ 53 w 9525"/>
                        <a:gd name="connsiteY1" fmla="*/ 37 h 9525"/>
                        <a:gd name="connsiteX2" fmla="*/ 53 w 9525"/>
                        <a:gd name="connsiteY2" fmla="*/ 37 h 9525"/>
                        <a:gd name="connsiteX3" fmla="*/ 53 w 9525"/>
                        <a:gd name="connsiteY3" fmla="*/ 37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525" h="9525">
                          <a:moveTo>
                            <a:pt x="53" y="37"/>
                          </a:moveTo>
                          <a:lnTo>
                            <a:pt x="53" y="37"/>
                          </a:lnTo>
                          <a:lnTo>
                            <a:pt x="53" y="37"/>
                          </a:lnTo>
                          <a:lnTo>
                            <a:pt x="53" y="37"/>
                          </a:lnTo>
                          <a:close/>
                        </a:path>
                      </a:pathLst>
                    </a:custGeom>
                    <a:no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grpSp>
                  <p:nvGrpSpPr>
                    <p:cNvPr id="340" name="Graphic 4">
                      <a:extLst>
                        <a:ext uri="{FF2B5EF4-FFF2-40B4-BE49-F238E27FC236}">
                          <a16:creationId xmlns:a16="http://schemas.microsoft.com/office/drawing/2014/main" id="{F6C2A709-4271-44E1-A189-662EA2ADCE3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3406" y="3412837"/>
                      <a:ext cx="548692" cy="3103721"/>
                      <a:chOff x="253406" y="3412837"/>
                      <a:chExt cx="548692" cy="3103721"/>
                    </a:xfrm>
                    <a:solidFill>
                      <a:srgbClr val="000000"/>
                    </a:solidFill>
                  </p:grpSpPr>
                  <p:grpSp>
                    <p:nvGrpSpPr>
                      <p:cNvPr id="341" name="Graphic 4">
                        <a:extLst>
                          <a:ext uri="{FF2B5EF4-FFF2-40B4-BE49-F238E27FC236}">
                            <a16:creationId xmlns:a16="http://schemas.microsoft.com/office/drawing/2014/main" id="{404FC742-2660-4891-9F3A-B74C81E95D9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14654" y="3525232"/>
                        <a:ext cx="47625" cy="2857500"/>
                        <a:chOff x="714654" y="3525232"/>
                        <a:chExt cx="47625" cy="2857500"/>
                      </a:xfrm>
                    </p:grpSpPr>
                    <p:sp>
                      <p:nvSpPr>
                        <p:cNvPr id="342" name="Freeform: Shape 341">
                          <a:extLst>
                            <a:ext uri="{FF2B5EF4-FFF2-40B4-BE49-F238E27FC236}">
                              <a16:creationId xmlns:a16="http://schemas.microsoft.com/office/drawing/2014/main" id="{39EC0B05-4108-4C27-9AA7-757F108B6D1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4654" y="6382732"/>
                          <a:ext cx="47625" cy="9525"/>
                        </a:xfrm>
                        <a:custGeom>
                          <a:avLst/>
                          <a:gdLst>
                            <a:gd name="connsiteX0" fmla="*/ 47678 w 47625"/>
                            <a:gd name="connsiteY0" fmla="*/ 337 h 9525"/>
                            <a:gd name="connsiteX1" fmla="*/ 53 w 47625"/>
                            <a:gd name="connsiteY1" fmla="*/ 337 h 9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47625" h="9525">
                              <a:moveTo>
                                <a:pt x="47678" y="337"/>
                              </a:moveTo>
                              <a:lnTo>
                                <a:pt x="53" y="337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343" name="Freeform: Shape 342">
                          <a:extLst>
                            <a:ext uri="{FF2B5EF4-FFF2-40B4-BE49-F238E27FC236}">
                              <a16:creationId xmlns:a16="http://schemas.microsoft.com/office/drawing/2014/main" id="{5CE1D0B3-7B82-40A1-9E0F-6605593AC79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4654" y="5906482"/>
                          <a:ext cx="47625" cy="9525"/>
                        </a:xfrm>
                        <a:custGeom>
                          <a:avLst/>
                          <a:gdLst>
                            <a:gd name="connsiteX0" fmla="*/ 47678 w 47625"/>
                            <a:gd name="connsiteY0" fmla="*/ 287 h 9525"/>
                            <a:gd name="connsiteX1" fmla="*/ 53 w 47625"/>
                            <a:gd name="connsiteY1" fmla="*/ 287 h 9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47625" h="9525">
                              <a:moveTo>
                                <a:pt x="47678" y="287"/>
                              </a:moveTo>
                              <a:lnTo>
                                <a:pt x="53" y="287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344" name="Freeform: Shape 343">
                          <a:extLst>
                            <a:ext uri="{FF2B5EF4-FFF2-40B4-BE49-F238E27FC236}">
                              <a16:creationId xmlns:a16="http://schemas.microsoft.com/office/drawing/2014/main" id="{39FBBDD0-F706-41CF-A8AE-487964C9F44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4654" y="5430232"/>
                          <a:ext cx="47625" cy="9525"/>
                        </a:xfrm>
                        <a:custGeom>
                          <a:avLst/>
                          <a:gdLst>
                            <a:gd name="connsiteX0" fmla="*/ 47678 w 47625"/>
                            <a:gd name="connsiteY0" fmla="*/ 237 h 9525"/>
                            <a:gd name="connsiteX1" fmla="*/ 53 w 47625"/>
                            <a:gd name="connsiteY1" fmla="*/ 237 h 9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47625" h="9525">
                              <a:moveTo>
                                <a:pt x="47678" y="237"/>
                              </a:moveTo>
                              <a:lnTo>
                                <a:pt x="53" y="237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345" name="Freeform: Shape 344">
                          <a:extLst>
                            <a:ext uri="{FF2B5EF4-FFF2-40B4-BE49-F238E27FC236}">
                              <a16:creationId xmlns:a16="http://schemas.microsoft.com/office/drawing/2014/main" id="{33805603-6F24-43A9-938C-A2E2300082A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4654" y="4953982"/>
                          <a:ext cx="47625" cy="9525"/>
                        </a:xfrm>
                        <a:custGeom>
                          <a:avLst/>
                          <a:gdLst>
                            <a:gd name="connsiteX0" fmla="*/ 47678 w 47625"/>
                            <a:gd name="connsiteY0" fmla="*/ 187 h 9525"/>
                            <a:gd name="connsiteX1" fmla="*/ 53 w 47625"/>
                            <a:gd name="connsiteY1" fmla="*/ 187 h 9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47625" h="9525">
                              <a:moveTo>
                                <a:pt x="47678" y="187"/>
                              </a:moveTo>
                              <a:lnTo>
                                <a:pt x="53" y="187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346" name="Freeform: Shape 345">
                          <a:extLst>
                            <a:ext uri="{FF2B5EF4-FFF2-40B4-BE49-F238E27FC236}">
                              <a16:creationId xmlns:a16="http://schemas.microsoft.com/office/drawing/2014/main" id="{825FEBC0-8CB4-413F-8DD9-8B61133F88A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4654" y="4477732"/>
                          <a:ext cx="47625" cy="9525"/>
                        </a:xfrm>
                        <a:custGeom>
                          <a:avLst/>
                          <a:gdLst>
                            <a:gd name="connsiteX0" fmla="*/ 47678 w 47625"/>
                            <a:gd name="connsiteY0" fmla="*/ 137 h 9525"/>
                            <a:gd name="connsiteX1" fmla="*/ 53 w 47625"/>
                            <a:gd name="connsiteY1" fmla="*/ 137 h 9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47625" h="9525">
                              <a:moveTo>
                                <a:pt x="47678" y="137"/>
                              </a:moveTo>
                              <a:lnTo>
                                <a:pt x="53" y="137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347" name="Freeform: Shape 346">
                          <a:extLst>
                            <a:ext uri="{FF2B5EF4-FFF2-40B4-BE49-F238E27FC236}">
                              <a16:creationId xmlns:a16="http://schemas.microsoft.com/office/drawing/2014/main" id="{B8E244FF-0752-453E-8A05-D49100EE321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4654" y="4001482"/>
                          <a:ext cx="47625" cy="9525"/>
                        </a:xfrm>
                        <a:custGeom>
                          <a:avLst/>
                          <a:gdLst>
                            <a:gd name="connsiteX0" fmla="*/ 47678 w 47625"/>
                            <a:gd name="connsiteY0" fmla="*/ 87 h 9525"/>
                            <a:gd name="connsiteX1" fmla="*/ 53 w 47625"/>
                            <a:gd name="connsiteY1" fmla="*/ 87 h 9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47625" h="9525">
                              <a:moveTo>
                                <a:pt x="47678" y="87"/>
                              </a:moveTo>
                              <a:lnTo>
                                <a:pt x="53" y="87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348" name="Freeform: Shape 347">
                          <a:extLst>
                            <a:ext uri="{FF2B5EF4-FFF2-40B4-BE49-F238E27FC236}">
                              <a16:creationId xmlns:a16="http://schemas.microsoft.com/office/drawing/2014/main" id="{D299EDD7-71F2-43C7-B839-83C47F1E558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4654" y="3525232"/>
                          <a:ext cx="47625" cy="9525"/>
                        </a:xfrm>
                        <a:custGeom>
                          <a:avLst/>
                          <a:gdLst>
                            <a:gd name="connsiteX0" fmla="*/ 47678 w 47625"/>
                            <a:gd name="connsiteY0" fmla="*/ 37 h 9525"/>
                            <a:gd name="connsiteX1" fmla="*/ 53 w 47625"/>
                            <a:gd name="connsiteY1" fmla="*/ 37 h 9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47625" h="9525">
                              <a:moveTo>
                                <a:pt x="47678" y="37"/>
                              </a:moveTo>
                              <a:lnTo>
                                <a:pt x="53" y="37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</p:grpSp>
                  <p:grpSp>
                    <p:nvGrpSpPr>
                      <p:cNvPr id="349" name="Graphic 4">
                        <a:extLst>
                          <a:ext uri="{FF2B5EF4-FFF2-40B4-BE49-F238E27FC236}">
                            <a16:creationId xmlns:a16="http://schemas.microsoft.com/office/drawing/2014/main" id="{F1ADF191-87ED-4404-957A-A924098F387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94614" y="3412837"/>
                        <a:ext cx="407484" cy="3103721"/>
                        <a:chOff x="394614" y="3412837"/>
                        <a:chExt cx="407484" cy="3103721"/>
                      </a:xfrm>
                      <a:solidFill>
                        <a:srgbClr val="000000"/>
                      </a:solidFill>
                    </p:grpSpPr>
                    <p:sp>
                      <p:nvSpPr>
                        <p:cNvPr id="350" name="TextBox 349">
                          <a:extLst>
                            <a:ext uri="{FF2B5EF4-FFF2-40B4-BE49-F238E27FC236}">
                              <a16:creationId xmlns:a16="http://schemas.microsoft.com/office/drawing/2014/main" id="{F65F5228-087D-4324-9CD7-934411C82B6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1764" y="6270337"/>
                          <a:ext cx="341760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cs typeface="Helvetica"/>
                              <a:sym typeface="Helvetica"/>
                              <a:rtl val="0"/>
                            </a:rPr>
                            <a:t>0%</a:t>
                          </a:r>
                        </a:p>
                      </p:txBody>
                    </p:sp>
                    <p:sp>
                      <p:nvSpPr>
                        <p:cNvPr id="351" name="TextBox 350">
                          <a:extLst>
                            <a:ext uri="{FF2B5EF4-FFF2-40B4-BE49-F238E27FC236}">
                              <a16:creationId xmlns:a16="http://schemas.microsoft.com/office/drawing/2014/main" id="{C8996E9E-5295-4C54-9BB4-56307E00670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94614" y="5794087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cs typeface="Helvetica"/>
                              <a:sym typeface="Helvetica"/>
                              <a:rtl val="0"/>
                            </a:rPr>
                            <a:t>10%</a:t>
                          </a:r>
                        </a:p>
                      </p:txBody>
                    </p:sp>
                    <p:sp>
                      <p:nvSpPr>
                        <p:cNvPr id="352" name="TextBox 351">
                          <a:extLst>
                            <a:ext uri="{FF2B5EF4-FFF2-40B4-BE49-F238E27FC236}">
                              <a16:creationId xmlns:a16="http://schemas.microsoft.com/office/drawing/2014/main" id="{BC6F70E8-823E-4907-B735-C762FFE398F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94614" y="5317837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cs typeface="Helvetica"/>
                              <a:sym typeface="Helvetica"/>
                              <a:rtl val="0"/>
                            </a:rPr>
                            <a:t>20%</a:t>
                          </a:r>
                        </a:p>
                      </p:txBody>
                    </p:sp>
                    <p:sp>
                      <p:nvSpPr>
                        <p:cNvPr id="353" name="TextBox 352">
                          <a:extLst>
                            <a:ext uri="{FF2B5EF4-FFF2-40B4-BE49-F238E27FC236}">
                              <a16:creationId xmlns:a16="http://schemas.microsoft.com/office/drawing/2014/main" id="{ABE369C5-F83F-4FFE-A715-9F51731BCDF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94614" y="4841587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cs typeface="Helvetica"/>
                              <a:sym typeface="Helvetica"/>
                              <a:rtl val="0"/>
                            </a:rPr>
                            <a:t>30%</a:t>
                          </a:r>
                        </a:p>
                      </p:txBody>
                    </p:sp>
                    <p:sp>
                      <p:nvSpPr>
                        <p:cNvPr id="354" name="TextBox 353">
                          <a:extLst>
                            <a:ext uri="{FF2B5EF4-FFF2-40B4-BE49-F238E27FC236}">
                              <a16:creationId xmlns:a16="http://schemas.microsoft.com/office/drawing/2014/main" id="{C645415A-674C-40FD-9F7B-83F96C78008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94614" y="4365337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cs typeface="Helvetica"/>
                              <a:sym typeface="Helvetica"/>
                              <a:rtl val="0"/>
                            </a:rPr>
                            <a:t>40%</a:t>
                          </a:r>
                        </a:p>
                      </p:txBody>
                    </p:sp>
                    <p:sp>
                      <p:nvSpPr>
                        <p:cNvPr id="355" name="TextBox 354">
                          <a:extLst>
                            <a:ext uri="{FF2B5EF4-FFF2-40B4-BE49-F238E27FC236}">
                              <a16:creationId xmlns:a16="http://schemas.microsoft.com/office/drawing/2014/main" id="{4D8924F5-CADE-4D7A-A1C0-9062C0345CE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94614" y="3889087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cs typeface="Helvetica"/>
                              <a:sym typeface="Helvetica"/>
                              <a:rtl val="0"/>
                            </a:rPr>
                            <a:t>50%</a:t>
                          </a:r>
                        </a:p>
                      </p:txBody>
                    </p:sp>
                    <p:sp>
                      <p:nvSpPr>
                        <p:cNvPr id="356" name="TextBox 355">
                          <a:extLst>
                            <a:ext uri="{FF2B5EF4-FFF2-40B4-BE49-F238E27FC236}">
                              <a16:creationId xmlns:a16="http://schemas.microsoft.com/office/drawing/2014/main" id="{14C9779C-2EBC-46E1-82CE-9AE8E72FFD5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94614" y="3412837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cs typeface="Helvetica"/>
                              <a:sym typeface="Helvetica"/>
                              <a:rtl val="0"/>
                            </a:rPr>
                            <a:t>60%</a:t>
                          </a:r>
                        </a:p>
                      </p:txBody>
                    </p:sp>
                  </p:grpSp>
                  <p:sp>
                    <p:nvSpPr>
                      <p:cNvPr id="357" name="Freeform: Shape 356">
                        <a:extLst>
                          <a:ext uri="{FF2B5EF4-FFF2-40B4-BE49-F238E27FC236}">
                            <a16:creationId xmlns:a16="http://schemas.microsoft.com/office/drawing/2014/main" id="{DD3BD502-A7D4-4E01-BFF4-D129C2F049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2279" y="3525232"/>
                        <a:ext cx="9525" cy="2857500"/>
                      </a:xfrm>
                      <a:custGeom>
                        <a:avLst/>
                        <a:gdLst>
                          <a:gd name="connsiteX0" fmla="*/ 53 w 9525"/>
                          <a:gd name="connsiteY0" fmla="*/ 2857837 h 2857500"/>
                          <a:gd name="connsiteX1" fmla="*/ 53 w 9525"/>
                          <a:gd name="connsiteY1" fmla="*/ 337 h 28575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9525" h="2857500">
                            <a:moveTo>
                              <a:pt x="53" y="2857837"/>
                            </a:moveTo>
                            <a:lnTo>
                              <a:pt x="53" y="3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888888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358" name="TextBox 357">
                        <a:extLst>
                          <a:ext uri="{FF2B5EF4-FFF2-40B4-BE49-F238E27FC236}">
                            <a16:creationId xmlns:a16="http://schemas.microsoft.com/office/drawing/2014/main" id="{2588416B-DFAA-4AFB-8765-4804465A2600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6200000">
                        <a:off x="70984" y="4830873"/>
                        <a:ext cx="611065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l"/>
                        <a:r>
                          <a:rPr lang="en-US" sz="1000" b="1" spc="0" baseline="0" dirty="0">
                            <a:solidFill>
                              <a:srgbClr val="000000"/>
                            </a:solidFill>
                            <a:cs typeface="Helvetica"/>
                            <a:sym typeface="Helvetica"/>
                            <a:rtl val="0"/>
                          </a:rPr>
                          <a:t>Donor 2</a:t>
                        </a:r>
                      </a:p>
                    </p:txBody>
                  </p:sp>
                </p:grpSp>
              </p:grpSp>
              <p:sp>
                <p:nvSpPr>
                  <p:cNvPr id="359" name="Freeform: Shape 358">
                    <a:extLst>
                      <a:ext uri="{FF2B5EF4-FFF2-40B4-BE49-F238E27FC236}">
                        <a16:creationId xmlns:a16="http://schemas.microsoft.com/office/drawing/2014/main" id="{68C2423F-9254-4127-9DAB-46FDE19575E9}"/>
                      </a:ext>
                    </a:extLst>
                  </p:cNvPr>
                  <p:cNvSpPr/>
                  <p:nvPr/>
                </p:nvSpPr>
                <p:spPr>
                  <a:xfrm>
                    <a:off x="757517" y="3520470"/>
                    <a:ext cx="2857500" cy="2857500"/>
                  </a:xfrm>
                  <a:custGeom>
                    <a:avLst/>
                    <a:gdLst>
                      <a:gd name="connsiteX0" fmla="*/ 52 w 2857500"/>
                      <a:gd name="connsiteY0" fmla="*/ 2857536 h 2857500"/>
                      <a:gd name="connsiteX1" fmla="*/ 2857552 w 2857500"/>
                      <a:gd name="connsiteY1" fmla="*/ 36 h 2857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00" h="2857500">
                        <a:moveTo>
                          <a:pt x="52" y="2857536"/>
                        </a:moveTo>
                        <a:lnTo>
                          <a:pt x="2857552" y="36"/>
                        </a:lnTo>
                      </a:path>
                    </a:pathLst>
                  </a:custGeom>
                  <a:noFill/>
                  <a:ln w="19050" cap="flat">
                    <a:solidFill>
                      <a:srgbClr val="4C78A8"/>
                    </a:solidFill>
                    <a:custDash>
                      <a:ds d="375000" sp="375000"/>
                    </a:custDash>
                    <a:miter/>
                  </a:ln>
                </p:spPr>
                <p:txBody>
                  <a:bodyPr rtlCol="0" anchor="ctr"/>
                  <a:lstStyle/>
                  <a:p>
                    <a:endParaRPr lang="en-US" sz="1000"/>
                  </a:p>
                </p:txBody>
              </p:sp>
              <p:grpSp>
                <p:nvGrpSpPr>
                  <p:cNvPr id="360" name="Graphic 4">
                    <a:extLst>
                      <a:ext uri="{FF2B5EF4-FFF2-40B4-BE49-F238E27FC236}">
                        <a16:creationId xmlns:a16="http://schemas.microsoft.com/office/drawing/2014/main" id="{51CDA7D5-0C2E-47C4-9FC7-CC3350B7D1C1}"/>
                      </a:ext>
                    </a:extLst>
                  </p:cNvPr>
                  <p:cNvGrpSpPr/>
                  <p:nvPr/>
                </p:nvGrpSpPr>
                <p:grpSpPr>
                  <a:xfrm>
                    <a:off x="731431" y="5041397"/>
                    <a:ext cx="1214258" cy="1362658"/>
                    <a:chOff x="731431" y="5041397"/>
                    <a:chExt cx="1214258" cy="1362658"/>
                  </a:xfrm>
                  <a:noFill/>
                </p:grpSpPr>
                <p:sp>
                  <p:nvSpPr>
                    <p:cNvPr id="361" name="Freeform: Shape 360">
                      <a:extLst>
                        <a:ext uri="{FF2B5EF4-FFF2-40B4-BE49-F238E27FC236}">
                          <a16:creationId xmlns:a16="http://schemas.microsoft.com/office/drawing/2014/main" id="{2894817E-8357-44A0-A0B4-449DF9F823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1431" y="6351884"/>
                      <a:ext cx="52170" cy="52170"/>
                    </a:xfrm>
                    <a:custGeom>
                      <a:avLst/>
                      <a:gdLst>
                        <a:gd name="connsiteX0" fmla="*/ 52223 w 52170"/>
                        <a:gd name="connsiteY0" fmla="*/ 26421 h 52170"/>
                        <a:gd name="connsiteX1" fmla="*/ 26137 w 52170"/>
                        <a:gd name="connsiteY1" fmla="*/ 52507 h 52170"/>
                        <a:gd name="connsiteX2" fmla="*/ 52 w 52170"/>
                        <a:gd name="connsiteY2" fmla="*/ 26421 h 52170"/>
                        <a:gd name="connsiteX3" fmla="*/ 26137 w 52170"/>
                        <a:gd name="connsiteY3" fmla="*/ 336 h 52170"/>
                        <a:gd name="connsiteX4" fmla="*/ 52223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3" y="26421"/>
                          </a:moveTo>
                          <a:cubicBezTo>
                            <a:pt x="52223" y="40828"/>
                            <a:pt x="40544" y="52507"/>
                            <a:pt x="26137" y="52507"/>
                          </a:cubicBezTo>
                          <a:cubicBezTo>
                            <a:pt x="11731" y="52507"/>
                            <a:pt x="52" y="40828"/>
                            <a:pt x="52" y="26421"/>
                          </a:cubicBezTo>
                          <a:cubicBezTo>
                            <a:pt x="52" y="12015"/>
                            <a:pt x="11731" y="336"/>
                            <a:pt x="26137" y="336"/>
                          </a:cubicBezTo>
                          <a:cubicBezTo>
                            <a:pt x="40544" y="336"/>
                            <a:pt x="52223" y="12015"/>
                            <a:pt x="52223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62" name="Freeform: Shape 361">
                      <a:extLst>
                        <a:ext uri="{FF2B5EF4-FFF2-40B4-BE49-F238E27FC236}">
                          <a16:creationId xmlns:a16="http://schemas.microsoft.com/office/drawing/2014/main" id="{2941C4E0-D3F2-4BD9-A263-6F7B194BDB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0121" y="6309555"/>
                      <a:ext cx="52170" cy="52170"/>
                    </a:xfrm>
                    <a:custGeom>
                      <a:avLst/>
                      <a:gdLst>
                        <a:gd name="connsiteX0" fmla="*/ 52230 w 52170"/>
                        <a:gd name="connsiteY0" fmla="*/ 26417 h 52170"/>
                        <a:gd name="connsiteX1" fmla="*/ 26144 w 52170"/>
                        <a:gd name="connsiteY1" fmla="*/ 52502 h 52170"/>
                        <a:gd name="connsiteX2" fmla="*/ 59 w 52170"/>
                        <a:gd name="connsiteY2" fmla="*/ 26417 h 52170"/>
                        <a:gd name="connsiteX3" fmla="*/ 26144 w 52170"/>
                        <a:gd name="connsiteY3" fmla="*/ 332 h 52170"/>
                        <a:gd name="connsiteX4" fmla="*/ 52230 w 52170"/>
                        <a:gd name="connsiteY4" fmla="*/ 26417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30" y="26417"/>
                          </a:moveTo>
                          <a:cubicBezTo>
                            <a:pt x="52230" y="40823"/>
                            <a:pt x="40551" y="52502"/>
                            <a:pt x="26144" y="52502"/>
                          </a:cubicBezTo>
                          <a:cubicBezTo>
                            <a:pt x="11738" y="52502"/>
                            <a:pt x="59" y="40823"/>
                            <a:pt x="59" y="26417"/>
                          </a:cubicBezTo>
                          <a:cubicBezTo>
                            <a:pt x="59" y="12010"/>
                            <a:pt x="11738" y="332"/>
                            <a:pt x="26144" y="332"/>
                          </a:cubicBezTo>
                          <a:cubicBezTo>
                            <a:pt x="40551" y="332"/>
                            <a:pt x="52230" y="12010"/>
                            <a:pt x="52230" y="26417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63" name="Freeform: Shape 362">
                      <a:extLst>
                        <a:ext uri="{FF2B5EF4-FFF2-40B4-BE49-F238E27FC236}">
                          <a16:creationId xmlns:a16="http://schemas.microsoft.com/office/drawing/2014/main" id="{CB9EF530-C9C9-47AE-88B5-392343EB0D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34467" y="5833010"/>
                      <a:ext cx="52170" cy="52170"/>
                    </a:xfrm>
                    <a:custGeom>
                      <a:avLst/>
                      <a:gdLst>
                        <a:gd name="connsiteX0" fmla="*/ 52296 w 52170"/>
                        <a:gd name="connsiteY0" fmla="*/ 26367 h 52170"/>
                        <a:gd name="connsiteX1" fmla="*/ 26211 w 52170"/>
                        <a:gd name="connsiteY1" fmla="*/ 52452 h 52170"/>
                        <a:gd name="connsiteX2" fmla="*/ 126 w 52170"/>
                        <a:gd name="connsiteY2" fmla="*/ 26367 h 52170"/>
                        <a:gd name="connsiteX3" fmla="*/ 26211 w 52170"/>
                        <a:gd name="connsiteY3" fmla="*/ 282 h 52170"/>
                        <a:gd name="connsiteX4" fmla="*/ 52296 w 52170"/>
                        <a:gd name="connsiteY4" fmla="*/ 26367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96" y="26367"/>
                          </a:moveTo>
                          <a:cubicBezTo>
                            <a:pt x="52296" y="40773"/>
                            <a:pt x="40618" y="52452"/>
                            <a:pt x="26211" y="52452"/>
                          </a:cubicBezTo>
                          <a:cubicBezTo>
                            <a:pt x="11805" y="52452"/>
                            <a:pt x="126" y="40773"/>
                            <a:pt x="126" y="26367"/>
                          </a:cubicBezTo>
                          <a:cubicBezTo>
                            <a:pt x="126" y="11960"/>
                            <a:pt x="11805" y="282"/>
                            <a:pt x="26211" y="282"/>
                          </a:cubicBezTo>
                          <a:cubicBezTo>
                            <a:pt x="40618" y="282"/>
                            <a:pt x="52296" y="11960"/>
                            <a:pt x="52296" y="26367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64" name="Freeform: Shape 363">
                      <a:extLst>
                        <a:ext uri="{FF2B5EF4-FFF2-40B4-BE49-F238E27FC236}">
                          <a16:creationId xmlns:a16="http://schemas.microsoft.com/office/drawing/2014/main" id="{9CC5BA28-9807-4A5F-8EA4-E9C35AF252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93519" y="5041397"/>
                      <a:ext cx="52170" cy="52170"/>
                    </a:xfrm>
                    <a:custGeom>
                      <a:avLst/>
                      <a:gdLst>
                        <a:gd name="connsiteX0" fmla="*/ 52345 w 52170"/>
                        <a:gd name="connsiteY0" fmla="*/ 26284 h 52170"/>
                        <a:gd name="connsiteX1" fmla="*/ 26259 w 52170"/>
                        <a:gd name="connsiteY1" fmla="*/ 52369 h 52170"/>
                        <a:gd name="connsiteX2" fmla="*/ 174 w 52170"/>
                        <a:gd name="connsiteY2" fmla="*/ 26284 h 52170"/>
                        <a:gd name="connsiteX3" fmla="*/ 26259 w 52170"/>
                        <a:gd name="connsiteY3" fmla="*/ 198 h 52170"/>
                        <a:gd name="connsiteX4" fmla="*/ 52345 w 52170"/>
                        <a:gd name="connsiteY4" fmla="*/ 26284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345" y="26284"/>
                          </a:moveTo>
                          <a:cubicBezTo>
                            <a:pt x="52345" y="40690"/>
                            <a:pt x="40666" y="52369"/>
                            <a:pt x="26259" y="52369"/>
                          </a:cubicBezTo>
                          <a:cubicBezTo>
                            <a:pt x="11853" y="52369"/>
                            <a:pt x="174" y="40690"/>
                            <a:pt x="174" y="26284"/>
                          </a:cubicBezTo>
                          <a:cubicBezTo>
                            <a:pt x="174" y="11877"/>
                            <a:pt x="11853" y="198"/>
                            <a:pt x="26259" y="198"/>
                          </a:cubicBezTo>
                          <a:cubicBezTo>
                            <a:pt x="40666" y="198"/>
                            <a:pt x="52345" y="11877"/>
                            <a:pt x="52345" y="26284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65" name="Freeform: Shape 364">
                      <a:extLst>
                        <a:ext uri="{FF2B5EF4-FFF2-40B4-BE49-F238E27FC236}">
                          <a16:creationId xmlns:a16="http://schemas.microsoft.com/office/drawing/2014/main" id="{36B4C365-CF2C-4DDC-9220-A83B3D27A4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988" y="5450343"/>
                      <a:ext cx="52170" cy="52170"/>
                    </a:xfrm>
                    <a:custGeom>
                      <a:avLst/>
                      <a:gdLst>
                        <a:gd name="connsiteX0" fmla="*/ 52313 w 52170"/>
                        <a:gd name="connsiteY0" fmla="*/ 26327 h 52170"/>
                        <a:gd name="connsiteX1" fmla="*/ 26227 w 52170"/>
                        <a:gd name="connsiteY1" fmla="*/ 52412 h 52170"/>
                        <a:gd name="connsiteX2" fmla="*/ 142 w 52170"/>
                        <a:gd name="connsiteY2" fmla="*/ 26327 h 52170"/>
                        <a:gd name="connsiteX3" fmla="*/ 26227 w 52170"/>
                        <a:gd name="connsiteY3" fmla="*/ 241 h 52170"/>
                        <a:gd name="connsiteX4" fmla="*/ 52313 w 52170"/>
                        <a:gd name="connsiteY4" fmla="*/ 26327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313" y="26327"/>
                          </a:moveTo>
                          <a:cubicBezTo>
                            <a:pt x="52313" y="40733"/>
                            <a:pt x="40634" y="52412"/>
                            <a:pt x="26227" y="52412"/>
                          </a:cubicBezTo>
                          <a:cubicBezTo>
                            <a:pt x="11821" y="52412"/>
                            <a:pt x="142" y="40733"/>
                            <a:pt x="142" y="26327"/>
                          </a:cubicBezTo>
                          <a:cubicBezTo>
                            <a:pt x="142" y="11920"/>
                            <a:pt x="11821" y="241"/>
                            <a:pt x="26227" y="241"/>
                          </a:cubicBezTo>
                          <a:cubicBezTo>
                            <a:pt x="40634" y="241"/>
                            <a:pt x="52313" y="11920"/>
                            <a:pt x="52313" y="26327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66" name="Freeform: Shape 365">
                      <a:extLst>
                        <a:ext uri="{FF2B5EF4-FFF2-40B4-BE49-F238E27FC236}">
                          <a16:creationId xmlns:a16="http://schemas.microsoft.com/office/drawing/2014/main" id="{30148FB0-883A-4FE4-A9E6-4C1CE3E284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92507" y="5516361"/>
                      <a:ext cx="52170" cy="52170"/>
                    </a:xfrm>
                    <a:custGeom>
                      <a:avLst/>
                      <a:gdLst>
                        <a:gd name="connsiteX0" fmla="*/ 52334 w 52170"/>
                        <a:gd name="connsiteY0" fmla="*/ 26334 h 52170"/>
                        <a:gd name="connsiteX1" fmla="*/ 26249 w 52170"/>
                        <a:gd name="connsiteY1" fmla="*/ 52419 h 52170"/>
                        <a:gd name="connsiteX2" fmla="*/ 163 w 52170"/>
                        <a:gd name="connsiteY2" fmla="*/ 26334 h 52170"/>
                        <a:gd name="connsiteX3" fmla="*/ 26249 w 52170"/>
                        <a:gd name="connsiteY3" fmla="*/ 248 h 52170"/>
                        <a:gd name="connsiteX4" fmla="*/ 52334 w 52170"/>
                        <a:gd name="connsiteY4" fmla="*/ 26334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334" y="26334"/>
                          </a:moveTo>
                          <a:cubicBezTo>
                            <a:pt x="52334" y="40740"/>
                            <a:pt x="40655" y="52419"/>
                            <a:pt x="26249" y="52419"/>
                          </a:cubicBezTo>
                          <a:cubicBezTo>
                            <a:pt x="11842" y="52419"/>
                            <a:pt x="163" y="40740"/>
                            <a:pt x="163" y="26334"/>
                          </a:cubicBezTo>
                          <a:cubicBezTo>
                            <a:pt x="163" y="11927"/>
                            <a:pt x="11842" y="248"/>
                            <a:pt x="26249" y="248"/>
                          </a:cubicBezTo>
                          <a:cubicBezTo>
                            <a:pt x="40655" y="248"/>
                            <a:pt x="52334" y="11927"/>
                            <a:pt x="52334" y="26334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67" name="Freeform: Shape 366">
                      <a:extLst>
                        <a:ext uri="{FF2B5EF4-FFF2-40B4-BE49-F238E27FC236}">
                          <a16:creationId xmlns:a16="http://schemas.microsoft.com/office/drawing/2014/main" id="{FE056F44-A4F5-4B05-9C49-AA190A5B00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49461" y="5725244"/>
                      <a:ext cx="52170" cy="52170"/>
                    </a:xfrm>
                    <a:custGeom>
                      <a:avLst/>
                      <a:gdLst>
                        <a:gd name="connsiteX0" fmla="*/ 52308 w 52170"/>
                        <a:gd name="connsiteY0" fmla="*/ 26355 h 52170"/>
                        <a:gd name="connsiteX1" fmla="*/ 26223 w 52170"/>
                        <a:gd name="connsiteY1" fmla="*/ 52441 h 52170"/>
                        <a:gd name="connsiteX2" fmla="*/ 138 w 52170"/>
                        <a:gd name="connsiteY2" fmla="*/ 26355 h 52170"/>
                        <a:gd name="connsiteX3" fmla="*/ 26223 w 52170"/>
                        <a:gd name="connsiteY3" fmla="*/ 270 h 52170"/>
                        <a:gd name="connsiteX4" fmla="*/ 52308 w 52170"/>
                        <a:gd name="connsiteY4" fmla="*/ 26355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308" y="26355"/>
                          </a:moveTo>
                          <a:cubicBezTo>
                            <a:pt x="52308" y="40762"/>
                            <a:pt x="40630" y="52441"/>
                            <a:pt x="26223" y="52441"/>
                          </a:cubicBezTo>
                          <a:cubicBezTo>
                            <a:pt x="11817" y="52441"/>
                            <a:pt x="138" y="40762"/>
                            <a:pt x="138" y="26355"/>
                          </a:cubicBezTo>
                          <a:cubicBezTo>
                            <a:pt x="138" y="11949"/>
                            <a:pt x="11817" y="270"/>
                            <a:pt x="26223" y="270"/>
                          </a:cubicBezTo>
                          <a:cubicBezTo>
                            <a:pt x="40630" y="270"/>
                            <a:pt x="52308" y="11949"/>
                            <a:pt x="52308" y="26355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68" name="Freeform: Shape 367">
                      <a:extLst>
                        <a:ext uri="{FF2B5EF4-FFF2-40B4-BE49-F238E27FC236}">
                          <a16:creationId xmlns:a16="http://schemas.microsoft.com/office/drawing/2014/main" id="{DCC19D03-2CD4-429B-B5E2-E316E559BD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7005" y="6351884"/>
                      <a:ext cx="52170" cy="52170"/>
                    </a:xfrm>
                    <a:custGeom>
                      <a:avLst/>
                      <a:gdLst>
                        <a:gd name="connsiteX0" fmla="*/ 52227 w 52170"/>
                        <a:gd name="connsiteY0" fmla="*/ 26421 h 52170"/>
                        <a:gd name="connsiteX1" fmla="*/ 26142 w 52170"/>
                        <a:gd name="connsiteY1" fmla="*/ 52507 h 52170"/>
                        <a:gd name="connsiteX2" fmla="*/ 57 w 52170"/>
                        <a:gd name="connsiteY2" fmla="*/ 26421 h 52170"/>
                        <a:gd name="connsiteX3" fmla="*/ 26142 w 52170"/>
                        <a:gd name="connsiteY3" fmla="*/ 336 h 52170"/>
                        <a:gd name="connsiteX4" fmla="*/ 52227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7" y="26421"/>
                          </a:moveTo>
                          <a:cubicBezTo>
                            <a:pt x="52227" y="40828"/>
                            <a:pt x="40549" y="52507"/>
                            <a:pt x="26142" y="52507"/>
                          </a:cubicBezTo>
                          <a:cubicBezTo>
                            <a:pt x="11736" y="52507"/>
                            <a:pt x="57" y="40828"/>
                            <a:pt x="57" y="26421"/>
                          </a:cubicBezTo>
                          <a:cubicBezTo>
                            <a:pt x="57" y="12015"/>
                            <a:pt x="11736" y="336"/>
                            <a:pt x="26142" y="336"/>
                          </a:cubicBezTo>
                          <a:cubicBezTo>
                            <a:pt x="40549" y="336"/>
                            <a:pt x="52227" y="12015"/>
                            <a:pt x="52227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69" name="Freeform: Shape 368">
                      <a:extLst>
                        <a:ext uri="{FF2B5EF4-FFF2-40B4-BE49-F238E27FC236}">
                          <a16:creationId xmlns:a16="http://schemas.microsoft.com/office/drawing/2014/main" id="{417D0EB4-E613-41AC-9DD9-E5A3B767DB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1852" y="6351884"/>
                      <a:ext cx="52170" cy="52170"/>
                    </a:xfrm>
                    <a:custGeom>
                      <a:avLst/>
                      <a:gdLst>
                        <a:gd name="connsiteX0" fmla="*/ 52224 w 52170"/>
                        <a:gd name="connsiteY0" fmla="*/ 26421 h 52170"/>
                        <a:gd name="connsiteX1" fmla="*/ 26138 w 52170"/>
                        <a:gd name="connsiteY1" fmla="*/ 52507 h 52170"/>
                        <a:gd name="connsiteX2" fmla="*/ 53 w 52170"/>
                        <a:gd name="connsiteY2" fmla="*/ 26421 h 52170"/>
                        <a:gd name="connsiteX3" fmla="*/ 26138 w 52170"/>
                        <a:gd name="connsiteY3" fmla="*/ 336 h 52170"/>
                        <a:gd name="connsiteX4" fmla="*/ 52224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4" y="26421"/>
                          </a:moveTo>
                          <a:cubicBezTo>
                            <a:pt x="52224" y="40828"/>
                            <a:pt x="40545" y="52507"/>
                            <a:pt x="26138" y="52507"/>
                          </a:cubicBezTo>
                          <a:cubicBezTo>
                            <a:pt x="11732" y="52507"/>
                            <a:pt x="53" y="40828"/>
                            <a:pt x="53" y="26421"/>
                          </a:cubicBezTo>
                          <a:cubicBezTo>
                            <a:pt x="53" y="12015"/>
                            <a:pt x="11732" y="336"/>
                            <a:pt x="26138" y="336"/>
                          </a:cubicBezTo>
                          <a:cubicBezTo>
                            <a:pt x="40545" y="336"/>
                            <a:pt x="52224" y="12015"/>
                            <a:pt x="52224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70" name="Freeform: Shape 369">
                      <a:extLst>
                        <a:ext uri="{FF2B5EF4-FFF2-40B4-BE49-F238E27FC236}">
                          <a16:creationId xmlns:a16="http://schemas.microsoft.com/office/drawing/2014/main" id="{C04FC795-753A-4D0A-B32C-B2929DAA2E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1431" y="6351884"/>
                      <a:ext cx="52170" cy="52170"/>
                    </a:xfrm>
                    <a:custGeom>
                      <a:avLst/>
                      <a:gdLst>
                        <a:gd name="connsiteX0" fmla="*/ 52223 w 52170"/>
                        <a:gd name="connsiteY0" fmla="*/ 26421 h 52170"/>
                        <a:gd name="connsiteX1" fmla="*/ 26137 w 52170"/>
                        <a:gd name="connsiteY1" fmla="*/ 52507 h 52170"/>
                        <a:gd name="connsiteX2" fmla="*/ 52 w 52170"/>
                        <a:gd name="connsiteY2" fmla="*/ 26421 h 52170"/>
                        <a:gd name="connsiteX3" fmla="*/ 26137 w 52170"/>
                        <a:gd name="connsiteY3" fmla="*/ 336 h 52170"/>
                        <a:gd name="connsiteX4" fmla="*/ 52223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3" y="26421"/>
                          </a:moveTo>
                          <a:cubicBezTo>
                            <a:pt x="52223" y="40828"/>
                            <a:pt x="40544" y="52507"/>
                            <a:pt x="26137" y="52507"/>
                          </a:cubicBezTo>
                          <a:cubicBezTo>
                            <a:pt x="11731" y="52507"/>
                            <a:pt x="52" y="40828"/>
                            <a:pt x="52" y="26421"/>
                          </a:cubicBezTo>
                          <a:cubicBezTo>
                            <a:pt x="52" y="12015"/>
                            <a:pt x="11731" y="336"/>
                            <a:pt x="26137" y="336"/>
                          </a:cubicBezTo>
                          <a:cubicBezTo>
                            <a:pt x="40544" y="336"/>
                            <a:pt x="52223" y="12015"/>
                            <a:pt x="52223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71" name="Freeform: Shape 370">
                      <a:extLst>
                        <a:ext uri="{FF2B5EF4-FFF2-40B4-BE49-F238E27FC236}">
                          <a16:creationId xmlns:a16="http://schemas.microsoft.com/office/drawing/2014/main" id="{E2868584-E616-432B-9EDF-736DA32FA8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2158" y="6351884"/>
                      <a:ext cx="52170" cy="52170"/>
                    </a:xfrm>
                    <a:custGeom>
                      <a:avLst/>
                      <a:gdLst>
                        <a:gd name="connsiteX0" fmla="*/ 52224 w 52170"/>
                        <a:gd name="connsiteY0" fmla="*/ 26421 h 52170"/>
                        <a:gd name="connsiteX1" fmla="*/ 26138 w 52170"/>
                        <a:gd name="connsiteY1" fmla="*/ 52507 h 52170"/>
                        <a:gd name="connsiteX2" fmla="*/ 53 w 52170"/>
                        <a:gd name="connsiteY2" fmla="*/ 26421 h 52170"/>
                        <a:gd name="connsiteX3" fmla="*/ 26138 w 52170"/>
                        <a:gd name="connsiteY3" fmla="*/ 336 h 52170"/>
                        <a:gd name="connsiteX4" fmla="*/ 52224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4" y="26421"/>
                          </a:moveTo>
                          <a:cubicBezTo>
                            <a:pt x="52224" y="40828"/>
                            <a:pt x="40545" y="52507"/>
                            <a:pt x="26138" y="52507"/>
                          </a:cubicBezTo>
                          <a:cubicBezTo>
                            <a:pt x="11732" y="52507"/>
                            <a:pt x="53" y="40828"/>
                            <a:pt x="53" y="26421"/>
                          </a:cubicBezTo>
                          <a:cubicBezTo>
                            <a:pt x="53" y="12015"/>
                            <a:pt x="11732" y="336"/>
                            <a:pt x="26138" y="336"/>
                          </a:cubicBezTo>
                          <a:cubicBezTo>
                            <a:pt x="40545" y="336"/>
                            <a:pt x="52224" y="12015"/>
                            <a:pt x="52224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72" name="Freeform: Shape 371">
                      <a:extLst>
                        <a:ext uri="{FF2B5EF4-FFF2-40B4-BE49-F238E27FC236}">
                          <a16:creationId xmlns:a16="http://schemas.microsoft.com/office/drawing/2014/main" id="{0E0FCADA-FB0C-4215-B65A-BB2B4A312C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4097" y="6351884"/>
                      <a:ext cx="52170" cy="52170"/>
                    </a:xfrm>
                    <a:custGeom>
                      <a:avLst/>
                      <a:gdLst>
                        <a:gd name="connsiteX0" fmla="*/ 52224 w 52170"/>
                        <a:gd name="connsiteY0" fmla="*/ 26421 h 52170"/>
                        <a:gd name="connsiteX1" fmla="*/ 26139 w 52170"/>
                        <a:gd name="connsiteY1" fmla="*/ 52507 h 52170"/>
                        <a:gd name="connsiteX2" fmla="*/ 53 w 52170"/>
                        <a:gd name="connsiteY2" fmla="*/ 26421 h 52170"/>
                        <a:gd name="connsiteX3" fmla="*/ 26139 w 52170"/>
                        <a:gd name="connsiteY3" fmla="*/ 336 h 52170"/>
                        <a:gd name="connsiteX4" fmla="*/ 52224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4" y="26421"/>
                          </a:moveTo>
                          <a:cubicBezTo>
                            <a:pt x="52224" y="40828"/>
                            <a:pt x="40545" y="52507"/>
                            <a:pt x="26139" y="52507"/>
                          </a:cubicBezTo>
                          <a:cubicBezTo>
                            <a:pt x="11732" y="52507"/>
                            <a:pt x="53" y="40828"/>
                            <a:pt x="53" y="26421"/>
                          </a:cubicBezTo>
                          <a:cubicBezTo>
                            <a:pt x="53" y="12015"/>
                            <a:pt x="11732" y="336"/>
                            <a:pt x="26139" y="336"/>
                          </a:cubicBezTo>
                          <a:cubicBezTo>
                            <a:pt x="40545" y="336"/>
                            <a:pt x="52224" y="12015"/>
                            <a:pt x="52224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73" name="Freeform: Shape 372">
                      <a:extLst>
                        <a:ext uri="{FF2B5EF4-FFF2-40B4-BE49-F238E27FC236}">
                          <a16:creationId xmlns:a16="http://schemas.microsoft.com/office/drawing/2014/main" id="{576A19EC-8354-4EAE-9A8C-D9DDFC247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1717" y="6351884"/>
                      <a:ext cx="52170" cy="52170"/>
                    </a:xfrm>
                    <a:custGeom>
                      <a:avLst/>
                      <a:gdLst>
                        <a:gd name="connsiteX0" fmla="*/ 52224 w 52170"/>
                        <a:gd name="connsiteY0" fmla="*/ 26421 h 52170"/>
                        <a:gd name="connsiteX1" fmla="*/ 26138 w 52170"/>
                        <a:gd name="connsiteY1" fmla="*/ 52507 h 52170"/>
                        <a:gd name="connsiteX2" fmla="*/ 53 w 52170"/>
                        <a:gd name="connsiteY2" fmla="*/ 26421 h 52170"/>
                        <a:gd name="connsiteX3" fmla="*/ 26138 w 52170"/>
                        <a:gd name="connsiteY3" fmla="*/ 336 h 52170"/>
                        <a:gd name="connsiteX4" fmla="*/ 52224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4" y="26421"/>
                          </a:moveTo>
                          <a:cubicBezTo>
                            <a:pt x="52224" y="40828"/>
                            <a:pt x="40545" y="52507"/>
                            <a:pt x="26138" y="52507"/>
                          </a:cubicBezTo>
                          <a:cubicBezTo>
                            <a:pt x="11732" y="52507"/>
                            <a:pt x="53" y="40828"/>
                            <a:pt x="53" y="26421"/>
                          </a:cubicBezTo>
                          <a:cubicBezTo>
                            <a:pt x="53" y="12015"/>
                            <a:pt x="11732" y="336"/>
                            <a:pt x="26138" y="336"/>
                          </a:cubicBezTo>
                          <a:cubicBezTo>
                            <a:pt x="40545" y="336"/>
                            <a:pt x="52224" y="12015"/>
                            <a:pt x="52224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74" name="Freeform: Shape 373">
                      <a:extLst>
                        <a:ext uri="{FF2B5EF4-FFF2-40B4-BE49-F238E27FC236}">
                          <a16:creationId xmlns:a16="http://schemas.microsoft.com/office/drawing/2014/main" id="{66D26950-C341-4D4E-B540-5BE0EA5D23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1431" y="6351884"/>
                      <a:ext cx="52170" cy="52170"/>
                    </a:xfrm>
                    <a:custGeom>
                      <a:avLst/>
                      <a:gdLst>
                        <a:gd name="connsiteX0" fmla="*/ 52223 w 52170"/>
                        <a:gd name="connsiteY0" fmla="*/ 26421 h 52170"/>
                        <a:gd name="connsiteX1" fmla="*/ 26137 w 52170"/>
                        <a:gd name="connsiteY1" fmla="*/ 52507 h 52170"/>
                        <a:gd name="connsiteX2" fmla="*/ 52 w 52170"/>
                        <a:gd name="connsiteY2" fmla="*/ 26421 h 52170"/>
                        <a:gd name="connsiteX3" fmla="*/ 26137 w 52170"/>
                        <a:gd name="connsiteY3" fmla="*/ 336 h 52170"/>
                        <a:gd name="connsiteX4" fmla="*/ 52223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3" y="26421"/>
                          </a:moveTo>
                          <a:cubicBezTo>
                            <a:pt x="52223" y="40828"/>
                            <a:pt x="40544" y="52507"/>
                            <a:pt x="26137" y="52507"/>
                          </a:cubicBezTo>
                          <a:cubicBezTo>
                            <a:pt x="11731" y="52507"/>
                            <a:pt x="52" y="40828"/>
                            <a:pt x="52" y="26421"/>
                          </a:cubicBezTo>
                          <a:cubicBezTo>
                            <a:pt x="52" y="12015"/>
                            <a:pt x="11731" y="336"/>
                            <a:pt x="26137" y="336"/>
                          </a:cubicBezTo>
                          <a:cubicBezTo>
                            <a:pt x="40544" y="336"/>
                            <a:pt x="52223" y="12015"/>
                            <a:pt x="52223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75" name="Freeform: Shape 374">
                      <a:extLst>
                        <a:ext uri="{FF2B5EF4-FFF2-40B4-BE49-F238E27FC236}">
                          <a16:creationId xmlns:a16="http://schemas.microsoft.com/office/drawing/2014/main" id="{368A0A89-772B-440A-AF8C-EF1FA4E0D5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1468" y="6313784"/>
                      <a:ext cx="52170" cy="52170"/>
                    </a:xfrm>
                    <a:custGeom>
                      <a:avLst/>
                      <a:gdLst>
                        <a:gd name="connsiteX0" fmla="*/ 52230 w 52170"/>
                        <a:gd name="connsiteY0" fmla="*/ 26417 h 52170"/>
                        <a:gd name="connsiteX1" fmla="*/ 26145 w 52170"/>
                        <a:gd name="connsiteY1" fmla="*/ 52503 h 52170"/>
                        <a:gd name="connsiteX2" fmla="*/ 59 w 52170"/>
                        <a:gd name="connsiteY2" fmla="*/ 26417 h 52170"/>
                        <a:gd name="connsiteX3" fmla="*/ 26145 w 52170"/>
                        <a:gd name="connsiteY3" fmla="*/ 332 h 52170"/>
                        <a:gd name="connsiteX4" fmla="*/ 52230 w 52170"/>
                        <a:gd name="connsiteY4" fmla="*/ 26417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30" y="26417"/>
                          </a:moveTo>
                          <a:cubicBezTo>
                            <a:pt x="52230" y="40824"/>
                            <a:pt x="40551" y="52503"/>
                            <a:pt x="26145" y="52503"/>
                          </a:cubicBezTo>
                          <a:cubicBezTo>
                            <a:pt x="11738" y="52503"/>
                            <a:pt x="59" y="40824"/>
                            <a:pt x="59" y="26417"/>
                          </a:cubicBezTo>
                          <a:cubicBezTo>
                            <a:pt x="59" y="12011"/>
                            <a:pt x="11738" y="332"/>
                            <a:pt x="26145" y="332"/>
                          </a:cubicBezTo>
                          <a:cubicBezTo>
                            <a:pt x="40551" y="332"/>
                            <a:pt x="52230" y="12011"/>
                            <a:pt x="52230" y="26417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</p:grpSp>
              <p:sp>
                <p:nvSpPr>
                  <p:cNvPr id="376" name="TextBox 375">
                    <a:extLst>
                      <a:ext uri="{FF2B5EF4-FFF2-40B4-BE49-F238E27FC236}">
                        <a16:creationId xmlns:a16="http://schemas.microsoft.com/office/drawing/2014/main" id="{3113666E-C186-43C9-A3B3-830847B0B3F5}"/>
                      </a:ext>
                    </a:extLst>
                  </p:cNvPr>
                  <p:cNvSpPr txBox="1"/>
                  <p:nvPr/>
                </p:nvSpPr>
                <p:spPr>
                  <a:xfrm>
                    <a:off x="2571077" y="5265450"/>
                    <a:ext cx="667170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lang="en-US" sz="1000" spc="0" baseline="0" dirty="0">
                        <a:solidFill>
                          <a:srgbClr val="000000"/>
                        </a:solidFill>
                        <a:cs typeface="Arial"/>
                        <a:sym typeface="Arial"/>
                        <a:rtl val="0"/>
                      </a:rPr>
                      <a:t>ρ = 0.977</a:t>
                    </a:r>
                  </a:p>
                </p:txBody>
              </p:sp>
              <p:grpSp>
                <p:nvGrpSpPr>
                  <p:cNvPr id="377" name="Graphic 4">
                    <a:extLst>
                      <a:ext uri="{FF2B5EF4-FFF2-40B4-BE49-F238E27FC236}">
                        <a16:creationId xmlns:a16="http://schemas.microsoft.com/office/drawing/2014/main" id="{59CAC9B8-8255-428E-B388-8613855D4997}"/>
                      </a:ext>
                    </a:extLst>
                  </p:cNvPr>
                  <p:cNvGrpSpPr/>
                  <p:nvPr/>
                </p:nvGrpSpPr>
                <p:grpSpPr>
                  <a:xfrm>
                    <a:off x="227927" y="3169950"/>
                    <a:ext cx="958917" cy="246221"/>
                    <a:chOff x="227927" y="3169950"/>
                    <a:chExt cx="958917" cy="246221"/>
                  </a:xfrm>
                </p:grpSpPr>
                <p:sp>
                  <p:nvSpPr>
                    <p:cNvPr id="378" name="Freeform: Shape 377">
                      <a:extLst>
                        <a:ext uri="{FF2B5EF4-FFF2-40B4-BE49-F238E27FC236}">
                          <a16:creationId xmlns:a16="http://schemas.microsoft.com/office/drawing/2014/main" id="{848B3FBD-5DB6-492F-AE55-13FE77F8B3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9367" y="3234720"/>
                      <a:ext cx="9525" cy="9525"/>
                    </a:xfrm>
                    <a:custGeom>
                      <a:avLst/>
                      <a:gdLst>
                        <a:gd name="connsiteX0" fmla="*/ 6 w 9525"/>
                        <a:gd name="connsiteY0" fmla="*/ 6 h 9525"/>
                        <a:gd name="connsiteX1" fmla="*/ 6 w 9525"/>
                        <a:gd name="connsiteY1" fmla="*/ 6 h 9525"/>
                        <a:gd name="connsiteX2" fmla="*/ 6 w 9525"/>
                        <a:gd name="connsiteY2" fmla="*/ 6 h 9525"/>
                        <a:gd name="connsiteX3" fmla="*/ 6 w 9525"/>
                        <a:gd name="connsiteY3" fmla="*/ 6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525" h="9525">
                          <a:moveTo>
                            <a:pt x="6" y="6"/>
                          </a:moveTo>
                          <a:lnTo>
                            <a:pt x="6" y="6"/>
                          </a:lnTo>
                          <a:lnTo>
                            <a:pt x="6" y="6"/>
                          </a:lnTo>
                          <a:lnTo>
                            <a:pt x="6" y="6"/>
                          </a:lnTo>
                          <a:close/>
                        </a:path>
                      </a:pathLst>
                    </a:custGeom>
                    <a:no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79" name="TextBox 378">
                      <a:extLst>
                        <a:ext uri="{FF2B5EF4-FFF2-40B4-BE49-F238E27FC236}">
                          <a16:creationId xmlns:a16="http://schemas.microsoft.com/office/drawing/2014/main" id="{A01473B0-A115-4964-ADF3-FDE160E4D89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7927" y="3169950"/>
                      <a:ext cx="958917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/>
                      <a:r>
                        <a:rPr lang="en-US" sz="1000" b="1" spc="0" baseline="0" dirty="0">
                          <a:solidFill>
                            <a:srgbClr val="000000"/>
                          </a:solidFill>
                          <a:cs typeface="Helvetica"/>
                          <a:sym typeface="Helvetica"/>
                          <a:rtl val="0"/>
                        </a:rPr>
                        <a:t>Bottom strand</a:t>
                      </a:r>
                    </a:p>
                  </p:txBody>
                </p:sp>
              </p:grpSp>
            </p:grpSp>
          </p:grpSp>
          <p:grpSp>
            <p:nvGrpSpPr>
              <p:cNvPr id="380" name="Graphic 4">
                <a:extLst>
                  <a:ext uri="{FF2B5EF4-FFF2-40B4-BE49-F238E27FC236}">
                    <a16:creationId xmlns:a16="http://schemas.microsoft.com/office/drawing/2014/main" id="{11FB7385-85FC-49F5-8036-6D9CB88C8E5C}"/>
                  </a:ext>
                </a:extLst>
              </p:cNvPr>
              <p:cNvGrpSpPr/>
              <p:nvPr/>
            </p:nvGrpSpPr>
            <p:grpSpPr>
              <a:xfrm>
                <a:off x="3742652" y="3169950"/>
                <a:ext cx="3498346" cy="3603783"/>
                <a:chOff x="3742652" y="3169950"/>
                <a:chExt cx="3498346" cy="3603783"/>
              </a:xfrm>
            </p:grpSpPr>
            <p:sp>
              <p:nvSpPr>
                <p:cNvPr id="381" name="Freeform: Shape 380">
                  <a:extLst>
                    <a:ext uri="{FF2B5EF4-FFF2-40B4-BE49-F238E27FC236}">
                      <a16:creationId xmlns:a16="http://schemas.microsoft.com/office/drawing/2014/main" id="{69E77711-047E-447B-9F6D-92F219475961}"/>
                    </a:ext>
                  </a:extLst>
                </p:cNvPr>
                <p:cNvSpPr/>
                <p:nvPr/>
              </p:nvSpPr>
              <p:spPr>
                <a:xfrm>
                  <a:off x="4277004" y="3525232"/>
                  <a:ext cx="2857500" cy="2857500"/>
                </a:xfrm>
                <a:custGeom>
                  <a:avLst/>
                  <a:gdLst>
                    <a:gd name="connsiteX0" fmla="*/ 421 w 2857500"/>
                    <a:gd name="connsiteY0" fmla="*/ 36 h 2857500"/>
                    <a:gd name="connsiteX1" fmla="*/ 2857921 w 2857500"/>
                    <a:gd name="connsiteY1" fmla="*/ 36 h 2857500"/>
                    <a:gd name="connsiteX2" fmla="*/ 2857921 w 2857500"/>
                    <a:gd name="connsiteY2" fmla="*/ 2857536 h 2857500"/>
                    <a:gd name="connsiteX3" fmla="*/ 421 w 2857500"/>
                    <a:gd name="connsiteY3" fmla="*/ 2857536 h 2857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7500" h="2857500">
                      <a:moveTo>
                        <a:pt x="421" y="36"/>
                      </a:moveTo>
                      <a:lnTo>
                        <a:pt x="2857921" y="36"/>
                      </a:lnTo>
                      <a:lnTo>
                        <a:pt x="2857921" y="2857536"/>
                      </a:lnTo>
                      <a:lnTo>
                        <a:pt x="421" y="2857536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DDDDD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00"/>
                </a:p>
              </p:txBody>
            </p:sp>
            <p:grpSp>
              <p:nvGrpSpPr>
                <p:cNvPr id="382" name="Graphic 4">
                  <a:extLst>
                    <a:ext uri="{FF2B5EF4-FFF2-40B4-BE49-F238E27FC236}">
                      <a16:creationId xmlns:a16="http://schemas.microsoft.com/office/drawing/2014/main" id="{B543ECE0-930A-42E7-8B8B-2E74A44F0169}"/>
                    </a:ext>
                  </a:extLst>
                </p:cNvPr>
                <p:cNvGrpSpPr/>
                <p:nvPr/>
              </p:nvGrpSpPr>
              <p:grpSpPr>
                <a:xfrm>
                  <a:off x="3742652" y="3169950"/>
                  <a:ext cx="3498346" cy="3603783"/>
                  <a:chOff x="3742652" y="3169950"/>
                  <a:chExt cx="3498346" cy="3603783"/>
                </a:xfrm>
              </p:grpSpPr>
              <p:grpSp>
                <p:nvGrpSpPr>
                  <p:cNvPr id="383" name="Graphic 4">
                    <a:extLst>
                      <a:ext uri="{FF2B5EF4-FFF2-40B4-BE49-F238E27FC236}">
                        <a16:creationId xmlns:a16="http://schemas.microsoft.com/office/drawing/2014/main" id="{E6526C58-62C1-40E3-ACC0-97940FD8DECB}"/>
                      </a:ext>
                    </a:extLst>
                  </p:cNvPr>
                  <p:cNvGrpSpPr/>
                  <p:nvPr/>
                </p:nvGrpSpPr>
                <p:grpSpPr>
                  <a:xfrm>
                    <a:off x="4277004" y="3525232"/>
                    <a:ext cx="2857500" cy="2857500"/>
                    <a:chOff x="4277004" y="3525232"/>
                    <a:chExt cx="2857500" cy="2857500"/>
                  </a:xfrm>
                  <a:noFill/>
                </p:grpSpPr>
                <p:sp>
                  <p:nvSpPr>
                    <p:cNvPr id="384" name="Freeform: Shape 383">
                      <a:extLst>
                        <a:ext uri="{FF2B5EF4-FFF2-40B4-BE49-F238E27FC236}">
                          <a16:creationId xmlns:a16="http://schemas.microsoft.com/office/drawing/2014/main" id="{E63A00FD-0AF3-4D5E-B320-9C0293160F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77004" y="6382732"/>
                      <a:ext cx="9525" cy="9525"/>
                    </a:xfrm>
                    <a:custGeom>
                      <a:avLst/>
                      <a:gdLst>
                        <a:gd name="connsiteX0" fmla="*/ 422 w 9525"/>
                        <a:gd name="connsiteY0" fmla="*/ 337 h 9525"/>
                        <a:gd name="connsiteX1" fmla="*/ 422 w 9525"/>
                        <a:gd name="connsiteY1" fmla="*/ 337 h 9525"/>
                        <a:gd name="connsiteX2" fmla="*/ 422 w 9525"/>
                        <a:gd name="connsiteY2" fmla="*/ 337 h 9525"/>
                        <a:gd name="connsiteX3" fmla="*/ 422 w 9525"/>
                        <a:gd name="connsiteY3" fmla="*/ 337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525" h="9525">
                          <a:moveTo>
                            <a:pt x="422" y="337"/>
                          </a:moveTo>
                          <a:lnTo>
                            <a:pt x="422" y="337"/>
                          </a:lnTo>
                          <a:lnTo>
                            <a:pt x="422" y="337"/>
                          </a:lnTo>
                          <a:lnTo>
                            <a:pt x="422" y="337"/>
                          </a:lnTo>
                          <a:close/>
                        </a:path>
                      </a:pathLst>
                    </a:custGeom>
                    <a:no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grpSp>
                  <p:nvGrpSpPr>
                    <p:cNvPr id="385" name="Graphic 4">
                      <a:extLst>
                        <a:ext uri="{FF2B5EF4-FFF2-40B4-BE49-F238E27FC236}">
                          <a16:creationId xmlns:a16="http://schemas.microsoft.com/office/drawing/2014/main" id="{6A87066A-0436-4945-845D-BF708248764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277004" y="3525232"/>
                      <a:ext cx="2857500" cy="2857500"/>
                      <a:chOff x="4277004" y="3525232"/>
                      <a:chExt cx="2857500" cy="2857500"/>
                    </a:xfrm>
                  </p:grpSpPr>
                  <p:sp>
                    <p:nvSpPr>
                      <p:cNvPr id="386" name="Freeform: Shape 385">
                        <a:extLst>
                          <a:ext uri="{FF2B5EF4-FFF2-40B4-BE49-F238E27FC236}">
                            <a16:creationId xmlns:a16="http://schemas.microsoft.com/office/drawing/2014/main" id="{1BCD2BA3-D040-4C33-9D13-224509634A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77004" y="3525232"/>
                        <a:ext cx="9525" cy="2857500"/>
                      </a:xfrm>
                      <a:custGeom>
                        <a:avLst/>
                        <a:gdLst>
                          <a:gd name="connsiteX0" fmla="*/ 422 w 9525"/>
                          <a:gd name="connsiteY0" fmla="*/ 37 h 2857500"/>
                          <a:gd name="connsiteX1" fmla="*/ 422 w 9525"/>
                          <a:gd name="connsiteY1" fmla="*/ 2857537 h 28575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9525" h="2857500">
                            <a:moveTo>
                              <a:pt x="422" y="37"/>
                            </a:moveTo>
                            <a:lnTo>
                              <a:pt x="422" y="28575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387" name="Freeform: Shape 386">
                        <a:extLst>
                          <a:ext uri="{FF2B5EF4-FFF2-40B4-BE49-F238E27FC236}">
                            <a16:creationId xmlns:a16="http://schemas.microsoft.com/office/drawing/2014/main" id="{B9706EC9-AE20-4012-B2DF-C5B588344B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53254" y="3525232"/>
                        <a:ext cx="9525" cy="2857500"/>
                      </a:xfrm>
                      <a:custGeom>
                        <a:avLst/>
                        <a:gdLst>
                          <a:gd name="connsiteX0" fmla="*/ 472 w 9525"/>
                          <a:gd name="connsiteY0" fmla="*/ 37 h 2857500"/>
                          <a:gd name="connsiteX1" fmla="*/ 472 w 9525"/>
                          <a:gd name="connsiteY1" fmla="*/ 2857537 h 28575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9525" h="2857500">
                            <a:moveTo>
                              <a:pt x="472" y="37"/>
                            </a:moveTo>
                            <a:lnTo>
                              <a:pt x="472" y="28575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388" name="Freeform: Shape 387">
                        <a:extLst>
                          <a:ext uri="{FF2B5EF4-FFF2-40B4-BE49-F238E27FC236}">
                            <a16:creationId xmlns:a16="http://schemas.microsoft.com/office/drawing/2014/main" id="{0F4F6E3E-9D71-4A17-B047-FE1276D85B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29504" y="3525232"/>
                        <a:ext cx="9525" cy="2857500"/>
                      </a:xfrm>
                      <a:custGeom>
                        <a:avLst/>
                        <a:gdLst>
                          <a:gd name="connsiteX0" fmla="*/ 522 w 9525"/>
                          <a:gd name="connsiteY0" fmla="*/ 37 h 2857500"/>
                          <a:gd name="connsiteX1" fmla="*/ 522 w 9525"/>
                          <a:gd name="connsiteY1" fmla="*/ 2857537 h 28575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9525" h="2857500">
                            <a:moveTo>
                              <a:pt x="522" y="37"/>
                            </a:moveTo>
                            <a:lnTo>
                              <a:pt x="522" y="28575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389" name="Freeform: Shape 388">
                        <a:extLst>
                          <a:ext uri="{FF2B5EF4-FFF2-40B4-BE49-F238E27FC236}">
                            <a16:creationId xmlns:a16="http://schemas.microsoft.com/office/drawing/2014/main" id="{E7591B89-2059-46ED-A235-6A7F34FA3A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05754" y="3525232"/>
                        <a:ext cx="9525" cy="2857500"/>
                      </a:xfrm>
                      <a:custGeom>
                        <a:avLst/>
                        <a:gdLst>
                          <a:gd name="connsiteX0" fmla="*/ 572 w 9525"/>
                          <a:gd name="connsiteY0" fmla="*/ 37 h 2857500"/>
                          <a:gd name="connsiteX1" fmla="*/ 572 w 9525"/>
                          <a:gd name="connsiteY1" fmla="*/ 2857537 h 28575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9525" h="2857500">
                            <a:moveTo>
                              <a:pt x="572" y="37"/>
                            </a:moveTo>
                            <a:lnTo>
                              <a:pt x="572" y="28575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390" name="Freeform: Shape 389">
                        <a:extLst>
                          <a:ext uri="{FF2B5EF4-FFF2-40B4-BE49-F238E27FC236}">
                            <a16:creationId xmlns:a16="http://schemas.microsoft.com/office/drawing/2014/main" id="{21C17449-92FA-424B-9014-973AC0F15F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2004" y="3525232"/>
                        <a:ext cx="9525" cy="2857500"/>
                      </a:xfrm>
                      <a:custGeom>
                        <a:avLst/>
                        <a:gdLst>
                          <a:gd name="connsiteX0" fmla="*/ 622 w 9525"/>
                          <a:gd name="connsiteY0" fmla="*/ 37 h 2857500"/>
                          <a:gd name="connsiteX1" fmla="*/ 622 w 9525"/>
                          <a:gd name="connsiteY1" fmla="*/ 2857537 h 28575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9525" h="2857500">
                            <a:moveTo>
                              <a:pt x="622" y="37"/>
                            </a:moveTo>
                            <a:lnTo>
                              <a:pt x="622" y="28575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391" name="Freeform: Shape 390">
                        <a:extLst>
                          <a:ext uri="{FF2B5EF4-FFF2-40B4-BE49-F238E27FC236}">
                            <a16:creationId xmlns:a16="http://schemas.microsoft.com/office/drawing/2014/main" id="{88F21F8B-3B9C-43D7-B13D-CBBB97C48CE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58254" y="3525232"/>
                        <a:ext cx="9525" cy="2857500"/>
                      </a:xfrm>
                      <a:custGeom>
                        <a:avLst/>
                        <a:gdLst>
                          <a:gd name="connsiteX0" fmla="*/ 672 w 9525"/>
                          <a:gd name="connsiteY0" fmla="*/ 37 h 2857500"/>
                          <a:gd name="connsiteX1" fmla="*/ 672 w 9525"/>
                          <a:gd name="connsiteY1" fmla="*/ 2857537 h 28575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9525" h="2857500">
                            <a:moveTo>
                              <a:pt x="672" y="37"/>
                            </a:moveTo>
                            <a:lnTo>
                              <a:pt x="672" y="28575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392" name="Freeform: Shape 391">
                        <a:extLst>
                          <a:ext uri="{FF2B5EF4-FFF2-40B4-BE49-F238E27FC236}">
                            <a16:creationId xmlns:a16="http://schemas.microsoft.com/office/drawing/2014/main" id="{0B4FB6DA-6315-4B0B-964A-11FB1B29ED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34504" y="3525232"/>
                        <a:ext cx="9525" cy="2857500"/>
                      </a:xfrm>
                      <a:custGeom>
                        <a:avLst/>
                        <a:gdLst>
                          <a:gd name="connsiteX0" fmla="*/ 722 w 9525"/>
                          <a:gd name="connsiteY0" fmla="*/ 37 h 2857500"/>
                          <a:gd name="connsiteX1" fmla="*/ 722 w 9525"/>
                          <a:gd name="connsiteY1" fmla="*/ 2857537 h 28575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9525" h="2857500">
                            <a:moveTo>
                              <a:pt x="722" y="37"/>
                            </a:moveTo>
                            <a:lnTo>
                              <a:pt x="722" y="28575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</p:grpSp>
              </p:grpSp>
              <p:grpSp>
                <p:nvGrpSpPr>
                  <p:cNvPr id="393" name="Graphic 4">
                    <a:extLst>
                      <a:ext uri="{FF2B5EF4-FFF2-40B4-BE49-F238E27FC236}">
                        <a16:creationId xmlns:a16="http://schemas.microsoft.com/office/drawing/2014/main" id="{D6A79957-D087-45F8-ABE8-1D209F13DAF1}"/>
                      </a:ext>
                    </a:extLst>
                  </p:cNvPr>
                  <p:cNvGrpSpPr/>
                  <p:nvPr/>
                </p:nvGrpSpPr>
                <p:grpSpPr>
                  <a:xfrm>
                    <a:off x="4277004" y="3525232"/>
                    <a:ext cx="2857500" cy="2857500"/>
                    <a:chOff x="4277004" y="3525232"/>
                    <a:chExt cx="2857500" cy="2857500"/>
                  </a:xfrm>
                  <a:noFill/>
                </p:grpSpPr>
                <p:sp>
                  <p:nvSpPr>
                    <p:cNvPr id="394" name="Freeform: Shape 393">
                      <a:extLst>
                        <a:ext uri="{FF2B5EF4-FFF2-40B4-BE49-F238E27FC236}">
                          <a16:creationId xmlns:a16="http://schemas.microsoft.com/office/drawing/2014/main" id="{57DCC425-D974-44DD-8324-2398A28F25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77004" y="3525232"/>
                      <a:ext cx="9525" cy="9525"/>
                    </a:xfrm>
                    <a:custGeom>
                      <a:avLst/>
                      <a:gdLst>
                        <a:gd name="connsiteX0" fmla="*/ 422 w 9525"/>
                        <a:gd name="connsiteY0" fmla="*/ 37 h 9525"/>
                        <a:gd name="connsiteX1" fmla="*/ 422 w 9525"/>
                        <a:gd name="connsiteY1" fmla="*/ 37 h 9525"/>
                        <a:gd name="connsiteX2" fmla="*/ 422 w 9525"/>
                        <a:gd name="connsiteY2" fmla="*/ 37 h 9525"/>
                        <a:gd name="connsiteX3" fmla="*/ 422 w 9525"/>
                        <a:gd name="connsiteY3" fmla="*/ 37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525" h="9525">
                          <a:moveTo>
                            <a:pt x="422" y="37"/>
                          </a:moveTo>
                          <a:lnTo>
                            <a:pt x="422" y="37"/>
                          </a:lnTo>
                          <a:lnTo>
                            <a:pt x="422" y="37"/>
                          </a:lnTo>
                          <a:lnTo>
                            <a:pt x="422" y="37"/>
                          </a:lnTo>
                          <a:close/>
                        </a:path>
                      </a:pathLst>
                    </a:custGeom>
                    <a:no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grpSp>
                  <p:nvGrpSpPr>
                    <p:cNvPr id="395" name="Graphic 4">
                      <a:extLst>
                        <a:ext uri="{FF2B5EF4-FFF2-40B4-BE49-F238E27FC236}">
                          <a16:creationId xmlns:a16="http://schemas.microsoft.com/office/drawing/2014/main" id="{BFA78356-E3D6-476B-A5D5-BF8F367DD01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277004" y="3525232"/>
                      <a:ext cx="2857500" cy="2857500"/>
                      <a:chOff x="4277004" y="3525232"/>
                      <a:chExt cx="2857500" cy="2857500"/>
                    </a:xfrm>
                  </p:grpSpPr>
                  <p:sp>
                    <p:nvSpPr>
                      <p:cNvPr id="396" name="Freeform: Shape 395">
                        <a:extLst>
                          <a:ext uri="{FF2B5EF4-FFF2-40B4-BE49-F238E27FC236}">
                            <a16:creationId xmlns:a16="http://schemas.microsoft.com/office/drawing/2014/main" id="{873217A1-D8A1-4CBE-B803-498CCDAAC9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77004" y="6382732"/>
                        <a:ext cx="2857500" cy="9525"/>
                      </a:xfrm>
                      <a:custGeom>
                        <a:avLst/>
                        <a:gdLst>
                          <a:gd name="connsiteX0" fmla="*/ 422 w 2857500"/>
                          <a:gd name="connsiteY0" fmla="*/ 337 h 9525"/>
                          <a:gd name="connsiteX1" fmla="*/ 2857922 w 2857500"/>
                          <a:gd name="connsiteY1" fmla="*/ 337 h 95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857500" h="9525">
                            <a:moveTo>
                              <a:pt x="422" y="337"/>
                            </a:moveTo>
                            <a:lnTo>
                              <a:pt x="2857922" y="3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397" name="Freeform: Shape 396">
                        <a:extLst>
                          <a:ext uri="{FF2B5EF4-FFF2-40B4-BE49-F238E27FC236}">
                            <a16:creationId xmlns:a16="http://schemas.microsoft.com/office/drawing/2014/main" id="{0A3A1CF6-3C25-429E-8272-000E823587D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77004" y="5906482"/>
                        <a:ext cx="2857500" cy="9525"/>
                      </a:xfrm>
                      <a:custGeom>
                        <a:avLst/>
                        <a:gdLst>
                          <a:gd name="connsiteX0" fmla="*/ 422 w 2857500"/>
                          <a:gd name="connsiteY0" fmla="*/ 287 h 9525"/>
                          <a:gd name="connsiteX1" fmla="*/ 2857922 w 2857500"/>
                          <a:gd name="connsiteY1" fmla="*/ 287 h 95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857500" h="9525">
                            <a:moveTo>
                              <a:pt x="422" y="287"/>
                            </a:moveTo>
                            <a:lnTo>
                              <a:pt x="2857922" y="28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398" name="Freeform: Shape 397">
                        <a:extLst>
                          <a:ext uri="{FF2B5EF4-FFF2-40B4-BE49-F238E27FC236}">
                            <a16:creationId xmlns:a16="http://schemas.microsoft.com/office/drawing/2014/main" id="{8F0E74C6-2E4D-4578-BEB3-CBF6CD6FF9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77004" y="5430232"/>
                        <a:ext cx="2857500" cy="9525"/>
                      </a:xfrm>
                      <a:custGeom>
                        <a:avLst/>
                        <a:gdLst>
                          <a:gd name="connsiteX0" fmla="*/ 422 w 2857500"/>
                          <a:gd name="connsiteY0" fmla="*/ 237 h 9525"/>
                          <a:gd name="connsiteX1" fmla="*/ 2857922 w 2857500"/>
                          <a:gd name="connsiteY1" fmla="*/ 237 h 95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857500" h="9525">
                            <a:moveTo>
                              <a:pt x="422" y="237"/>
                            </a:moveTo>
                            <a:lnTo>
                              <a:pt x="2857922" y="2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399" name="Freeform: Shape 398">
                        <a:extLst>
                          <a:ext uri="{FF2B5EF4-FFF2-40B4-BE49-F238E27FC236}">
                            <a16:creationId xmlns:a16="http://schemas.microsoft.com/office/drawing/2014/main" id="{91916136-FD30-4151-A49A-F77AA4D0B2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77004" y="4953982"/>
                        <a:ext cx="2857500" cy="9525"/>
                      </a:xfrm>
                      <a:custGeom>
                        <a:avLst/>
                        <a:gdLst>
                          <a:gd name="connsiteX0" fmla="*/ 422 w 2857500"/>
                          <a:gd name="connsiteY0" fmla="*/ 187 h 9525"/>
                          <a:gd name="connsiteX1" fmla="*/ 2857922 w 2857500"/>
                          <a:gd name="connsiteY1" fmla="*/ 187 h 95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857500" h="9525">
                            <a:moveTo>
                              <a:pt x="422" y="187"/>
                            </a:moveTo>
                            <a:lnTo>
                              <a:pt x="2857922" y="18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400" name="Freeform: Shape 399">
                        <a:extLst>
                          <a:ext uri="{FF2B5EF4-FFF2-40B4-BE49-F238E27FC236}">
                            <a16:creationId xmlns:a16="http://schemas.microsoft.com/office/drawing/2014/main" id="{8FAB1DDC-1E2D-42DD-B3E3-5100CF58DC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77004" y="4477732"/>
                        <a:ext cx="2857500" cy="9525"/>
                      </a:xfrm>
                      <a:custGeom>
                        <a:avLst/>
                        <a:gdLst>
                          <a:gd name="connsiteX0" fmla="*/ 422 w 2857500"/>
                          <a:gd name="connsiteY0" fmla="*/ 137 h 9525"/>
                          <a:gd name="connsiteX1" fmla="*/ 2857922 w 2857500"/>
                          <a:gd name="connsiteY1" fmla="*/ 137 h 95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857500" h="9525">
                            <a:moveTo>
                              <a:pt x="422" y="137"/>
                            </a:moveTo>
                            <a:lnTo>
                              <a:pt x="2857922" y="1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401" name="Freeform: Shape 400">
                        <a:extLst>
                          <a:ext uri="{FF2B5EF4-FFF2-40B4-BE49-F238E27FC236}">
                            <a16:creationId xmlns:a16="http://schemas.microsoft.com/office/drawing/2014/main" id="{A1D2D789-2ACF-4088-B4A2-EE7DAE60F4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77004" y="4001482"/>
                        <a:ext cx="2857500" cy="9525"/>
                      </a:xfrm>
                      <a:custGeom>
                        <a:avLst/>
                        <a:gdLst>
                          <a:gd name="connsiteX0" fmla="*/ 422 w 2857500"/>
                          <a:gd name="connsiteY0" fmla="*/ 87 h 9525"/>
                          <a:gd name="connsiteX1" fmla="*/ 2857922 w 2857500"/>
                          <a:gd name="connsiteY1" fmla="*/ 87 h 95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857500" h="9525">
                            <a:moveTo>
                              <a:pt x="422" y="87"/>
                            </a:moveTo>
                            <a:lnTo>
                              <a:pt x="2857922" y="8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402" name="Freeform: Shape 401">
                        <a:extLst>
                          <a:ext uri="{FF2B5EF4-FFF2-40B4-BE49-F238E27FC236}">
                            <a16:creationId xmlns:a16="http://schemas.microsoft.com/office/drawing/2014/main" id="{58E5D361-1154-4942-9730-3E9D8200EB4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77004" y="3525232"/>
                        <a:ext cx="2857500" cy="9525"/>
                      </a:xfrm>
                      <a:custGeom>
                        <a:avLst/>
                        <a:gdLst>
                          <a:gd name="connsiteX0" fmla="*/ 422 w 2857500"/>
                          <a:gd name="connsiteY0" fmla="*/ 37 h 9525"/>
                          <a:gd name="connsiteX1" fmla="*/ 2857922 w 2857500"/>
                          <a:gd name="connsiteY1" fmla="*/ 37 h 95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857500" h="9525">
                            <a:moveTo>
                              <a:pt x="422" y="37"/>
                            </a:moveTo>
                            <a:lnTo>
                              <a:pt x="2857922" y="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</p:grpSp>
              </p:grpSp>
              <p:grpSp>
                <p:nvGrpSpPr>
                  <p:cNvPr id="403" name="Graphic 4">
                    <a:extLst>
                      <a:ext uri="{FF2B5EF4-FFF2-40B4-BE49-F238E27FC236}">
                        <a16:creationId xmlns:a16="http://schemas.microsoft.com/office/drawing/2014/main" id="{4688105E-E721-471D-8FE0-0BE31557684E}"/>
                      </a:ext>
                    </a:extLst>
                  </p:cNvPr>
                  <p:cNvGrpSpPr/>
                  <p:nvPr/>
                </p:nvGrpSpPr>
                <p:grpSpPr>
                  <a:xfrm>
                    <a:off x="4185564" y="6382732"/>
                    <a:ext cx="3055434" cy="391001"/>
                    <a:chOff x="4185564" y="6382732"/>
                    <a:chExt cx="3055434" cy="391001"/>
                  </a:xfrm>
                </p:grpSpPr>
                <p:sp>
                  <p:nvSpPr>
                    <p:cNvPr id="404" name="Freeform: Shape 403">
                      <a:extLst>
                        <a:ext uri="{FF2B5EF4-FFF2-40B4-BE49-F238E27FC236}">
                          <a16:creationId xmlns:a16="http://schemas.microsoft.com/office/drawing/2014/main" id="{0FDC2F37-76CC-4CAB-AE88-FEEF49AFC7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77004" y="6382732"/>
                      <a:ext cx="9525" cy="9525"/>
                    </a:xfrm>
                    <a:custGeom>
                      <a:avLst/>
                      <a:gdLst>
                        <a:gd name="connsiteX0" fmla="*/ 422 w 9525"/>
                        <a:gd name="connsiteY0" fmla="*/ 337 h 9525"/>
                        <a:gd name="connsiteX1" fmla="*/ 422 w 9525"/>
                        <a:gd name="connsiteY1" fmla="*/ 337 h 9525"/>
                        <a:gd name="connsiteX2" fmla="*/ 422 w 9525"/>
                        <a:gd name="connsiteY2" fmla="*/ 337 h 9525"/>
                        <a:gd name="connsiteX3" fmla="*/ 422 w 9525"/>
                        <a:gd name="connsiteY3" fmla="*/ 337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525" h="9525">
                          <a:moveTo>
                            <a:pt x="422" y="337"/>
                          </a:moveTo>
                          <a:lnTo>
                            <a:pt x="422" y="337"/>
                          </a:lnTo>
                          <a:lnTo>
                            <a:pt x="422" y="337"/>
                          </a:lnTo>
                          <a:lnTo>
                            <a:pt x="422" y="337"/>
                          </a:lnTo>
                          <a:close/>
                        </a:path>
                      </a:pathLst>
                    </a:custGeom>
                    <a:no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grpSp>
                  <p:nvGrpSpPr>
                    <p:cNvPr id="405" name="Graphic 4">
                      <a:extLst>
                        <a:ext uri="{FF2B5EF4-FFF2-40B4-BE49-F238E27FC236}">
                          <a16:creationId xmlns:a16="http://schemas.microsoft.com/office/drawing/2014/main" id="{E475F473-F0AD-4ACA-877C-8017FA950D5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85564" y="6382732"/>
                      <a:ext cx="3055434" cy="391001"/>
                      <a:chOff x="4185564" y="6382732"/>
                      <a:chExt cx="3055434" cy="391001"/>
                    </a:xfrm>
                    <a:solidFill>
                      <a:srgbClr val="000000"/>
                    </a:solidFill>
                  </p:grpSpPr>
                  <p:grpSp>
                    <p:nvGrpSpPr>
                      <p:cNvPr id="406" name="Graphic 4">
                        <a:extLst>
                          <a:ext uri="{FF2B5EF4-FFF2-40B4-BE49-F238E27FC236}">
                            <a16:creationId xmlns:a16="http://schemas.microsoft.com/office/drawing/2014/main" id="{ED666A38-52E7-42D2-A22F-7B95AAF9A79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277004" y="6382732"/>
                        <a:ext cx="2857500" cy="47625"/>
                        <a:chOff x="4277004" y="6382732"/>
                        <a:chExt cx="2857500" cy="47625"/>
                      </a:xfrm>
                    </p:grpSpPr>
                    <p:sp>
                      <p:nvSpPr>
                        <p:cNvPr id="407" name="Freeform: Shape 406">
                          <a:extLst>
                            <a:ext uri="{FF2B5EF4-FFF2-40B4-BE49-F238E27FC236}">
                              <a16:creationId xmlns:a16="http://schemas.microsoft.com/office/drawing/2014/main" id="{D7480DAF-5056-40C9-8DEA-614253D039A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7004" y="6382732"/>
                          <a:ext cx="9525" cy="47625"/>
                        </a:xfrm>
                        <a:custGeom>
                          <a:avLst/>
                          <a:gdLst>
                            <a:gd name="connsiteX0" fmla="*/ 422 w 9525"/>
                            <a:gd name="connsiteY0" fmla="*/ 337 h 47625"/>
                            <a:gd name="connsiteX1" fmla="*/ 422 w 9525"/>
                            <a:gd name="connsiteY1" fmla="*/ 47962 h 476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9525" h="47625">
                              <a:moveTo>
                                <a:pt x="422" y="337"/>
                              </a:moveTo>
                              <a:lnTo>
                                <a:pt x="422" y="47962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408" name="Freeform: Shape 407">
                          <a:extLst>
                            <a:ext uri="{FF2B5EF4-FFF2-40B4-BE49-F238E27FC236}">
                              <a16:creationId xmlns:a16="http://schemas.microsoft.com/office/drawing/2014/main" id="{0ACD8DF1-1762-4535-B535-B85C20D0802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53254" y="6382732"/>
                          <a:ext cx="9525" cy="47625"/>
                        </a:xfrm>
                        <a:custGeom>
                          <a:avLst/>
                          <a:gdLst>
                            <a:gd name="connsiteX0" fmla="*/ 472 w 9525"/>
                            <a:gd name="connsiteY0" fmla="*/ 337 h 47625"/>
                            <a:gd name="connsiteX1" fmla="*/ 472 w 9525"/>
                            <a:gd name="connsiteY1" fmla="*/ 47962 h 476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9525" h="47625">
                              <a:moveTo>
                                <a:pt x="472" y="337"/>
                              </a:moveTo>
                              <a:lnTo>
                                <a:pt x="472" y="47962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409" name="Freeform: Shape 408">
                          <a:extLst>
                            <a:ext uri="{FF2B5EF4-FFF2-40B4-BE49-F238E27FC236}">
                              <a16:creationId xmlns:a16="http://schemas.microsoft.com/office/drawing/2014/main" id="{3F491E74-83B5-4A27-8B6B-798BF2A7D79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29504" y="6382732"/>
                          <a:ext cx="9525" cy="47625"/>
                        </a:xfrm>
                        <a:custGeom>
                          <a:avLst/>
                          <a:gdLst>
                            <a:gd name="connsiteX0" fmla="*/ 522 w 9525"/>
                            <a:gd name="connsiteY0" fmla="*/ 337 h 47625"/>
                            <a:gd name="connsiteX1" fmla="*/ 522 w 9525"/>
                            <a:gd name="connsiteY1" fmla="*/ 47962 h 476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9525" h="47625">
                              <a:moveTo>
                                <a:pt x="522" y="337"/>
                              </a:moveTo>
                              <a:lnTo>
                                <a:pt x="522" y="47962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410" name="Freeform: Shape 409">
                          <a:extLst>
                            <a:ext uri="{FF2B5EF4-FFF2-40B4-BE49-F238E27FC236}">
                              <a16:creationId xmlns:a16="http://schemas.microsoft.com/office/drawing/2014/main" id="{19CE4465-BF0B-493C-8BF8-2F99056B2C9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705754" y="6382732"/>
                          <a:ext cx="9525" cy="47625"/>
                        </a:xfrm>
                        <a:custGeom>
                          <a:avLst/>
                          <a:gdLst>
                            <a:gd name="connsiteX0" fmla="*/ 572 w 9525"/>
                            <a:gd name="connsiteY0" fmla="*/ 337 h 47625"/>
                            <a:gd name="connsiteX1" fmla="*/ 572 w 9525"/>
                            <a:gd name="connsiteY1" fmla="*/ 47962 h 476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9525" h="47625">
                              <a:moveTo>
                                <a:pt x="572" y="337"/>
                              </a:moveTo>
                              <a:lnTo>
                                <a:pt x="572" y="47962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411" name="Freeform: Shape 410">
                          <a:extLst>
                            <a:ext uri="{FF2B5EF4-FFF2-40B4-BE49-F238E27FC236}">
                              <a16:creationId xmlns:a16="http://schemas.microsoft.com/office/drawing/2014/main" id="{61AE1689-0EBD-4F08-807D-E431B071100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182004" y="6382732"/>
                          <a:ext cx="9525" cy="47625"/>
                        </a:xfrm>
                        <a:custGeom>
                          <a:avLst/>
                          <a:gdLst>
                            <a:gd name="connsiteX0" fmla="*/ 622 w 9525"/>
                            <a:gd name="connsiteY0" fmla="*/ 337 h 47625"/>
                            <a:gd name="connsiteX1" fmla="*/ 622 w 9525"/>
                            <a:gd name="connsiteY1" fmla="*/ 47962 h 476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9525" h="47625">
                              <a:moveTo>
                                <a:pt x="622" y="337"/>
                              </a:moveTo>
                              <a:lnTo>
                                <a:pt x="622" y="47962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412" name="Freeform: Shape 411">
                          <a:extLst>
                            <a:ext uri="{FF2B5EF4-FFF2-40B4-BE49-F238E27FC236}">
                              <a16:creationId xmlns:a16="http://schemas.microsoft.com/office/drawing/2014/main" id="{A05192B3-EA4C-4BEC-88D9-4AAD4C91F39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58254" y="6382732"/>
                          <a:ext cx="9525" cy="47625"/>
                        </a:xfrm>
                        <a:custGeom>
                          <a:avLst/>
                          <a:gdLst>
                            <a:gd name="connsiteX0" fmla="*/ 672 w 9525"/>
                            <a:gd name="connsiteY0" fmla="*/ 337 h 47625"/>
                            <a:gd name="connsiteX1" fmla="*/ 672 w 9525"/>
                            <a:gd name="connsiteY1" fmla="*/ 47962 h 476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9525" h="47625">
                              <a:moveTo>
                                <a:pt x="672" y="337"/>
                              </a:moveTo>
                              <a:lnTo>
                                <a:pt x="672" y="47962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413" name="Freeform: Shape 412">
                          <a:extLst>
                            <a:ext uri="{FF2B5EF4-FFF2-40B4-BE49-F238E27FC236}">
                              <a16:creationId xmlns:a16="http://schemas.microsoft.com/office/drawing/2014/main" id="{DA1332FA-FC37-4751-AC2F-CF8685FDD75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34504" y="6382732"/>
                          <a:ext cx="9525" cy="47625"/>
                        </a:xfrm>
                        <a:custGeom>
                          <a:avLst/>
                          <a:gdLst>
                            <a:gd name="connsiteX0" fmla="*/ 722 w 9525"/>
                            <a:gd name="connsiteY0" fmla="*/ 337 h 47625"/>
                            <a:gd name="connsiteX1" fmla="*/ 722 w 9525"/>
                            <a:gd name="connsiteY1" fmla="*/ 47962 h 476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9525" h="47625">
                              <a:moveTo>
                                <a:pt x="722" y="337"/>
                              </a:moveTo>
                              <a:lnTo>
                                <a:pt x="722" y="47962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</p:grpSp>
                  <p:grpSp>
                    <p:nvGrpSpPr>
                      <p:cNvPr id="414" name="Graphic 4">
                        <a:extLst>
                          <a:ext uri="{FF2B5EF4-FFF2-40B4-BE49-F238E27FC236}">
                            <a16:creationId xmlns:a16="http://schemas.microsoft.com/office/drawing/2014/main" id="{58F1C3DF-81CA-4354-979F-E2C4A7082EB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185564" y="6394162"/>
                        <a:ext cx="3055434" cy="246221"/>
                        <a:chOff x="4185564" y="6394162"/>
                        <a:chExt cx="3055434" cy="246221"/>
                      </a:xfrm>
                      <a:solidFill>
                        <a:srgbClr val="000000"/>
                      </a:solidFill>
                    </p:grpSpPr>
                    <p:sp>
                      <p:nvSpPr>
                        <p:cNvPr id="415" name="TextBox 414">
                          <a:extLst>
                            <a:ext uri="{FF2B5EF4-FFF2-40B4-BE49-F238E27FC236}">
                              <a16:creationId xmlns:a16="http://schemas.microsoft.com/office/drawing/2014/main" id="{42FE4E73-84B4-4EE8-99A7-FAE6718AC15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185564" y="6394162"/>
                          <a:ext cx="341760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cs typeface="Helvetica"/>
                              <a:sym typeface="Helvetica"/>
                              <a:rtl val="0"/>
                            </a:rPr>
                            <a:t>0%</a:t>
                          </a:r>
                        </a:p>
                      </p:txBody>
                    </p:sp>
                    <p:sp>
                      <p:nvSpPr>
                        <p:cNvPr id="416" name="TextBox 415">
                          <a:extLst>
                            <a:ext uri="{FF2B5EF4-FFF2-40B4-BE49-F238E27FC236}">
                              <a16:creationId xmlns:a16="http://schemas.microsoft.com/office/drawing/2014/main" id="{56E5A18D-721B-46D6-A5AF-F6A39CD29F7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57039" y="6394162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cs typeface="Helvetica"/>
                              <a:sym typeface="Helvetica"/>
                              <a:rtl val="0"/>
                            </a:rPr>
                            <a:t>10%</a:t>
                          </a:r>
                        </a:p>
                      </p:txBody>
                    </p:sp>
                    <p:sp>
                      <p:nvSpPr>
                        <p:cNvPr id="417" name="TextBox 416">
                          <a:extLst>
                            <a:ext uri="{FF2B5EF4-FFF2-40B4-BE49-F238E27FC236}">
                              <a16:creationId xmlns:a16="http://schemas.microsoft.com/office/drawing/2014/main" id="{E4083BD5-C66D-4A9D-AC48-059AA722966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033289" y="6394162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cs typeface="Helvetica"/>
                              <a:sym typeface="Helvetica"/>
                              <a:rtl val="0"/>
                            </a:rPr>
                            <a:t>20%</a:t>
                          </a:r>
                        </a:p>
                      </p:txBody>
                    </p:sp>
                    <p:sp>
                      <p:nvSpPr>
                        <p:cNvPr id="418" name="TextBox 417">
                          <a:extLst>
                            <a:ext uri="{FF2B5EF4-FFF2-40B4-BE49-F238E27FC236}">
                              <a16:creationId xmlns:a16="http://schemas.microsoft.com/office/drawing/2014/main" id="{29AC625E-D015-42EC-8A05-930A0CF95D4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509539" y="6394162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cs typeface="Helvetica"/>
                              <a:sym typeface="Helvetica"/>
                              <a:rtl val="0"/>
                            </a:rPr>
                            <a:t>30%</a:t>
                          </a:r>
                        </a:p>
                      </p:txBody>
                    </p:sp>
                    <p:sp>
                      <p:nvSpPr>
                        <p:cNvPr id="419" name="TextBox 418">
                          <a:extLst>
                            <a:ext uri="{FF2B5EF4-FFF2-40B4-BE49-F238E27FC236}">
                              <a16:creationId xmlns:a16="http://schemas.microsoft.com/office/drawing/2014/main" id="{4EE3CCF5-15E4-435F-85BF-12FC6919DC8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985789" y="6394162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cs typeface="Helvetica"/>
                              <a:sym typeface="Helvetica"/>
                              <a:rtl val="0"/>
                            </a:rPr>
                            <a:t>40%</a:t>
                          </a:r>
                        </a:p>
                      </p:txBody>
                    </p:sp>
                    <p:sp>
                      <p:nvSpPr>
                        <p:cNvPr id="420" name="TextBox 419">
                          <a:extLst>
                            <a:ext uri="{FF2B5EF4-FFF2-40B4-BE49-F238E27FC236}">
                              <a16:creationId xmlns:a16="http://schemas.microsoft.com/office/drawing/2014/main" id="{623CFF02-0036-4F96-8DD4-7691222DC9E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462039" y="6394162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cs typeface="Helvetica"/>
                              <a:sym typeface="Helvetica"/>
                              <a:rtl val="0"/>
                            </a:rPr>
                            <a:t>50%</a:t>
                          </a:r>
                        </a:p>
                      </p:txBody>
                    </p:sp>
                    <p:sp>
                      <p:nvSpPr>
                        <p:cNvPr id="421" name="TextBox 420">
                          <a:extLst>
                            <a:ext uri="{FF2B5EF4-FFF2-40B4-BE49-F238E27FC236}">
                              <a16:creationId xmlns:a16="http://schemas.microsoft.com/office/drawing/2014/main" id="{1040AC03-8514-4DBB-9AC3-D7006EFCD7E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833514" y="6394162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cs typeface="Helvetica"/>
                              <a:sym typeface="Helvetica"/>
                              <a:rtl val="0"/>
                            </a:rPr>
                            <a:t>60%</a:t>
                          </a:r>
                        </a:p>
                      </p:txBody>
                    </p:sp>
                  </p:grpSp>
                  <p:sp>
                    <p:nvSpPr>
                      <p:cNvPr id="422" name="Freeform: Shape 421">
                        <a:extLst>
                          <a:ext uri="{FF2B5EF4-FFF2-40B4-BE49-F238E27FC236}">
                            <a16:creationId xmlns:a16="http://schemas.microsoft.com/office/drawing/2014/main" id="{6918ADF8-0D60-4502-855F-C65E1DB9A7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77004" y="6382732"/>
                        <a:ext cx="2857500" cy="9525"/>
                      </a:xfrm>
                      <a:custGeom>
                        <a:avLst/>
                        <a:gdLst>
                          <a:gd name="connsiteX0" fmla="*/ 422 w 2857500"/>
                          <a:gd name="connsiteY0" fmla="*/ 337 h 9525"/>
                          <a:gd name="connsiteX1" fmla="*/ 2857922 w 2857500"/>
                          <a:gd name="connsiteY1" fmla="*/ 337 h 95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857500" h="9525">
                            <a:moveTo>
                              <a:pt x="422" y="337"/>
                            </a:moveTo>
                            <a:lnTo>
                              <a:pt x="2857922" y="3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888888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423" name="TextBox 422">
                        <a:extLst>
                          <a:ext uri="{FF2B5EF4-FFF2-40B4-BE49-F238E27FC236}">
                            <a16:creationId xmlns:a16="http://schemas.microsoft.com/office/drawing/2014/main" id="{4963B0E0-E0E6-4D74-BD95-0EC524F53D3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380952" y="6527512"/>
                        <a:ext cx="611065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l"/>
                        <a:r>
                          <a:rPr lang="en-US" sz="1000" b="1" spc="0" baseline="0">
                            <a:solidFill>
                              <a:srgbClr val="000000"/>
                            </a:solidFill>
                            <a:cs typeface="Helvetica"/>
                            <a:sym typeface="Helvetica"/>
                            <a:rtl val="0"/>
                          </a:rPr>
                          <a:t>Donor 1</a:t>
                        </a:r>
                      </a:p>
                    </p:txBody>
                  </p:sp>
                </p:grpSp>
              </p:grpSp>
              <p:grpSp>
                <p:nvGrpSpPr>
                  <p:cNvPr id="424" name="Graphic 4">
                    <a:extLst>
                      <a:ext uri="{FF2B5EF4-FFF2-40B4-BE49-F238E27FC236}">
                        <a16:creationId xmlns:a16="http://schemas.microsoft.com/office/drawing/2014/main" id="{E5175209-67F7-4295-AED6-0914B0A4B388}"/>
                      </a:ext>
                    </a:extLst>
                  </p:cNvPr>
                  <p:cNvGrpSpPr/>
                  <p:nvPr/>
                </p:nvGrpSpPr>
                <p:grpSpPr>
                  <a:xfrm>
                    <a:off x="3768131" y="3412837"/>
                    <a:ext cx="548692" cy="3103721"/>
                    <a:chOff x="3768131" y="3412837"/>
                    <a:chExt cx="548692" cy="3103721"/>
                  </a:xfrm>
                </p:grpSpPr>
                <p:sp>
                  <p:nvSpPr>
                    <p:cNvPr id="425" name="Freeform: Shape 424">
                      <a:extLst>
                        <a:ext uri="{FF2B5EF4-FFF2-40B4-BE49-F238E27FC236}">
                          <a16:creationId xmlns:a16="http://schemas.microsoft.com/office/drawing/2014/main" id="{EFE7B630-1CC2-49E4-934E-BAC1B722F5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77004" y="3525232"/>
                      <a:ext cx="9525" cy="9525"/>
                    </a:xfrm>
                    <a:custGeom>
                      <a:avLst/>
                      <a:gdLst>
                        <a:gd name="connsiteX0" fmla="*/ 422 w 9525"/>
                        <a:gd name="connsiteY0" fmla="*/ 37 h 9525"/>
                        <a:gd name="connsiteX1" fmla="*/ 422 w 9525"/>
                        <a:gd name="connsiteY1" fmla="*/ 37 h 9525"/>
                        <a:gd name="connsiteX2" fmla="*/ 422 w 9525"/>
                        <a:gd name="connsiteY2" fmla="*/ 37 h 9525"/>
                        <a:gd name="connsiteX3" fmla="*/ 422 w 9525"/>
                        <a:gd name="connsiteY3" fmla="*/ 37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525" h="9525">
                          <a:moveTo>
                            <a:pt x="422" y="37"/>
                          </a:moveTo>
                          <a:lnTo>
                            <a:pt x="422" y="37"/>
                          </a:lnTo>
                          <a:lnTo>
                            <a:pt x="422" y="37"/>
                          </a:lnTo>
                          <a:lnTo>
                            <a:pt x="422" y="37"/>
                          </a:lnTo>
                          <a:close/>
                        </a:path>
                      </a:pathLst>
                    </a:custGeom>
                    <a:no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grpSp>
                  <p:nvGrpSpPr>
                    <p:cNvPr id="426" name="Graphic 4">
                      <a:extLst>
                        <a:ext uri="{FF2B5EF4-FFF2-40B4-BE49-F238E27FC236}">
                          <a16:creationId xmlns:a16="http://schemas.microsoft.com/office/drawing/2014/main" id="{CEB2DF35-9BE1-4E78-A03A-2D409C13F26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68131" y="3412837"/>
                      <a:ext cx="548692" cy="3103721"/>
                      <a:chOff x="3768131" y="3412837"/>
                      <a:chExt cx="548692" cy="3103721"/>
                    </a:xfrm>
                    <a:solidFill>
                      <a:srgbClr val="000000"/>
                    </a:solidFill>
                  </p:grpSpPr>
                  <p:grpSp>
                    <p:nvGrpSpPr>
                      <p:cNvPr id="427" name="Graphic 4">
                        <a:extLst>
                          <a:ext uri="{FF2B5EF4-FFF2-40B4-BE49-F238E27FC236}">
                            <a16:creationId xmlns:a16="http://schemas.microsoft.com/office/drawing/2014/main" id="{4FF4AD89-F027-4F7C-A701-DC5E3E79B51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229379" y="3525232"/>
                        <a:ext cx="47625" cy="2857500"/>
                        <a:chOff x="4229379" y="3525232"/>
                        <a:chExt cx="47625" cy="2857500"/>
                      </a:xfrm>
                    </p:grpSpPr>
                    <p:sp>
                      <p:nvSpPr>
                        <p:cNvPr id="428" name="Freeform: Shape 427">
                          <a:extLst>
                            <a:ext uri="{FF2B5EF4-FFF2-40B4-BE49-F238E27FC236}">
                              <a16:creationId xmlns:a16="http://schemas.microsoft.com/office/drawing/2014/main" id="{F21DE9A1-514E-4B53-B8B7-7FA28354D12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29379" y="6382732"/>
                          <a:ext cx="47625" cy="9525"/>
                        </a:xfrm>
                        <a:custGeom>
                          <a:avLst/>
                          <a:gdLst>
                            <a:gd name="connsiteX0" fmla="*/ 48047 w 47625"/>
                            <a:gd name="connsiteY0" fmla="*/ 337 h 9525"/>
                            <a:gd name="connsiteX1" fmla="*/ 422 w 47625"/>
                            <a:gd name="connsiteY1" fmla="*/ 337 h 9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47625" h="9525">
                              <a:moveTo>
                                <a:pt x="48047" y="337"/>
                              </a:moveTo>
                              <a:lnTo>
                                <a:pt x="422" y="337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429" name="Freeform: Shape 428">
                          <a:extLst>
                            <a:ext uri="{FF2B5EF4-FFF2-40B4-BE49-F238E27FC236}">
                              <a16:creationId xmlns:a16="http://schemas.microsoft.com/office/drawing/2014/main" id="{C0FFE05F-F0A1-4B9B-875A-B63D9CBE111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29379" y="5906482"/>
                          <a:ext cx="47625" cy="9525"/>
                        </a:xfrm>
                        <a:custGeom>
                          <a:avLst/>
                          <a:gdLst>
                            <a:gd name="connsiteX0" fmla="*/ 48047 w 47625"/>
                            <a:gd name="connsiteY0" fmla="*/ 287 h 9525"/>
                            <a:gd name="connsiteX1" fmla="*/ 422 w 47625"/>
                            <a:gd name="connsiteY1" fmla="*/ 287 h 9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47625" h="9525">
                              <a:moveTo>
                                <a:pt x="48047" y="287"/>
                              </a:moveTo>
                              <a:lnTo>
                                <a:pt x="422" y="287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430" name="Freeform: Shape 429">
                          <a:extLst>
                            <a:ext uri="{FF2B5EF4-FFF2-40B4-BE49-F238E27FC236}">
                              <a16:creationId xmlns:a16="http://schemas.microsoft.com/office/drawing/2014/main" id="{74E2F661-F03C-475D-870B-A2FDFA40D8D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29379" y="5430232"/>
                          <a:ext cx="47625" cy="9525"/>
                        </a:xfrm>
                        <a:custGeom>
                          <a:avLst/>
                          <a:gdLst>
                            <a:gd name="connsiteX0" fmla="*/ 48047 w 47625"/>
                            <a:gd name="connsiteY0" fmla="*/ 237 h 9525"/>
                            <a:gd name="connsiteX1" fmla="*/ 422 w 47625"/>
                            <a:gd name="connsiteY1" fmla="*/ 237 h 9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47625" h="9525">
                              <a:moveTo>
                                <a:pt x="48047" y="237"/>
                              </a:moveTo>
                              <a:lnTo>
                                <a:pt x="422" y="237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431" name="Freeform: Shape 430">
                          <a:extLst>
                            <a:ext uri="{FF2B5EF4-FFF2-40B4-BE49-F238E27FC236}">
                              <a16:creationId xmlns:a16="http://schemas.microsoft.com/office/drawing/2014/main" id="{3B94A2DB-25BD-41DD-8B1F-64D4BCCB542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29379" y="4953982"/>
                          <a:ext cx="47625" cy="9525"/>
                        </a:xfrm>
                        <a:custGeom>
                          <a:avLst/>
                          <a:gdLst>
                            <a:gd name="connsiteX0" fmla="*/ 48047 w 47625"/>
                            <a:gd name="connsiteY0" fmla="*/ 187 h 9525"/>
                            <a:gd name="connsiteX1" fmla="*/ 422 w 47625"/>
                            <a:gd name="connsiteY1" fmla="*/ 187 h 9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47625" h="9525">
                              <a:moveTo>
                                <a:pt x="48047" y="187"/>
                              </a:moveTo>
                              <a:lnTo>
                                <a:pt x="422" y="187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432" name="Freeform: Shape 431">
                          <a:extLst>
                            <a:ext uri="{FF2B5EF4-FFF2-40B4-BE49-F238E27FC236}">
                              <a16:creationId xmlns:a16="http://schemas.microsoft.com/office/drawing/2014/main" id="{B97667E1-FAD6-4B71-9986-132DA6B566A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29379" y="4477732"/>
                          <a:ext cx="47625" cy="9525"/>
                        </a:xfrm>
                        <a:custGeom>
                          <a:avLst/>
                          <a:gdLst>
                            <a:gd name="connsiteX0" fmla="*/ 48047 w 47625"/>
                            <a:gd name="connsiteY0" fmla="*/ 137 h 9525"/>
                            <a:gd name="connsiteX1" fmla="*/ 422 w 47625"/>
                            <a:gd name="connsiteY1" fmla="*/ 137 h 9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47625" h="9525">
                              <a:moveTo>
                                <a:pt x="48047" y="137"/>
                              </a:moveTo>
                              <a:lnTo>
                                <a:pt x="422" y="137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433" name="Freeform: Shape 432">
                          <a:extLst>
                            <a:ext uri="{FF2B5EF4-FFF2-40B4-BE49-F238E27FC236}">
                              <a16:creationId xmlns:a16="http://schemas.microsoft.com/office/drawing/2014/main" id="{A4E2A593-2AEB-4B7B-AFAC-F7E486FFFFD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29379" y="4001482"/>
                          <a:ext cx="47625" cy="9525"/>
                        </a:xfrm>
                        <a:custGeom>
                          <a:avLst/>
                          <a:gdLst>
                            <a:gd name="connsiteX0" fmla="*/ 48047 w 47625"/>
                            <a:gd name="connsiteY0" fmla="*/ 87 h 9525"/>
                            <a:gd name="connsiteX1" fmla="*/ 422 w 47625"/>
                            <a:gd name="connsiteY1" fmla="*/ 87 h 9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47625" h="9525">
                              <a:moveTo>
                                <a:pt x="48047" y="87"/>
                              </a:moveTo>
                              <a:lnTo>
                                <a:pt x="422" y="87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434" name="Freeform: Shape 433">
                          <a:extLst>
                            <a:ext uri="{FF2B5EF4-FFF2-40B4-BE49-F238E27FC236}">
                              <a16:creationId xmlns:a16="http://schemas.microsoft.com/office/drawing/2014/main" id="{08EE00B6-DCF6-4ACF-BBE3-45F20528A4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29379" y="3525232"/>
                          <a:ext cx="47625" cy="9525"/>
                        </a:xfrm>
                        <a:custGeom>
                          <a:avLst/>
                          <a:gdLst>
                            <a:gd name="connsiteX0" fmla="*/ 48047 w 47625"/>
                            <a:gd name="connsiteY0" fmla="*/ 37 h 9525"/>
                            <a:gd name="connsiteX1" fmla="*/ 422 w 47625"/>
                            <a:gd name="connsiteY1" fmla="*/ 37 h 9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47625" h="9525">
                              <a:moveTo>
                                <a:pt x="48047" y="37"/>
                              </a:moveTo>
                              <a:lnTo>
                                <a:pt x="422" y="37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</p:grpSp>
                  <p:grpSp>
                    <p:nvGrpSpPr>
                      <p:cNvPr id="435" name="Graphic 4">
                        <a:extLst>
                          <a:ext uri="{FF2B5EF4-FFF2-40B4-BE49-F238E27FC236}">
                            <a16:creationId xmlns:a16="http://schemas.microsoft.com/office/drawing/2014/main" id="{9D9B1AC1-A4AA-4B33-AEE8-382AAE24373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909339" y="3412837"/>
                        <a:ext cx="407484" cy="3103721"/>
                        <a:chOff x="3909339" y="3412837"/>
                        <a:chExt cx="407484" cy="3103721"/>
                      </a:xfrm>
                      <a:solidFill>
                        <a:srgbClr val="000000"/>
                      </a:solidFill>
                    </p:grpSpPr>
                    <p:sp>
                      <p:nvSpPr>
                        <p:cNvPr id="436" name="TextBox 435">
                          <a:extLst>
                            <a:ext uri="{FF2B5EF4-FFF2-40B4-BE49-F238E27FC236}">
                              <a16:creationId xmlns:a16="http://schemas.microsoft.com/office/drawing/2014/main" id="{C62CE40C-E0FC-42EE-8D4B-D4FDB038000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966489" y="6270337"/>
                          <a:ext cx="341760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cs typeface="Helvetica"/>
                              <a:sym typeface="Helvetica"/>
                              <a:rtl val="0"/>
                            </a:rPr>
                            <a:t>0%</a:t>
                          </a:r>
                        </a:p>
                      </p:txBody>
                    </p:sp>
                    <p:sp>
                      <p:nvSpPr>
                        <p:cNvPr id="437" name="TextBox 436">
                          <a:extLst>
                            <a:ext uri="{FF2B5EF4-FFF2-40B4-BE49-F238E27FC236}">
                              <a16:creationId xmlns:a16="http://schemas.microsoft.com/office/drawing/2014/main" id="{2CFE4A44-9278-4634-BF7A-45D60761934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909339" y="5794087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cs typeface="Helvetica"/>
                              <a:sym typeface="Helvetica"/>
                              <a:rtl val="0"/>
                            </a:rPr>
                            <a:t>10%</a:t>
                          </a:r>
                        </a:p>
                      </p:txBody>
                    </p:sp>
                    <p:sp>
                      <p:nvSpPr>
                        <p:cNvPr id="438" name="TextBox 437">
                          <a:extLst>
                            <a:ext uri="{FF2B5EF4-FFF2-40B4-BE49-F238E27FC236}">
                              <a16:creationId xmlns:a16="http://schemas.microsoft.com/office/drawing/2014/main" id="{81A5D435-BDBB-43FF-89BF-1B863798DDE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909339" y="5317837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cs typeface="Helvetica"/>
                              <a:sym typeface="Helvetica"/>
                              <a:rtl val="0"/>
                            </a:rPr>
                            <a:t>20%</a:t>
                          </a:r>
                        </a:p>
                      </p:txBody>
                    </p:sp>
                    <p:sp>
                      <p:nvSpPr>
                        <p:cNvPr id="439" name="TextBox 438">
                          <a:extLst>
                            <a:ext uri="{FF2B5EF4-FFF2-40B4-BE49-F238E27FC236}">
                              <a16:creationId xmlns:a16="http://schemas.microsoft.com/office/drawing/2014/main" id="{55D702C9-CC5A-41A3-AB17-6DDD6EFA2F5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909339" y="4841587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cs typeface="Helvetica"/>
                              <a:sym typeface="Helvetica"/>
                              <a:rtl val="0"/>
                            </a:rPr>
                            <a:t>30%</a:t>
                          </a:r>
                        </a:p>
                      </p:txBody>
                    </p:sp>
                    <p:sp>
                      <p:nvSpPr>
                        <p:cNvPr id="440" name="TextBox 439">
                          <a:extLst>
                            <a:ext uri="{FF2B5EF4-FFF2-40B4-BE49-F238E27FC236}">
                              <a16:creationId xmlns:a16="http://schemas.microsoft.com/office/drawing/2014/main" id="{12EC0471-B8F2-481C-821F-B4879EE5C9D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909339" y="4365337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cs typeface="Helvetica"/>
                              <a:sym typeface="Helvetica"/>
                              <a:rtl val="0"/>
                            </a:rPr>
                            <a:t>40%</a:t>
                          </a:r>
                        </a:p>
                      </p:txBody>
                    </p:sp>
                    <p:sp>
                      <p:nvSpPr>
                        <p:cNvPr id="441" name="TextBox 440">
                          <a:extLst>
                            <a:ext uri="{FF2B5EF4-FFF2-40B4-BE49-F238E27FC236}">
                              <a16:creationId xmlns:a16="http://schemas.microsoft.com/office/drawing/2014/main" id="{70E52F7F-346C-4588-9A53-986F4A11BBA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909339" y="3889087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cs typeface="Helvetica"/>
                              <a:sym typeface="Helvetica"/>
                              <a:rtl val="0"/>
                            </a:rPr>
                            <a:t>50%</a:t>
                          </a:r>
                        </a:p>
                      </p:txBody>
                    </p:sp>
                    <p:sp>
                      <p:nvSpPr>
                        <p:cNvPr id="442" name="TextBox 441">
                          <a:extLst>
                            <a:ext uri="{FF2B5EF4-FFF2-40B4-BE49-F238E27FC236}">
                              <a16:creationId xmlns:a16="http://schemas.microsoft.com/office/drawing/2014/main" id="{5C379A13-915D-450B-89B3-8DB991F6B33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909339" y="3412837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cs typeface="Helvetica"/>
                              <a:sym typeface="Helvetica"/>
                              <a:rtl val="0"/>
                            </a:rPr>
                            <a:t>60%</a:t>
                          </a:r>
                        </a:p>
                      </p:txBody>
                    </p:sp>
                  </p:grpSp>
                  <p:sp>
                    <p:nvSpPr>
                      <p:cNvPr id="443" name="Freeform: Shape 442">
                        <a:extLst>
                          <a:ext uri="{FF2B5EF4-FFF2-40B4-BE49-F238E27FC236}">
                            <a16:creationId xmlns:a16="http://schemas.microsoft.com/office/drawing/2014/main" id="{7DD0E1EA-B6B9-4455-87E8-E3F7CB5ADA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77004" y="3525232"/>
                        <a:ext cx="9525" cy="2857500"/>
                      </a:xfrm>
                      <a:custGeom>
                        <a:avLst/>
                        <a:gdLst>
                          <a:gd name="connsiteX0" fmla="*/ 422 w 9525"/>
                          <a:gd name="connsiteY0" fmla="*/ 2857837 h 2857500"/>
                          <a:gd name="connsiteX1" fmla="*/ 422 w 9525"/>
                          <a:gd name="connsiteY1" fmla="*/ 337 h 28575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9525" h="2857500">
                            <a:moveTo>
                              <a:pt x="422" y="2857837"/>
                            </a:moveTo>
                            <a:lnTo>
                              <a:pt x="422" y="3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888888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444" name="TextBox 443">
                        <a:extLst>
                          <a:ext uri="{FF2B5EF4-FFF2-40B4-BE49-F238E27FC236}">
                            <a16:creationId xmlns:a16="http://schemas.microsoft.com/office/drawing/2014/main" id="{C78FF050-41BB-46C9-A162-2586CEC84E8F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6200000">
                        <a:off x="3585709" y="4830873"/>
                        <a:ext cx="611065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l"/>
                        <a:r>
                          <a:rPr lang="en-US" sz="1000" b="1" spc="0" baseline="0">
                            <a:solidFill>
                              <a:srgbClr val="000000"/>
                            </a:solidFill>
                            <a:cs typeface="Helvetica"/>
                            <a:sym typeface="Helvetica"/>
                            <a:rtl val="0"/>
                          </a:rPr>
                          <a:t>Donor 2</a:t>
                        </a:r>
                      </a:p>
                    </p:txBody>
                  </p:sp>
                </p:grpSp>
              </p:grpSp>
              <p:sp>
                <p:nvSpPr>
                  <p:cNvPr id="445" name="Freeform: Shape 444">
                    <a:extLst>
                      <a:ext uri="{FF2B5EF4-FFF2-40B4-BE49-F238E27FC236}">
                        <a16:creationId xmlns:a16="http://schemas.microsoft.com/office/drawing/2014/main" id="{8263B336-028B-4CC8-A472-3C2C562FD226}"/>
                      </a:ext>
                    </a:extLst>
                  </p:cNvPr>
                  <p:cNvSpPr/>
                  <p:nvPr/>
                </p:nvSpPr>
                <p:spPr>
                  <a:xfrm>
                    <a:off x="4272242" y="3520470"/>
                    <a:ext cx="2857500" cy="2857500"/>
                  </a:xfrm>
                  <a:custGeom>
                    <a:avLst/>
                    <a:gdLst>
                      <a:gd name="connsiteX0" fmla="*/ 421 w 2857500"/>
                      <a:gd name="connsiteY0" fmla="*/ 2857536 h 2857500"/>
                      <a:gd name="connsiteX1" fmla="*/ 2857921 w 2857500"/>
                      <a:gd name="connsiteY1" fmla="*/ 36 h 2857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00" h="2857500">
                        <a:moveTo>
                          <a:pt x="421" y="2857536"/>
                        </a:moveTo>
                        <a:lnTo>
                          <a:pt x="2857921" y="36"/>
                        </a:lnTo>
                      </a:path>
                    </a:pathLst>
                  </a:custGeom>
                  <a:noFill/>
                  <a:ln w="19050" cap="flat">
                    <a:solidFill>
                      <a:srgbClr val="4C78A8"/>
                    </a:solidFill>
                    <a:custDash>
                      <a:ds d="375000" sp="375000"/>
                    </a:custDash>
                    <a:miter/>
                  </a:ln>
                </p:spPr>
                <p:txBody>
                  <a:bodyPr rtlCol="0" anchor="ctr"/>
                  <a:lstStyle/>
                  <a:p>
                    <a:endParaRPr lang="en-US" sz="1000"/>
                  </a:p>
                </p:txBody>
              </p:sp>
              <p:grpSp>
                <p:nvGrpSpPr>
                  <p:cNvPr id="446" name="Graphic 4">
                    <a:extLst>
                      <a:ext uri="{FF2B5EF4-FFF2-40B4-BE49-F238E27FC236}">
                        <a16:creationId xmlns:a16="http://schemas.microsoft.com/office/drawing/2014/main" id="{7EAC3C51-367C-4845-86DA-8E026445F571}"/>
                      </a:ext>
                    </a:extLst>
                  </p:cNvPr>
                  <p:cNvGrpSpPr/>
                  <p:nvPr/>
                </p:nvGrpSpPr>
                <p:grpSpPr>
                  <a:xfrm>
                    <a:off x="4246156" y="3931597"/>
                    <a:ext cx="2397749" cy="2472457"/>
                    <a:chOff x="4246156" y="3931597"/>
                    <a:chExt cx="2397749" cy="2472457"/>
                  </a:xfrm>
                  <a:noFill/>
                </p:grpSpPr>
                <p:sp>
                  <p:nvSpPr>
                    <p:cNvPr id="447" name="Freeform: Shape 446">
                      <a:extLst>
                        <a:ext uri="{FF2B5EF4-FFF2-40B4-BE49-F238E27FC236}">
                          <a16:creationId xmlns:a16="http://schemas.microsoft.com/office/drawing/2014/main" id="{3C0501C2-AB4D-4845-8CEB-49704B883E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46156" y="6351884"/>
                      <a:ext cx="52170" cy="52170"/>
                    </a:xfrm>
                    <a:custGeom>
                      <a:avLst/>
                      <a:gdLst>
                        <a:gd name="connsiteX0" fmla="*/ 52592 w 52170"/>
                        <a:gd name="connsiteY0" fmla="*/ 26421 h 52170"/>
                        <a:gd name="connsiteX1" fmla="*/ 26506 w 52170"/>
                        <a:gd name="connsiteY1" fmla="*/ 52507 h 52170"/>
                        <a:gd name="connsiteX2" fmla="*/ 421 w 52170"/>
                        <a:gd name="connsiteY2" fmla="*/ 26421 h 52170"/>
                        <a:gd name="connsiteX3" fmla="*/ 26506 w 52170"/>
                        <a:gd name="connsiteY3" fmla="*/ 336 h 52170"/>
                        <a:gd name="connsiteX4" fmla="*/ 5259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2" y="26421"/>
                          </a:moveTo>
                          <a:cubicBezTo>
                            <a:pt x="52592" y="40828"/>
                            <a:pt x="40913" y="52507"/>
                            <a:pt x="26506" y="52507"/>
                          </a:cubicBezTo>
                          <a:cubicBezTo>
                            <a:pt x="12100" y="52507"/>
                            <a:pt x="421" y="40828"/>
                            <a:pt x="421" y="26421"/>
                          </a:cubicBezTo>
                          <a:cubicBezTo>
                            <a:pt x="421" y="12015"/>
                            <a:pt x="12100" y="336"/>
                            <a:pt x="26506" y="336"/>
                          </a:cubicBezTo>
                          <a:cubicBezTo>
                            <a:pt x="40913" y="336"/>
                            <a:pt x="52592" y="12015"/>
                            <a:pt x="5259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448" name="Freeform: Shape 447">
                      <a:extLst>
                        <a:ext uri="{FF2B5EF4-FFF2-40B4-BE49-F238E27FC236}">
                          <a16:creationId xmlns:a16="http://schemas.microsoft.com/office/drawing/2014/main" id="{D6791AD3-C586-4AA5-997F-16B448A8D1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56268" y="6305193"/>
                      <a:ext cx="52170" cy="52170"/>
                    </a:xfrm>
                    <a:custGeom>
                      <a:avLst/>
                      <a:gdLst>
                        <a:gd name="connsiteX0" fmla="*/ 52593 w 52170"/>
                        <a:gd name="connsiteY0" fmla="*/ 26416 h 52170"/>
                        <a:gd name="connsiteX1" fmla="*/ 26507 w 52170"/>
                        <a:gd name="connsiteY1" fmla="*/ 52502 h 52170"/>
                        <a:gd name="connsiteX2" fmla="*/ 422 w 52170"/>
                        <a:gd name="connsiteY2" fmla="*/ 26416 h 52170"/>
                        <a:gd name="connsiteX3" fmla="*/ 26507 w 52170"/>
                        <a:gd name="connsiteY3" fmla="*/ 331 h 52170"/>
                        <a:gd name="connsiteX4" fmla="*/ 52593 w 52170"/>
                        <a:gd name="connsiteY4" fmla="*/ 26416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3" y="26416"/>
                          </a:moveTo>
                          <a:cubicBezTo>
                            <a:pt x="52593" y="40823"/>
                            <a:pt x="40914" y="52502"/>
                            <a:pt x="26507" y="52502"/>
                          </a:cubicBezTo>
                          <a:cubicBezTo>
                            <a:pt x="12101" y="52502"/>
                            <a:pt x="422" y="40823"/>
                            <a:pt x="422" y="26416"/>
                          </a:cubicBezTo>
                          <a:cubicBezTo>
                            <a:pt x="422" y="12010"/>
                            <a:pt x="12101" y="331"/>
                            <a:pt x="26507" y="331"/>
                          </a:cubicBezTo>
                          <a:cubicBezTo>
                            <a:pt x="40914" y="331"/>
                            <a:pt x="52593" y="12010"/>
                            <a:pt x="52593" y="26416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449" name="Freeform: Shape 448">
                      <a:extLst>
                        <a:ext uri="{FF2B5EF4-FFF2-40B4-BE49-F238E27FC236}">
                          <a16:creationId xmlns:a16="http://schemas.microsoft.com/office/drawing/2014/main" id="{57BF39C8-AEE0-4B3A-A2CD-79558A0A11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46156" y="6337835"/>
                      <a:ext cx="52170" cy="52170"/>
                    </a:xfrm>
                    <a:custGeom>
                      <a:avLst/>
                      <a:gdLst>
                        <a:gd name="connsiteX0" fmla="*/ 52592 w 52170"/>
                        <a:gd name="connsiteY0" fmla="*/ 26420 h 52170"/>
                        <a:gd name="connsiteX1" fmla="*/ 26506 w 52170"/>
                        <a:gd name="connsiteY1" fmla="*/ 52505 h 52170"/>
                        <a:gd name="connsiteX2" fmla="*/ 421 w 52170"/>
                        <a:gd name="connsiteY2" fmla="*/ 26420 h 52170"/>
                        <a:gd name="connsiteX3" fmla="*/ 26506 w 52170"/>
                        <a:gd name="connsiteY3" fmla="*/ 335 h 52170"/>
                        <a:gd name="connsiteX4" fmla="*/ 52592 w 52170"/>
                        <a:gd name="connsiteY4" fmla="*/ 26420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2" y="26420"/>
                          </a:moveTo>
                          <a:cubicBezTo>
                            <a:pt x="52592" y="40826"/>
                            <a:pt x="40913" y="52505"/>
                            <a:pt x="26506" y="52505"/>
                          </a:cubicBezTo>
                          <a:cubicBezTo>
                            <a:pt x="12100" y="52505"/>
                            <a:pt x="421" y="40826"/>
                            <a:pt x="421" y="26420"/>
                          </a:cubicBezTo>
                          <a:cubicBezTo>
                            <a:pt x="421" y="12013"/>
                            <a:pt x="12100" y="335"/>
                            <a:pt x="26506" y="335"/>
                          </a:cubicBezTo>
                          <a:cubicBezTo>
                            <a:pt x="40913" y="335"/>
                            <a:pt x="52592" y="12013"/>
                            <a:pt x="52592" y="2642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450" name="Freeform: Shape 449">
                      <a:extLst>
                        <a:ext uri="{FF2B5EF4-FFF2-40B4-BE49-F238E27FC236}">
                          <a16:creationId xmlns:a16="http://schemas.microsoft.com/office/drawing/2014/main" id="{E37836C6-FC7E-4AB1-9716-C48FC111DB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58856" y="6351884"/>
                      <a:ext cx="52170" cy="52170"/>
                    </a:xfrm>
                    <a:custGeom>
                      <a:avLst/>
                      <a:gdLst>
                        <a:gd name="connsiteX0" fmla="*/ 52593 w 52170"/>
                        <a:gd name="connsiteY0" fmla="*/ 26421 h 52170"/>
                        <a:gd name="connsiteX1" fmla="*/ 26508 w 52170"/>
                        <a:gd name="connsiteY1" fmla="*/ 52507 h 52170"/>
                        <a:gd name="connsiteX2" fmla="*/ 422 w 52170"/>
                        <a:gd name="connsiteY2" fmla="*/ 26421 h 52170"/>
                        <a:gd name="connsiteX3" fmla="*/ 26508 w 52170"/>
                        <a:gd name="connsiteY3" fmla="*/ 336 h 52170"/>
                        <a:gd name="connsiteX4" fmla="*/ 52593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3" y="26421"/>
                          </a:moveTo>
                          <a:cubicBezTo>
                            <a:pt x="52593" y="40828"/>
                            <a:pt x="40914" y="52507"/>
                            <a:pt x="26508" y="52507"/>
                          </a:cubicBezTo>
                          <a:cubicBezTo>
                            <a:pt x="12101" y="52507"/>
                            <a:pt x="422" y="40828"/>
                            <a:pt x="422" y="26421"/>
                          </a:cubicBezTo>
                          <a:cubicBezTo>
                            <a:pt x="422" y="12015"/>
                            <a:pt x="12101" y="336"/>
                            <a:pt x="26508" y="336"/>
                          </a:cubicBezTo>
                          <a:cubicBezTo>
                            <a:pt x="40914" y="336"/>
                            <a:pt x="52593" y="12015"/>
                            <a:pt x="52593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451" name="Freeform: Shape 450">
                      <a:extLst>
                        <a:ext uri="{FF2B5EF4-FFF2-40B4-BE49-F238E27FC236}">
                          <a16:creationId xmlns:a16="http://schemas.microsoft.com/office/drawing/2014/main" id="{937C6DEF-C5CA-4402-A2F2-1AE04D6AC3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46156" y="6351884"/>
                      <a:ext cx="52170" cy="52170"/>
                    </a:xfrm>
                    <a:custGeom>
                      <a:avLst/>
                      <a:gdLst>
                        <a:gd name="connsiteX0" fmla="*/ 52592 w 52170"/>
                        <a:gd name="connsiteY0" fmla="*/ 26421 h 52170"/>
                        <a:gd name="connsiteX1" fmla="*/ 26506 w 52170"/>
                        <a:gd name="connsiteY1" fmla="*/ 52507 h 52170"/>
                        <a:gd name="connsiteX2" fmla="*/ 421 w 52170"/>
                        <a:gd name="connsiteY2" fmla="*/ 26421 h 52170"/>
                        <a:gd name="connsiteX3" fmla="*/ 26506 w 52170"/>
                        <a:gd name="connsiteY3" fmla="*/ 336 h 52170"/>
                        <a:gd name="connsiteX4" fmla="*/ 5259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2" y="26421"/>
                          </a:moveTo>
                          <a:cubicBezTo>
                            <a:pt x="52592" y="40828"/>
                            <a:pt x="40913" y="52507"/>
                            <a:pt x="26506" y="52507"/>
                          </a:cubicBezTo>
                          <a:cubicBezTo>
                            <a:pt x="12100" y="52507"/>
                            <a:pt x="421" y="40828"/>
                            <a:pt x="421" y="26421"/>
                          </a:cubicBezTo>
                          <a:cubicBezTo>
                            <a:pt x="421" y="12015"/>
                            <a:pt x="12100" y="336"/>
                            <a:pt x="26506" y="336"/>
                          </a:cubicBezTo>
                          <a:cubicBezTo>
                            <a:pt x="40913" y="336"/>
                            <a:pt x="52592" y="12015"/>
                            <a:pt x="5259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452" name="Freeform: Shape 451">
                      <a:extLst>
                        <a:ext uri="{FF2B5EF4-FFF2-40B4-BE49-F238E27FC236}">
                          <a16:creationId xmlns:a16="http://schemas.microsoft.com/office/drawing/2014/main" id="{DCADC6E8-CE09-4C96-B9C9-081C056DF6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7953" y="6302107"/>
                      <a:ext cx="52170" cy="52170"/>
                    </a:xfrm>
                    <a:custGeom>
                      <a:avLst/>
                      <a:gdLst>
                        <a:gd name="connsiteX0" fmla="*/ 52599 w 52170"/>
                        <a:gd name="connsiteY0" fmla="*/ 26416 h 52170"/>
                        <a:gd name="connsiteX1" fmla="*/ 26514 w 52170"/>
                        <a:gd name="connsiteY1" fmla="*/ 52501 h 52170"/>
                        <a:gd name="connsiteX2" fmla="*/ 429 w 52170"/>
                        <a:gd name="connsiteY2" fmla="*/ 26416 h 52170"/>
                        <a:gd name="connsiteX3" fmla="*/ 26514 w 52170"/>
                        <a:gd name="connsiteY3" fmla="*/ 331 h 52170"/>
                        <a:gd name="connsiteX4" fmla="*/ 52599 w 52170"/>
                        <a:gd name="connsiteY4" fmla="*/ 26416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9" y="26416"/>
                          </a:moveTo>
                          <a:cubicBezTo>
                            <a:pt x="52599" y="40823"/>
                            <a:pt x="40920" y="52501"/>
                            <a:pt x="26514" y="52501"/>
                          </a:cubicBezTo>
                          <a:cubicBezTo>
                            <a:pt x="12107" y="52501"/>
                            <a:pt x="429" y="40823"/>
                            <a:pt x="429" y="26416"/>
                          </a:cubicBezTo>
                          <a:cubicBezTo>
                            <a:pt x="429" y="12010"/>
                            <a:pt x="12107" y="331"/>
                            <a:pt x="26514" y="331"/>
                          </a:cubicBezTo>
                          <a:cubicBezTo>
                            <a:pt x="40920" y="331"/>
                            <a:pt x="52599" y="12010"/>
                            <a:pt x="52599" y="26416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453" name="Freeform: Shape 452">
                      <a:extLst>
                        <a:ext uri="{FF2B5EF4-FFF2-40B4-BE49-F238E27FC236}">
                          <a16:creationId xmlns:a16="http://schemas.microsoft.com/office/drawing/2014/main" id="{1E7275FD-8D61-419D-B338-8EC2FD329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63569" y="6301221"/>
                      <a:ext cx="52170" cy="52170"/>
                    </a:xfrm>
                    <a:custGeom>
                      <a:avLst/>
                      <a:gdLst>
                        <a:gd name="connsiteX0" fmla="*/ 52593 w 52170"/>
                        <a:gd name="connsiteY0" fmla="*/ 26416 h 52170"/>
                        <a:gd name="connsiteX1" fmla="*/ 26508 w 52170"/>
                        <a:gd name="connsiteY1" fmla="*/ 52501 h 52170"/>
                        <a:gd name="connsiteX2" fmla="*/ 423 w 52170"/>
                        <a:gd name="connsiteY2" fmla="*/ 26416 h 52170"/>
                        <a:gd name="connsiteX3" fmla="*/ 26508 w 52170"/>
                        <a:gd name="connsiteY3" fmla="*/ 331 h 52170"/>
                        <a:gd name="connsiteX4" fmla="*/ 52593 w 52170"/>
                        <a:gd name="connsiteY4" fmla="*/ 26416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3" y="26416"/>
                          </a:moveTo>
                          <a:cubicBezTo>
                            <a:pt x="52593" y="40822"/>
                            <a:pt x="40915" y="52501"/>
                            <a:pt x="26508" y="52501"/>
                          </a:cubicBezTo>
                          <a:cubicBezTo>
                            <a:pt x="12102" y="52501"/>
                            <a:pt x="423" y="40822"/>
                            <a:pt x="423" y="26416"/>
                          </a:cubicBezTo>
                          <a:cubicBezTo>
                            <a:pt x="423" y="12009"/>
                            <a:pt x="12102" y="331"/>
                            <a:pt x="26508" y="331"/>
                          </a:cubicBezTo>
                          <a:cubicBezTo>
                            <a:pt x="40915" y="331"/>
                            <a:pt x="52593" y="12009"/>
                            <a:pt x="52593" y="26416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454" name="Freeform: Shape 453">
                      <a:extLst>
                        <a:ext uri="{FF2B5EF4-FFF2-40B4-BE49-F238E27FC236}">
                          <a16:creationId xmlns:a16="http://schemas.microsoft.com/office/drawing/2014/main" id="{09701BDF-D9A0-475E-904A-D86A2524FE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84333" y="6214238"/>
                      <a:ext cx="52170" cy="52170"/>
                    </a:xfrm>
                    <a:custGeom>
                      <a:avLst/>
                      <a:gdLst>
                        <a:gd name="connsiteX0" fmla="*/ 52596 w 52170"/>
                        <a:gd name="connsiteY0" fmla="*/ 26407 h 52170"/>
                        <a:gd name="connsiteX1" fmla="*/ 26510 w 52170"/>
                        <a:gd name="connsiteY1" fmla="*/ 52492 h 52170"/>
                        <a:gd name="connsiteX2" fmla="*/ 425 w 52170"/>
                        <a:gd name="connsiteY2" fmla="*/ 26407 h 52170"/>
                        <a:gd name="connsiteX3" fmla="*/ 26510 w 52170"/>
                        <a:gd name="connsiteY3" fmla="*/ 322 h 52170"/>
                        <a:gd name="connsiteX4" fmla="*/ 52596 w 52170"/>
                        <a:gd name="connsiteY4" fmla="*/ 26407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6" y="26407"/>
                          </a:moveTo>
                          <a:cubicBezTo>
                            <a:pt x="52596" y="40813"/>
                            <a:pt x="40917" y="52492"/>
                            <a:pt x="26510" y="52492"/>
                          </a:cubicBezTo>
                          <a:cubicBezTo>
                            <a:pt x="12104" y="52492"/>
                            <a:pt x="425" y="40813"/>
                            <a:pt x="425" y="26407"/>
                          </a:cubicBezTo>
                          <a:cubicBezTo>
                            <a:pt x="425" y="12000"/>
                            <a:pt x="12104" y="322"/>
                            <a:pt x="26510" y="322"/>
                          </a:cubicBezTo>
                          <a:cubicBezTo>
                            <a:pt x="40917" y="322"/>
                            <a:pt x="52596" y="12000"/>
                            <a:pt x="52596" y="26407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455" name="Freeform: Shape 454">
                      <a:extLst>
                        <a:ext uri="{FF2B5EF4-FFF2-40B4-BE49-F238E27FC236}">
                          <a16:creationId xmlns:a16="http://schemas.microsoft.com/office/drawing/2014/main" id="{97AC2887-6199-46C2-B021-419C59E434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02200" y="5729092"/>
                      <a:ext cx="52170" cy="52170"/>
                    </a:xfrm>
                    <a:custGeom>
                      <a:avLst/>
                      <a:gdLst>
                        <a:gd name="connsiteX0" fmla="*/ 52692 w 52170"/>
                        <a:gd name="connsiteY0" fmla="*/ 26356 h 52170"/>
                        <a:gd name="connsiteX1" fmla="*/ 26607 w 52170"/>
                        <a:gd name="connsiteY1" fmla="*/ 52441 h 52170"/>
                        <a:gd name="connsiteX2" fmla="*/ 521 w 52170"/>
                        <a:gd name="connsiteY2" fmla="*/ 26356 h 52170"/>
                        <a:gd name="connsiteX3" fmla="*/ 26607 w 52170"/>
                        <a:gd name="connsiteY3" fmla="*/ 271 h 52170"/>
                        <a:gd name="connsiteX4" fmla="*/ 52692 w 52170"/>
                        <a:gd name="connsiteY4" fmla="*/ 26356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692" y="26356"/>
                          </a:moveTo>
                          <a:cubicBezTo>
                            <a:pt x="52692" y="40762"/>
                            <a:pt x="41013" y="52441"/>
                            <a:pt x="26607" y="52441"/>
                          </a:cubicBezTo>
                          <a:cubicBezTo>
                            <a:pt x="12200" y="52441"/>
                            <a:pt x="521" y="40762"/>
                            <a:pt x="521" y="26356"/>
                          </a:cubicBezTo>
                          <a:cubicBezTo>
                            <a:pt x="521" y="11949"/>
                            <a:pt x="12200" y="271"/>
                            <a:pt x="26607" y="271"/>
                          </a:cubicBezTo>
                          <a:cubicBezTo>
                            <a:pt x="41013" y="271"/>
                            <a:pt x="52692" y="11949"/>
                            <a:pt x="52692" y="26356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456" name="Freeform: Shape 455">
                      <a:extLst>
                        <a:ext uri="{FF2B5EF4-FFF2-40B4-BE49-F238E27FC236}">
                          <a16:creationId xmlns:a16="http://schemas.microsoft.com/office/drawing/2014/main" id="{0BD4B8D7-5FC7-478D-AAE0-95C9DA6A8B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62821" y="4142084"/>
                      <a:ext cx="52170" cy="52170"/>
                    </a:xfrm>
                    <a:custGeom>
                      <a:avLst/>
                      <a:gdLst>
                        <a:gd name="connsiteX0" fmla="*/ 52814 w 52170"/>
                        <a:gd name="connsiteY0" fmla="*/ 26189 h 52170"/>
                        <a:gd name="connsiteX1" fmla="*/ 26728 w 52170"/>
                        <a:gd name="connsiteY1" fmla="*/ 52275 h 52170"/>
                        <a:gd name="connsiteX2" fmla="*/ 643 w 52170"/>
                        <a:gd name="connsiteY2" fmla="*/ 26189 h 52170"/>
                        <a:gd name="connsiteX3" fmla="*/ 26728 w 52170"/>
                        <a:gd name="connsiteY3" fmla="*/ 104 h 52170"/>
                        <a:gd name="connsiteX4" fmla="*/ 52814 w 52170"/>
                        <a:gd name="connsiteY4" fmla="*/ 26189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814" y="26189"/>
                          </a:moveTo>
                          <a:cubicBezTo>
                            <a:pt x="52814" y="40596"/>
                            <a:pt x="41135" y="52275"/>
                            <a:pt x="26728" y="52275"/>
                          </a:cubicBezTo>
                          <a:cubicBezTo>
                            <a:pt x="12322" y="52275"/>
                            <a:pt x="643" y="40596"/>
                            <a:pt x="643" y="26189"/>
                          </a:cubicBezTo>
                          <a:cubicBezTo>
                            <a:pt x="643" y="11783"/>
                            <a:pt x="12322" y="104"/>
                            <a:pt x="26728" y="104"/>
                          </a:cubicBezTo>
                          <a:cubicBezTo>
                            <a:pt x="41135" y="104"/>
                            <a:pt x="52814" y="11783"/>
                            <a:pt x="52814" y="26189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457" name="Freeform: Shape 456">
                      <a:extLst>
                        <a:ext uri="{FF2B5EF4-FFF2-40B4-BE49-F238E27FC236}">
                          <a16:creationId xmlns:a16="http://schemas.microsoft.com/office/drawing/2014/main" id="{CE140543-1991-4D97-BE3F-EBC5EA2BB2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1735" y="3931597"/>
                      <a:ext cx="52170" cy="52170"/>
                    </a:xfrm>
                    <a:custGeom>
                      <a:avLst/>
                      <a:gdLst>
                        <a:gd name="connsiteX0" fmla="*/ 52838 w 52170"/>
                        <a:gd name="connsiteY0" fmla="*/ 26167 h 52170"/>
                        <a:gd name="connsiteX1" fmla="*/ 26753 w 52170"/>
                        <a:gd name="connsiteY1" fmla="*/ 52252 h 52170"/>
                        <a:gd name="connsiteX2" fmla="*/ 667 w 52170"/>
                        <a:gd name="connsiteY2" fmla="*/ 26167 h 52170"/>
                        <a:gd name="connsiteX3" fmla="*/ 26753 w 52170"/>
                        <a:gd name="connsiteY3" fmla="*/ 82 h 52170"/>
                        <a:gd name="connsiteX4" fmla="*/ 52838 w 52170"/>
                        <a:gd name="connsiteY4" fmla="*/ 26167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838" y="26167"/>
                          </a:moveTo>
                          <a:cubicBezTo>
                            <a:pt x="52838" y="40574"/>
                            <a:pt x="41159" y="52252"/>
                            <a:pt x="26753" y="52252"/>
                          </a:cubicBezTo>
                          <a:cubicBezTo>
                            <a:pt x="12346" y="52252"/>
                            <a:pt x="667" y="40574"/>
                            <a:pt x="667" y="26167"/>
                          </a:cubicBezTo>
                          <a:cubicBezTo>
                            <a:pt x="667" y="11761"/>
                            <a:pt x="12346" y="82"/>
                            <a:pt x="26753" y="82"/>
                          </a:cubicBezTo>
                          <a:cubicBezTo>
                            <a:pt x="41159" y="82"/>
                            <a:pt x="52838" y="11761"/>
                            <a:pt x="52838" y="26167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458" name="Freeform: Shape 457">
                      <a:extLst>
                        <a:ext uri="{FF2B5EF4-FFF2-40B4-BE49-F238E27FC236}">
                          <a16:creationId xmlns:a16="http://schemas.microsoft.com/office/drawing/2014/main" id="{848341B9-D00F-4130-BC44-51F1CC46AC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805" y="5389431"/>
                      <a:ext cx="52170" cy="52170"/>
                    </a:xfrm>
                    <a:custGeom>
                      <a:avLst/>
                      <a:gdLst>
                        <a:gd name="connsiteX0" fmla="*/ 52696 w 52170"/>
                        <a:gd name="connsiteY0" fmla="*/ 26320 h 52170"/>
                        <a:gd name="connsiteX1" fmla="*/ 26611 w 52170"/>
                        <a:gd name="connsiteY1" fmla="*/ 52405 h 52170"/>
                        <a:gd name="connsiteX2" fmla="*/ 526 w 52170"/>
                        <a:gd name="connsiteY2" fmla="*/ 26320 h 52170"/>
                        <a:gd name="connsiteX3" fmla="*/ 26611 w 52170"/>
                        <a:gd name="connsiteY3" fmla="*/ 235 h 52170"/>
                        <a:gd name="connsiteX4" fmla="*/ 52696 w 52170"/>
                        <a:gd name="connsiteY4" fmla="*/ 26320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696" y="26320"/>
                          </a:moveTo>
                          <a:cubicBezTo>
                            <a:pt x="52696" y="40727"/>
                            <a:pt x="41018" y="52405"/>
                            <a:pt x="26611" y="52405"/>
                          </a:cubicBezTo>
                          <a:cubicBezTo>
                            <a:pt x="12205" y="52405"/>
                            <a:pt x="526" y="40727"/>
                            <a:pt x="526" y="26320"/>
                          </a:cubicBezTo>
                          <a:cubicBezTo>
                            <a:pt x="526" y="11914"/>
                            <a:pt x="12205" y="235"/>
                            <a:pt x="26611" y="235"/>
                          </a:cubicBezTo>
                          <a:cubicBezTo>
                            <a:pt x="41018" y="235"/>
                            <a:pt x="52696" y="11914"/>
                            <a:pt x="52696" y="2632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459" name="Freeform: Shape 458">
                      <a:extLst>
                        <a:ext uri="{FF2B5EF4-FFF2-40B4-BE49-F238E27FC236}">
                          <a16:creationId xmlns:a16="http://schemas.microsoft.com/office/drawing/2014/main" id="{CB8B1210-28EB-4C8C-A5C9-4E45D27399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37951" y="6006222"/>
                      <a:ext cx="52170" cy="52170"/>
                    </a:xfrm>
                    <a:custGeom>
                      <a:avLst/>
                      <a:gdLst>
                        <a:gd name="connsiteX0" fmla="*/ 52622 w 52170"/>
                        <a:gd name="connsiteY0" fmla="*/ 26385 h 52170"/>
                        <a:gd name="connsiteX1" fmla="*/ 26537 w 52170"/>
                        <a:gd name="connsiteY1" fmla="*/ 52470 h 52170"/>
                        <a:gd name="connsiteX2" fmla="*/ 452 w 52170"/>
                        <a:gd name="connsiteY2" fmla="*/ 26385 h 52170"/>
                        <a:gd name="connsiteX3" fmla="*/ 26537 w 52170"/>
                        <a:gd name="connsiteY3" fmla="*/ 300 h 52170"/>
                        <a:gd name="connsiteX4" fmla="*/ 52622 w 52170"/>
                        <a:gd name="connsiteY4" fmla="*/ 26385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622" y="26385"/>
                          </a:moveTo>
                          <a:cubicBezTo>
                            <a:pt x="52622" y="40791"/>
                            <a:pt x="40943" y="52470"/>
                            <a:pt x="26537" y="52470"/>
                          </a:cubicBezTo>
                          <a:cubicBezTo>
                            <a:pt x="12130" y="52470"/>
                            <a:pt x="452" y="40791"/>
                            <a:pt x="452" y="26385"/>
                          </a:cubicBezTo>
                          <a:cubicBezTo>
                            <a:pt x="452" y="11979"/>
                            <a:pt x="12130" y="300"/>
                            <a:pt x="26537" y="300"/>
                          </a:cubicBezTo>
                          <a:cubicBezTo>
                            <a:pt x="40943" y="300"/>
                            <a:pt x="52622" y="11979"/>
                            <a:pt x="52622" y="26385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460" name="Freeform: Shape 459">
                      <a:extLst>
                        <a:ext uri="{FF2B5EF4-FFF2-40B4-BE49-F238E27FC236}">
                          <a16:creationId xmlns:a16="http://schemas.microsoft.com/office/drawing/2014/main" id="{5EB8B404-E51E-4CC8-A80F-0CBED4BC3F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82581" y="6351884"/>
                      <a:ext cx="52170" cy="52170"/>
                    </a:xfrm>
                    <a:custGeom>
                      <a:avLst/>
                      <a:gdLst>
                        <a:gd name="connsiteX0" fmla="*/ 52595 w 52170"/>
                        <a:gd name="connsiteY0" fmla="*/ 26421 h 52170"/>
                        <a:gd name="connsiteX1" fmla="*/ 26510 w 52170"/>
                        <a:gd name="connsiteY1" fmla="*/ 52507 h 52170"/>
                        <a:gd name="connsiteX2" fmla="*/ 425 w 52170"/>
                        <a:gd name="connsiteY2" fmla="*/ 26421 h 52170"/>
                        <a:gd name="connsiteX3" fmla="*/ 26510 w 52170"/>
                        <a:gd name="connsiteY3" fmla="*/ 336 h 52170"/>
                        <a:gd name="connsiteX4" fmla="*/ 52595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5" y="26421"/>
                          </a:moveTo>
                          <a:cubicBezTo>
                            <a:pt x="52595" y="40828"/>
                            <a:pt x="40917" y="52507"/>
                            <a:pt x="26510" y="52507"/>
                          </a:cubicBezTo>
                          <a:cubicBezTo>
                            <a:pt x="12104" y="52507"/>
                            <a:pt x="425" y="40828"/>
                            <a:pt x="425" y="26421"/>
                          </a:cubicBezTo>
                          <a:cubicBezTo>
                            <a:pt x="425" y="12015"/>
                            <a:pt x="12104" y="336"/>
                            <a:pt x="26510" y="336"/>
                          </a:cubicBezTo>
                          <a:cubicBezTo>
                            <a:pt x="40917" y="336"/>
                            <a:pt x="52595" y="12015"/>
                            <a:pt x="52595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461" name="Freeform: Shape 460">
                      <a:extLst>
                        <a:ext uri="{FF2B5EF4-FFF2-40B4-BE49-F238E27FC236}">
                          <a16:creationId xmlns:a16="http://schemas.microsoft.com/office/drawing/2014/main" id="{7836E05C-50AE-4A23-823C-DEFA20AD17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1214" y="6338235"/>
                      <a:ext cx="52170" cy="52170"/>
                    </a:xfrm>
                    <a:custGeom>
                      <a:avLst/>
                      <a:gdLst>
                        <a:gd name="connsiteX0" fmla="*/ 52597 w 52170"/>
                        <a:gd name="connsiteY0" fmla="*/ 26420 h 52170"/>
                        <a:gd name="connsiteX1" fmla="*/ 26512 w 52170"/>
                        <a:gd name="connsiteY1" fmla="*/ 52505 h 52170"/>
                        <a:gd name="connsiteX2" fmla="*/ 427 w 52170"/>
                        <a:gd name="connsiteY2" fmla="*/ 26420 h 52170"/>
                        <a:gd name="connsiteX3" fmla="*/ 26512 w 52170"/>
                        <a:gd name="connsiteY3" fmla="*/ 335 h 52170"/>
                        <a:gd name="connsiteX4" fmla="*/ 52597 w 52170"/>
                        <a:gd name="connsiteY4" fmla="*/ 26420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7" y="26420"/>
                          </a:moveTo>
                          <a:cubicBezTo>
                            <a:pt x="52597" y="40826"/>
                            <a:pt x="40919" y="52505"/>
                            <a:pt x="26512" y="52505"/>
                          </a:cubicBezTo>
                          <a:cubicBezTo>
                            <a:pt x="12106" y="52505"/>
                            <a:pt x="427" y="40826"/>
                            <a:pt x="427" y="26420"/>
                          </a:cubicBezTo>
                          <a:cubicBezTo>
                            <a:pt x="427" y="12013"/>
                            <a:pt x="12106" y="335"/>
                            <a:pt x="26512" y="335"/>
                          </a:cubicBezTo>
                          <a:cubicBezTo>
                            <a:pt x="40919" y="335"/>
                            <a:pt x="52597" y="12013"/>
                            <a:pt x="52597" y="2642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</p:grpSp>
              <p:sp>
                <p:nvSpPr>
                  <p:cNvPr id="462" name="TextBox 461">
                    <a:extLst>
                      <a:ext uri="{FF2B5EF4-FFF2-40B4-BE49-F238E27FC236}">
                        <a16:creationId xmlns:a16="http://schemas.microsoft.com/office/drawing/2014/main" id="{CD29ECB4-B13D-4901-BAAA-863FFBA2B1BF}"/>
                      </a:ext>
                    </a:extLst>
                  </p:cNvPr>
                  <p:cNvSpPr txBox="1"/>
                  <p:nvPr/>
                </p:nvSpPr>
                <p:spPr>
                  <a:xfrm>
                    <a:off x="6085802" y="5265450"/>
                    <a:ext cx="667170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lang="en-US" sz="1000" spc="0" baseline="0">
                        <a:solidFill>
                          <a:srgbClr val="000000"/>
                        </a:solidFill>
                        <a:cs typeface="Arial"/>
                        <a:sym typeface="Arial"/>
                        <a:rtl val="0"/>
                      </a:rPr>
                      <a:t>ρ = 0.992</a:t>
                    </a:r>
                  </a:p>
                </p:txBody>
              </p:sp>
              <p:grpSp>
                <p:nvGrpSpPr>
                  <p:cNvPr id="463" name="Graphic 4">
                    <a:extLst>
                      <a:ext uri="{FF2B5EF4-FFF2-40B4-BE49-F238E27FC236}">
                        <a16:creationId xmlns:a16="http://schemas.microsoft.com/office/drawing/2014/main" id="{F394FDF7-AA99-44F9-8006-A803B4648C04}"/>
                      </a:ext>
                    </a:extLst>
                  </p:cNvPr>
                  <p:cNvGrpSpPr/>
                  <p:nvPr/>
                </p:nvGrpSpPr>
                <p:grpSpPr>
                  <a:xfrm>
                    <a:off x="3742652" y="3169950"/>
                    <a:ext cx="756938" cy="246221"/>
                    <a:chOff x="3742652" y="3169950"/>
                    <a:chExt cx="756938" cy="246221"/>
                  </a:xfrm>
                </p:grpSpPr>
                <p:sp>
                  <p:nvSpPr>
                    <p:cNvPr id="464" name="Freeform: Shape 463">
                      <a:extLst>
                        <a:ext uri="{FF2B5EF4-FFF2-40B4-BE49-F238E27FC236}">
                          <a16:creationId xmlns:a16="http://schemas.microsoft.com/office/drawing/2014/main" id="{200D256F-3938-4C16-B166-E5D62DAE6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34092" y="3234720"/>
                      <a:ext cx="9525" cy="9525"/>
                    </a:xfrm>
                    <a:custGeom>
                      <a:avLst/>
                      <a:gdLst>
                        <a:gd name="connsiteX0" fmla="*/ 375 w 9525"/>
                        <a:gd name="connsiteY0" fmla="*/ 6 h 9525"/>
                        <a:gd name="connsiteX1" fmla="*/ 375 w 9525"/>
                        <a:gd name="connsiteY1" fmla="*/ 6 h 9525"/>
                        <a:gd name="connsiteX2" fmla="*/ 375 w 9525"/>
                        <a:gd name="connsiteY2" fmla="*/ 6 h 9525"/>
                        <a:gd name="connsiteX3" fmla="*/ 375 w 9525"/>
                        <a:gd name="connsiteY3" fmla="*/ 6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525" h="9525">
                          <a:moveTo>
                            <a:pt x="375" y="6"/>
                          </a:moveTo>
                          <a:lnTo>
                            <a:pt x="375" y="6"/>
                          </a:lnTo>
                          <a:lnTo>
                            <a:pt x="375" y="6"/>
                          </a:lnTo>
                          <a:lnTo>
                            <a:pt x="375" y="6"/>
                          </a:lnTo>
                          <a:close/>
                        </a:path>
                      </a:pathLst>
                    </a:custGeom>
                    <a:no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465" name="TextBox 464">
                      <a:extLst>
                        <a:ext uri="{FF2B5EF4-FFF2-40B4-BE49-F238E27FC236}">
                          <a16:creationId xmlns:a16="http://schemas.microsoft.com/office/drawing/2014/main" id="{1B4DBB91-395B-4D20-8434-73AC35337ED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42652" y="3169950"/>
                      <a:ext cx="756938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/>
                      <a:r>
                        <a:rPr lang="en-US" sz="1000" b="1" spc="0" baseline="0" dirty="0">
                          <a:solidFill>
                            <a:srgbClr val="000000"/>
                          </a:solidFill>
                          <a:cs typeface="Helvetica"/>
                          <a:sym typeface="Helvetica"/>
                          <a:rtl val="0"/>
                        </a:rPr>
                        <a:t>Top strand</a:t>
                      </a:r>
                    </a:p>
                  </p:txBody>
                </p:sp>
              </p:grpSp>
            </p:grpSp>
          </p:grpSp>
        </p:grp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20E082A4-F2D8-481E-B881-187CC86853BB}"/>
              </a:ext>
            </a:extLst>
          </p:cNvPr>
          <p:cNvSpPr txBox="1"/>
          <p:nvPr/>
        </p:nvSpPr>
        <p:spPr>
          <a:xfrm>
            <a:off x="4269995" y="2562225"/>
            <a:ext cx="1316386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75" b="1" spc="0" baseline="0" dirty="0">
                <a:solidFill>
                  <a:srgbClr val="000000"/>
                </a:solidFill>
                <a:cs typeface="Helvetica"/>
                <a:sym typeface="Helvetica"/>
                <a:rtl val="0"/>
              </a:rPr>
              <a:t>Number of sequences</a:t>
            </a: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4C008B3E-9F13-4AFE-B9ED-E6BDDE40EB44}"/>
              </a:ext>
            </a:extLst>
          </p:cNvPr>
          <p:cNvGrpSpPr/>
          <p:nvPr/>
        </p:nvGrpSpPr>
        <p:grpSpPr>
          <a:xfrm>
            <a:off x="503304" y="2372454"/>
            <a:ext cx="3175745" cy="246221"/>
            <a:chOff x="503304" y="2372454"/>
            <a:chExt cx="3175745" cy="246221"/>
          </a:xfrm>
        </p:grpSpPr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205DF465-4CC9-424A-B552-3EFF80F432FC}"/>
                </a:ext>
              </a:extLst>
            </p:cNvPr>
            <p:cNvSpPr txBox="1"/>
            <p:nvPr/>
          </p:nvSpPr>
          <p:spPr>
            <a:xfrm>
              <a:off x="503304" y="2372454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0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B4841DDD-B5B3-4F84-88D0-CE39643A006C}"/>
                </a:ext>
              </a:extLst>
            </p:cNvPr>
            <p:cNvSpPr txBox="1"/>
            <p:nvPr/>
          </p:nvSpPr>
          <p:spPr>
            <a:xfrm>
              <a:off x="881259" y="2372454"/>
              <a:ext cx="3080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5k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36359BF5-04A9-4860-B317-EBE87211E9F8}"/>
                </a:ext>
              </a:extLst>
            </p:cNvPr>
            <p:cNvSpPr txBox="1"/>
            <p:nvPr/>
          </p:nvSpPr>
          <p:spPr>
            <a:xfrm>
              <a:off x="1263158" y="2372454"/>
              <a:ext cx="3738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10k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E634EA80-44A9-41AF-B1E1-16F93C492F64}"/>
                </a:ext>
              </a:extLst>
            </p:cNvPr>
            <p:cNvSpPr txBox="1"/>
            <p:nvPr/>
          </p:nvSpPr>
          <p:spPr>
            <a:xfrm>
              <a:off x="1672052" y="2372454"/>
              <a:ext cx="3738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15k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821D19C3-F175-41A4-8F37-C378BCBCC212}"/>
                </a:ext>
              </a:extLst>
            </p:cNvPr>
            <p:cNvSpPr txBox="1"/>
            <p:nvPr/>
          </p:nvSpPr>
          <p:spPr>
            <a:xfrm>
              <a:off x="2075556" y="2372454"/>
              <a:ext cx="3738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20k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3B22ABD0-2424-4A58-99B5-B6D15614BEE0}"/>
                </a:ext>
              </a:extLst>
            </p:cNvPr>
            <p:cNvSpPr txBox="1"/>
            <p:nvPr/>
          </p:nvSpPr>
          <p:spPr>
            <a:xfrm>
              <a:off x="2484543" y="2372454"/>
              <a:ext cx="3738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25k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585F12CE-2059-49C2-9CA2-7D41646AFCC1}"/>
                </a:ext>
              </a:extLst>
            </p:cNvPr>
            <p:cNvSpPr txBox="1"/>
            <p:nvPr/>
          </p:nvSpPr>
          <p:spPr>
            <a:xfrm>
              <a:off x="2894929" y="2372454"/>
              <a:ext cx="3738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30k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A8C0A2B1-1E76-48F4-826F-522757C6BF75}"/>
                </a:ext>
              </a:extLst>
            </p:cNvPr>
            <p:cNvSpPr txBox="1"/>
            <p:nvPr/>
          </p:nvSpPr>
          <p:spPr>
            <a:xfrm>
              <a:off x="3305229" y="2372454"/>
              <a:ext cx="3738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35k</a:t>
              </a: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21A0780B-32CF-4DD4-8A99-CF83D36D3EC3}"/>
              </a:ext>
            </a:extLst>
          </p:cNvPr>
          <p:cNvGrpSpPr/>
          <p:nvPr/>
        </p:nvGrpSpPr>
        <p:grpSpPr>
          <a:xfrm>
            <a:off x="3575360" y="2372454"/>
            <a:ext cx="3175745" cy="246221"/>
            <a:chOff x="503304" y="2372454"/>
            <a:chExt cx="3175745" cy="246221"/>
          </a:xfrm>
        </p:grpSpPr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7A20F325-5F8F-49EC-99DD-39D801F5BF63}"/>
                </a:ext>
              </a:extLst>
            </p:cNvPr>
            <p:cNvSpPr txBox="1"/>
            <p:nvPr/>
          </p:nvSpPr>
          <p:spPr>
            <a:xfrm>
              <a:off x="503304" y="2372454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0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617E740D-E273-4ABD-8604-94498E614DD7}"/>
                </a:ext>
              </a:extLst>
            </p:cNvPr>
            <p:cNvSpPr txBox="1"/>
            <p:nvPr/>
          </p:nvSpPr>
          <p:spPr>
            <a:xfrm>
              <a:off x="881259" y="2372454"/>
              <a:ext cx="3080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5k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7B958710-87EF-4A8C-B088-AE434674396F}"/>
                </a:ext>
              </a:extLst>
            </p:cNvPr>
            <p:cNvSpPr txBox="1"/>
            <p:nvPr/>
          </p:nvSpPr>
          <p:spPr>
            <a:xfrm>
              <a:off x="1263158" y="2372454"/>
              <a:ext cx="3738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10k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6B41AED7-7CFD-45A4-B5DD-77F110FFF655}"/>
                </a:ext>
              </a:extLst>
            </p:cNvPr>
            <p:cNvSpPr txBox="1"/>
            <p:nvPr/>
          </p:nvSpPr>
          <p:spPr>
            <a:xfrm>
              <a:off x="1672052" y="2372454"/>
              <a:ext cx="3738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15k</a:t>
              </a: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90CE5B8A-EDCC-4CD6-AE5A-8A9DDE673A6C}"/>
                </a:ext>
              </a:extLst>
            </p:cNvPr>
            <p:cNvSpPr txBox="1"/>
            <p:nvPr/>
          </p:nvSpPr>
          <p:spPr>
            <a:xfrm>
              <a:off x="2075556" y="2372454"/>
              <a:ext cx="3738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20k</a:t>
              </a: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3EF8AA8F-7628-46D9-A744-0725F49F67F0}"/>
                </a:ext>
              </a:extLst>
            </p:cNvPr>
            <p:cNvSpPr txBox="1"/>
            <p:nvPr/>
          </p:nvSpPr>
          <p:spPr>
            <a:xfrm>
              <a:off x="2484543" y="2372454"/>
              <a:ext cx="3738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25k</a:t>
              </a: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B80CD96D-3768-40EB-987F-81078F378610}"/>
                </a:ext>
              </a:extLst>
            </p:cNvPr>
            <p:cNvSpPr txBox="1"/>
            <p:nvPr/>
          </p:nvSpPr>
          <p:spPr>
            <a:xfrm>
              <a:off x="2894929" y="2372454"/>
              <a:ext cx="3738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30k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54C3987C-7FB4-4807-A1C5-E146745FC3E8}"/>
                </a:ext>
              </a:extLst>
            </p:cNvPr>
            <p:cNvSpPr txBox="1"/>
            <p:nvPr/>
          </p:nvSpPr>
          <p:spPr>
            <a:xfrm>
              <a:off x="3305229" y="2372454"/>
              <a:ext cx="3738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35k</a:t>
              </a:r>
            </a:p>
          </p:txBody>
        </p:sp>
      </p:grpSp>
      <p:sp>
        <p:nvSpPr>
          <p:cNvPr id="468" name="TextBox 467">
            <a:extLst>
              <a:ext uri="{FF2B5EF4-FFF2-40B4-BE49-F238E27FC236}">
                <a16:creationId xmlns:a16="http://schemas.microsoft.com/office/drawing/2014/main" id="{F84B5616-8900-40C8-9DEB-E2F15856D0AE}"/>
              </a:ext>
            </a:extLst>
          </p:cNvPr>
          <p:cNvSpPr txBox="1"/>
          <p:nvPr/>
        </p:nvSpPr>
        <p:spPr>
          <a:xfrm>
            <a:off x="183286" y="61832"/>
            <a:ext cx="117556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Supplementary Figure 2. A.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number of reads containing a member of the 15bp spacer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ssODN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pool integrated at the 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TRAC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locus from two experiments (two independent T-cell donors).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Outcome of the editing process withing the integrated artificial spacer pool: C-to-T conversion (Edition), Indels, Mutation (C-to-A/G conversion) and WT (None). Indels and mutations presumably results from error during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ssODN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synthesis (non full-length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ssODN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or improper integration.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Frequency of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C-to-T conversion measure on each artificial spacer for the two T-cell donors.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Comparison of relative editing activity by position for 37 TALE-BE, data taken from Fig. 1D (blue) and 15bp spacer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ssODN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pool integrated at the 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TRAC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locus, data taken from Fig. 2B (orange).</a:t>
            </a:r>
            <a:endParaRPr lang="en-US" sz="1200" dirty="0"/>
          </a:p>
        </p:txBody>
      </p:sp>
      <p:sp>
        <p:nvSpPr>
          <p:cNvPr id="466" name="TextBox 465">
            <a:extLst>
              <a:ext uri="{FF2B5EF4-FFF2-40B4-BE49-F238E27FC236}">
                <a16:creationId xmlns:a16="http://schemas.microsoft.com/office/drawing/2014/main" id="{943EC0B0-5594-8A4C-9682-FF71DB962FE7}"/>
              </a:ext>
            </a:extLst>
          </p:cNvPr>
          <p:cNvSpPr txBox="1"/>
          <p:nvPr/>
        </p:nvSpPr>
        <p:spPr>
          <a:xfrm>
            <a:off x="7365912" y="2706401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8B77B299-2F30-9025-607D-7CDE9BDEE803}"/>
              </a:ext>
            </a:extLst>
          </p:cNvPr>
          <p:cNvGrpSpPr/>
          <p:nvPr/>
        </p:nvGrpSpPr>
        <p:grpSpPr>
          <a:xfrm>
            <a:off x="7790554" y="2766126"/>
            <a:ext cx="3096113" cy="4078712"/>
            <a:chOff x="4640072" y="1333311"/>
            <a:chExt cx="3096113" cy="4078712"/>
          </a:xfrm>
        </p:grpSpPr>
        <p:grpSp>
          <p:nvGrpSpPr>
            <p:cNvPr id="469" name="Graphic 4">
              <a:extLst>
                <a:ext uri="{FF2B5EF4-FFF2-40B4-BE49-F238E27FC236}">
                  <a16:creationId xmlns:a16="http://schemas.microsoft.com/office/drawing/2014/main" id="{B70AF736-20E5-362A-140B-954F614792BD}"/>
                </a:ext>
              </a:extLst>
            </p:cNvPr>
            <p:cNvGrpSpPr/>
            <p:nvPr/>
          </p:nvGrpSpPr>
          <p:grpSpPr>
            <a:xfrm>
              <a:off x="4734828" y="1397699"/>
              <a:ext cx="2743200" cy="1836366"/>
              <a:chOff x="3992142" y="136147"/>
              <a:chExt cx="4209720" cy="2910518"/>
            </a:xfrm>
          </p:grpSpPr>
          <p:sp>
            <p:nvSpPr>
              <p:cNvPr id="677" name="Freeform: Shape 676">
                <a:extLst>
                  <a:ext uri="{FF2B5EF4-FFF2-40B4-BE49-F238E27FC236}">
                    <a16:creationId xmlns:a16="http://schemas.microsoft.com/office/drawing/2014/main" id="{CCBB2CA2-F4FA-EC32-8697-20DEFAF06EC8}"/>
                  </a:ext>
                </a:extLst>
              </p:cNvPr>
              <p:cNvSpPr/>
              <p:nvPr/>
            </p:nvSpPr>
            <p:spPr>
              <a:xfrm>
                <a:off x="4368761" y="302971"/>
                <a:ext cx="3833101" cy="2421991"/>
              </a:xfrm>
              <a:custGeom>
                <a:avLst/>
                <a:gdLst>
                  <a:gd name="connsiteX0" fmla="*/ 0 w 3833101"/>
                  <a:gd name="connsiteY0" fmla="*/ 2421992 h 2421991"/>
                  <a:gd name="connsiteX1" fmla="*/ 3833101 w 3833101"/>
                  <a:gd name="connsiteY1" fmla="*/ 2421992 h 2421991"/>
                  <a:gd name="connsiteX2" fmla="*/ 3833101 w 3833101"/>
                  <a:gd name="connsiteY2" fmla="*/ 0 h 2421991"/>
                  <a:gd name="connsiteX3" fmla="*/ 0 w 3833101"/>
                  <a:gd name="connsiteY3" fmla="*/ 0 h 2421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33101" h="2421991">
                    <a:moveTo>
                      <a:pt x="0" y="2421992"/>
                    </a:moveTo>
                    <a:lnTo>
                      <a:pt x="3833101" y="2421992"/>
                    </a:lnTo>
                    <a:lnTo>
                      <a:pt x="383310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8882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78" name="Graphic 4">
                <a:extLst>
                  <a:ext uri="{FF2B5EF4-FFF2-40B4-BE49-F238E27FC236}">
                    <a16:creationId xmlns:a16="http://schemas.microsoft.com/office/drawing/2014/main" id="{434D50CE-C7BD-5F3B-43A6-E48A9B61FCD4}"/>
                  </a:ext>
                </a:extLst>
              </p:cNvPr>
              <p:cNvGrpSpPr/>
              <p:nvPr/>
            </p:nvGrpSpPr>
            <p:grpSpPr>
              <a:xfrm>
                <a:off x="4517071" y="2724962"/>
                <a:ext cx="3578875" cy="321703"/>
                <a:chOff x="4517071" y="2724962"/>
                <a:chExt cx="3578875" cy="321703"/>
              </a:xfrm>
              <a:solidFill>
                <a:srgbClr val="000000"/>
              </a:solidFill>
            </p:grpSpPr>
            <p:grpSp>
              <p:nvGrpSpPr>
                <p:cNvPr id="786" name="Graphic 4">
                  <a:extLst>
                    <a:ext uri="{FF2B5EF4-FFF2-40B4-BE49-F238E27FC236}">
                      <a16:creationId xmlns:a16="http://schemas.microsoft.com/office/drawing/2014/main" id="{F5A50109-4CE1-C451-F96B-07DE9233AF75}"/>
                    </a:ext>
                  </a:extLst>
                </p:cNvPr>
                <p:cNvGrpSpPr/>
                <p:nvPr/>
              </p:nvGrpSpPr>
              <p:grpSpPr>
                <a:xfrm>
                  <a:off x="4517071" y="2724962"/>
                  <a:ext cx="54023" cy="156801"/>
                  <a:chOff x="4517071" y="2724962"/>
                  <a:chExt cx="54023" cy="156801"/>
                </a:xfrm>
                <a:solidFill>
                  <a:srgbClr val="000000"/>
                </a:solidFill>
              </p:grpSpPr>
              <p:sp>
                <p:nvSpPr>
                  <p:cNvPr id="847" name="Freeform: Shape 846">
                    <a:extLst>
                      <a:ext uri="{FF2B5EF4-FFF2-40B4-BE49-F238E27FC236}">
                        <a16:creationId xmlns:a16="http://schemas.microsoft.com/office/drawing/2014/main" id="{54110515-63DD-7771-8C1E-810ADA3DEC45}"/>
                      </a:ext>
                    </a:extLst>
                  </p:cNvPr>
                  <p:cNvSpPr/>
                  <p:nvPr/>
                </p:nvSpPr>
                <p:spPr>
                  <a:xfrm>
                    <a:off x="4542993" y="2724962"/>
                    <a:ext cx="8890" cy="31115"/>
                  </a:xfrm>
                  <a:custGeom>
                    <a:avLst/>
                    <a:gdLst>
                      <a:gd name="connsiteX0" fmla="*/ 77 w 8890"/>
                      <a:gd name="connsiteY0" fmla="*/ 307 h 31115"/>
                      <a:gd name="connsiteX1" fmla="*/ 77 w 8890"/>
                      <a:gd name="connsiteY1" fmla="*/ 31422 h 31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890" h="31115">
                        <a:moveTo>
                          <a:pt x="77" y="307"/>
                        </a:moveTo>
                        <a:lnTo>
                          <a:pt x="77" y="31422"/>
                        </a:lnTo>
                      </a:path>
                    </a:pathLst>
                  </a:custGeom>
                  <a:solidFill>
                    <a:srgbClr val="000000"/>
                  </a:solidFill>
                  <a:ln w="7106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48" name="Freeform: Shape 847">
                    <a:extLst>
                      <a:ext uri="{FF2B5EF4-FFF2-40B4-BE49-F238E27FC236}">
                        <a16:creationId xmlns:a16="http://schemas.microsoft.com/office/drawing/2014/main" id="{7EC03818-B7AF-09F5-782A-0C47735D5175}"/>
                      </a:ext>
                    </a:extLst>
                  </p:cNvPr>
                  <p:cNvSpPr/>
                  <p:nvPr/>
                </p:nvSpPr>
                <p:spPr>
                  <a:xfrm flipV="1">
                    <a:off x="4517071" y="2791025"/>
                    <a:ext cx="54023" cy="90739"/>
                  </a:xfrm>
                  <a:custGeom>
                    <a:avLst/>
                    <a:gdLst>
                      <a:gd name="connsiteX0" fmla="*/ -245 w 54023"/>
                      <a:gd name="connsiteY0" fmla="*/ 8312 h 90739"/>
                      <a:gd name="connsiteX1" fmla="*/ 19805 w 54023"/>
                      <a:gd name="connsiteY1" fmla="*/ 8312 h 90739"/>
                      <a:gd name="connsiteX2" fmla="*/ 19805 w 54023"/>
                      <a:gd name="connsiteY2" fmla="*/ 77543 h 90739"/>
                      <a:gd name="connsiteX3" fmla="*/ -2015 w 54023"/>
                      <a:gd name="connsiteY3" fmla="*/ 73168 h 90739"/>
                      <a:gd name="connsiteX4" fmla="*/ -2015 w 54023"/>
                      <a:gd name="connsiteY4" fmla="*/ 84350 h 90739"/>
                      <a:gd name="connsiteX5" fmla="*/ 19688 w 54023"/>
                      <a:gd name="connsiteY5" fmla="*/ 88725 h 90739"/>
                      <a:gd name="connsiteX6" fmla="*/ 31959 w 54023"/>
                      <a:gd name="connsiteY6" fmla="*/ 88725 h 90739"/>
                      <a:gd name="connsiteX7" fmla="*/ 31959 w 54023"/>
                      <a:gd name="connsiteY7" fmla="*/ 8312 h 90739"/>
                      <a:gd name="connsiteX8" fmla="*/ 52009 w 54023"/>
                      <a:gd name="connsiteY8" fmla="*/ 8312 h 90739"/>
                      <a:gd name="connsiteX9" fmla="*/ 52009 w 54023"/>
                      <a:gd name="connsiteY9" fmla="*/ -2014 h 90739"/>
                      <a:gd name="connsiteX10" fmla="*/ -245 w 54023"/>
                      <a:gd name="connsiteY10" fmla="*/ -2014 h 90739"/>
                      <a:gd name="connsiteX11" fmla="*/ -245 w 54023"/>
                      <a:gd name="connsiteY11" fmla="*/ 8312 h 90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4023" h="90739">
                        <a:moveTo>
                          <a:pt x="-245" y="8312"/>
                        </a:moveTo>
                        <a:lnTo>
                          <a:pt x="19805" y="8312"/>
                        </a:lnTo>
                        <a:lnTo>
                          <a:pt x="19805" y="77543"/>
                        </a:lnTo>
                        <a:lnTo>
                          <a:pt x="-2015" y="73168"/>
                        </a:lnTo>
                        <a:lnTo>
                          <a:pt x="-2015" y="84350"/>
                        </a:lnTo>
                        <a:lnTo>
                          <a:pt x="19688" y="88725"/>
                        </a:lnTo>
                        <a:lnTo>
                          <a:pt x="31959" y="88725"/>
                        </a:lnTo>
                        <a:lnTo>
                          <a:pt x="31959" y="8312"/>
                        </a:lnTo>
                        <a:lnTo>
                          <a:pt x="52009" y="8312"/>
                        </a:lnTo>
                        <a:lnTo>
                          <a:pt x="52009" y="-2014"/>
                        </a:lnTo>
                        <a:lnTo>
                          <a:pt x="-245" y="-2014"/>
                        </a:lnTo>
                        <a:lnTo>
                          <a:pt x="-245" y="83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7" name="Graphic 4">
                  <a:extLst>
                    <a:ext uri="{FF2B5EF4-FFF2-40B4-BE49-F238E27FC236}">
                      <a16:creationId xmlns:a16="http://schemas.microsoft.com/office/drawing/2014/main" id="{B097D54E-8F9B-D0AE-0F7F-F87203FD33EF}"/>
                    </a:ext>
                  </a:extLst>
                </p:cNvPr>
                <p:cNvGrpSpPr/>
                <p:nvPr/>
              </p:nvGrpSpPr>
              <p:grpSpPr>
                <a:xfrm>
                  <a:off x="4761423" y="2724962"/>
                  <a:ext cx="57601" cy="156801"/>
                  <a:chOff x="4761423" y="2724962"/>
                  <a:chExt cx="57601" cy="156801"/>
                </a:xfrm>
                <a:solidFill>
                  <a:srgbClr val="000000"/>
                </a:solidFill>
              </p:grpSpPr>
              <p:sp>
                <p:nvSpPr>
                  <p:cNvPr id="845" name="Freeform: Shape 844">
                    <a:extLst>
                      <a:ext uri="{FF2B5EF4-FFF2-40B4-BE49-F238E27FC236}">
                        <a16:creationId xmlns:a16="http://schemas.microsoft.com/office/drawing/2014/main" id="{2DA1D92D-EE43-530D-6A59-CF5F94051745}"/>
                      </a:ext>
                    </a:extLst>
                  </p:cNvPr>
                  <p:cNvSpPr/>
                  <p:nvPr/>
                </p:nvSpPr>
                <p:spPr>
                  <a:xfrm>
                    <a:off x="4791899" y="2724962"/>
                    <a:ext cx="8890" cy="31115"/>
                  </a:xfrm>
                  <a:custGeom>
                    <a:avLst/>
                    <a:gdLst>
                      <a:gd name="connsiteX0" fmla="*/ 105 w 8890"/>
                      <a:gd name="connsiteY0" fmla="*/ 307 h 31115"/>
                      <a:gd name="connsiteX1" fmla="*/ 105 w 8890"/>
                      <a:gd name="connsiteY1" fmla="*/ 31422 h 31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890" h="31115">
                        <a:moveTo>
                          <a:pt x="105" y="307"/>
                        </a:moveTo>
                        <a:lnTo>
                          <a:pt x="105" y="31422"/>
                        </a:lnTo>
                      </a:path>
                    </a:pathLst>
                  </a:custGeom>
                  <a:solidFill>
                    <a:srgbClr val="000000"/>
                  </a:solidFill>
                  <a:ln w="7106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46" name="Freeform: Shape 845">
                    <a:extLst>
                      <a:ext uri="{FF2B5EF4-FFF2-40B4-BE49-F238E27FC236}">
                        <a16:creationId xmlns:a16="http://schemas.microsoft.com/office/drawing/2014/main" id="{F717ACD0-AEB4-1B24-2BB0-9BF4B695BFFD}"/>
                      </a:ext>
                    </a:extLst>
                  </p:cNvPr>
                  <p:cNvSpPr/>
                  <p:nvPr/>
                </p:nvSpPr>
                <p:spPr>
                  <a:xfrm flipV="1">
                    <a:off x="4761423" y="2789391"/>
                    <a:ext cx="57601" cy="92372"/>
                  </a:xfrm>
                  <a:custGeom>
                    <a:avLst/>
                    <a:gdLst>
                      <a:gd name="connsiteX0" fmla="*/ 12915 w 57601"/>
                      <a:gd name="connsiteY0" fmla="*/ 8270 h 92372"/>
                      <a:gd name="connsiteX1" fmla="*/ 55757 w 57601"/>
                      <a:gd name="connsiteY1" fmla="*/ 8270 h 92372"/>
                      <a:gd name="connsiteX2" fmla="*/ 55757 w 57601"/>
                      <a:gd name="connsiteY2" fmla="*/ -2056 h 92372"/>
                      <a:gd name="connsiteX3" fmla="*/ -1845 w 57601"/>
                      <a:gd name="connsiteY3" fmla="*/ -2056 h 92372"/>
                      <a:gd name="connsiteX4" fmla="*/ -1845 w 57601"/>
                      <a:gd name="connsiteY4" fmla="*/ 8270 h 92372"/>
                      <a:gd name="connsiteX5" fmla="*/ 17194 w 57601"/>
                      <a:gd name="connsiteY5" fmla="*/ 27678 h 92372"/>
                      <a:gd name="connsiteX6" fmla="*/ 32362 w 57601"/>
                      <a:gd name="connsiteY6" fmla="*/ 43411 h 92372"/>
                      <a:gd name="connsiteX7" fmla="*/ 40588 w 57601"/>
                      <a:gd name="connsiteY7" fmla="*/ 54612 h 92372"/>
                      <a:gd name="connsiteX8" fmla="*/ 42941 w 57601"/>
                      <a:gd name="connsiteY8" fmla="*/ 63636 h 92372"/>
                      <a:gd name="connsiteX9" fmla="*/ 37866 w 57601"/>
                      <a:gd name="connsiteY9" fmla="*/ 75420 h 92372"/>
                      <a:gd name="connsiteX10" fmla="*/ 24642 w 57601"/>
                      <a:gd name="connsiteY10" fmla="*/ 79990 h 92372"/>
                      <a:gd name="connsiteX11" fmla="*/ 12449 w 57601"/>
                      <a:gd name="connsiteY11" fmla="*/ 77987 h 92372"/>
                      <a:gd name="connsiteX12" fmla="*/ -1242 w 57601"/>
                      <a:gd name="connsiteY12" fmla="*/ 71900 h 92372"/>
                      <a:gd name="connsiteX13" fmla="*/ -1242 w 57601"/>
                      <a:gd name="connsiteY13" fmla="*/ 84308 h 92372"/>
                      <a:gd name="connsiteX14" fmla="*/ 12604 w 57601"/>
                      <a:gd name="connsiteY14" fmla="*/ 88800 h 92372"/>
                      <a:gd name="connsiteX15" fmla="*/ 24408 w 57601"/>
                      <a:gd name="connsiteY15" fmla="*/ 90317 h 92372"/>
                      <a:gd name="connsiteX16" fmla="*/ 46889 w 57601"/>
                      <a:gd name="connsiteY16" fmla="*/ 83257 h 92372"/>
                      <a:gd name="connsiteX17" fmla="*/ 55271 w 57601"/>
                      <a:gd name="connsiteY17" fmla="*/ 64433 h 92372"/>
                      <a:gd name="connsiteX18" fmla="*/ 53170 w 57601"/>
                      <a:gd name="connsiteY18" fmla="*/ 53815 h 92372"/>
                      <a:gd name="connsiteX19" fmla="*/ 45547 w 57601"/>
                      <a:gd name="connsiteY19" fmla="*/ 42011 h 92372"/>
                      <a:gd name="connsiteX20" fmla="*/ 35882 w 57601"/>
                      <a:gd name="connsiteY20" fmla="*/ 31820 h 92372"/>
                      <a:gd name="connsiteX21" fmla="*/ 12915 w 57601"/>
                      <a:gd name="connsiteY21" fmla="*/ 8270 h 92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7601" h="92372">
                        <a:moveTo>
                          <a:pt x="12915" y="8270"/>
                        </a:moveTo>
                        <a:lnTo>
                          <a:pt x="55757" y="8270"/>
                        </a:lnTo>
                        <a:lnTo>
                          <a:pt x="55757" y="-2056"/>
                        </a:lnTo>
                        <a:lnTo>
                          <a:pt x="-1845" y="-2056"/>
                        </a:lnTo>
                        <a:lnTo>
                          <a:pt x="-1845" y="8270"/>
                        </a:lnTo>
                        <a:cubicBezTo>
                          <a:pt x="2809" y="13093"/>
                          <a:pt x="9156" y="19562"/>
                          <a:pt x="17194" y="27678"/>
                        </a:cubicBezTo>
                        <a:cubicBezTo>
                          <a:pt x="25245" y="35807"/>
                          <a:pt x="30301" y="41051"/>
                          <a:pt x="32362" y="43411"/>
                        </a:cubicBezTo>
                        <a:cubicBezTo>
                          <a:pt x="36290" y="47819"/>
                          <a:pt x="39032" y="51553"/>
                          <a:pt x="40588" y="54612"/>
                        </a:cubicBezTo>
                        <a:cubicBezTo>
                          <a:pt x="42157" y="57672"/>
                          <a:pt x="42941" y="60680"/>
                          <a:pt x="42941" y="63636"/>
                        </a:cubicBezTo>
                        <a:cubicBezTo>
                          <a:pt x="42941" y="68458"/>
                          <a:pt x="41249" y="72387"/>
                          <a:pt x="37866" y="75420"/>
                        </a:cubicBezTo>
                        <a:cubicBezTo>
                          <a:pt x="34482" y="78467"/>
                          <a:pt x="30074" y="79990"/>
                          <a:pt x="24642" y="79990"/>
                        </a:cubicBezTo>
                        <a:cubicBezTo>
                          <a:pt x="20791" y="79990"/>
                          <a:pt x="16727" y="79323"/>
                          <a:pt x="12449" y="77987"/>
                        </a:cubicBezTo>
                        <a:cubicBezTo>
                          <a:pt x="8183" y="76652"/>
                          <a:pt x="3620" y="74623"/>
                          <a:pt x="-1242" y="71900"/>
                        </a:cubicBezTo>
                        <a:lnTo>
                          <a:pt x="-1242" y="84308"/>
                        </a:lnTo>
                        <a:cubicBezTo>
                          <a:pt x="3697" y="86291"/>
                          <a:pt x="8313" y="87789"/>
                          <a:pt x="12604" y="88800"/>
                        </a:cubicBezTo>
                        <a:cubicBezTo>
                          <a:pt x="16908" y="89811"/>
                          <a:pt x="20843" y="90317"/>
                          <a:pt x="24408" y="90317"/>
                        </a:cubicBezTo>
                        <a:cubicBezTo>
                          <a:pt x="33808" y="90317"/>
                          <a:pt x="41301" y="87964"/>
                          <a:pt x="46889" y="83257"/>
                        </a:cubicBezTo>
                        <a:cubicBezTo>
                          <a:pt x="52477" y="78564"/>
                          <a:pt x="55271" y="72289"/>
                          <a:pt x="55271" y="64433"/>
                        </a:cubicBezTo>
                        <a:cubicBezTo>
                          <a:pt x="55271" y="60699"/>
                          <a:pt x="54571" y="57160"/>
                          <a:pt x="53170" y="53815"/>
                        </a:cubicBezTo>
                        <a:cubicBezTo>
                          <a:pt x="51783" y="50483"/>
                          <a:pt x="49242" y="46548"/>
                          <a:pt x="45547" y="42011"/>
                        </a:cubicBezTo>
                        <a:cubicBezTo>
                          <a:pt x="44536" y="40831"/>
                          <a:pt x="41314" y="37434"/>
                          <a:pt x="35882" y="31820"/>
                        </a:cubicBezTo>
                        <a:cubicBezTo>
                          <a:pt x="30463" y="26207"/>
                          <a:pt x="22807" y="18357"/>
                          <a:pt x="12915" y="827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8" name="Graphic 4">
                  <a:extLst>
                    <a:ext uri="{FF2B5EF4-FFF2-40B4-BE49-F238E27FC236}">
                      <a16:creationId xmlns:a16="http://schemas.microsoft.com/office/drawing/2014/main" id="{AB6BB682-AA58-0B8C-F3B6-183FE4E32322}"/>
                    </a:ext>
                  </a:extLst>
                </p:cNvPr>
                <p:cNvGrpSpPr/>
                <p:nvPr/>
              </p:nvGrpSpPr>
              <p:grpSpPr>
                <a:xfrm>
                  <a:off x="5010695" y="2724962"/>
                  <a:ext cx="59721" cy="158571"/>
                  <a:chOff x="5010695" y="2724962"/>
                  <a:chExt cx="59721" cy="158571"/>
                </a:xfrm>
                <a:solidFill>
                  <a:srgbClr val="000000"/>
                </a:solidFill>
              </p:grpSpPr>
              <p:sp>
                <p:nvSpPr>
                  <p:cNvPr id="843" name="Freeform: Shape 842">
                    <a:extLst>
                      <a:ext uri="{FF2B5EF4-FFF2-40B4-BE49-F238E27FC236}">
                        <a16:creationId xmlns:a16="http://schemas.microsoft.com/office/drawing/2014/main" id="{A3D5DFDD-A315-284D-923D-F8082C1A14D4}"/>
                      </a:ext>
                    </a:extLst>
                  </p:cNvPr>
                  <p:cNvSpPr/>
                  <p:nvPr/>
                </p:nvSpPr>
                <p:spPr>
                  <a:xfrm>
                    <a:off x="5040801" y="2724962"/>
                    <a:ext cx="8890" cy="31115"/>
                  </a:xfrm>
                  <a:custGeom>
                    <a:avLst/>
                    <a:gdLst>
                      <a:gd name="connsiteX0" fmla="*/ 133 w 8890"/>
                      <a:gd name="connsiteY0" fmla="*/ 307 h 31115"/>
                      <a:gd name="connsiteX1" fmla="*/ 133 w 8890"/>
                      <a:gd name="connsiteY1" fmla="*/ 31422 h 31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890" h="31115">
                        <a:moveTo>
                          <a:pt x="133" y="307"/>
                        </a:moveTo>
                        <a:lnTo>
                          <a:pt x="133" y="31422"/>
                        </a:lnTo>
                      </a:path>
                    </a:pathLst>
                  </a:custGeom>
                  <a:solidFill>
                    <a:srgbClr val="000000"/>
                  </a:solidFill>
                  <a:ln w="7106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44" name="Freeform: Shape 843">
                    <a:extLst>
                      <a:ext uri="{FF2B5EF4-FFF2-40B4-BE49-F238E27FC236}">
                        <a16:creationId xmlns:a16="http://schemas.microsoft.com/office/drawing/2014/main" id="{377EFE6B-8C21-BB58-3EAD-A1A3575EA5D3}"/>
                      </a:ext>
                    </a:extLst>
                  </p:cNvPr>
                  <p:cNvSpPr/>
                  <p:nvPr/>
                </p:nvSpPr>
                <p:spPr>
                  <a:xfrm flipV="1">
                    <a:off x="5010695" y="2789391"/>
                    <a:ext cx="59721" cy="94142"/>
                  </a:xfrm>
                  <a:custGeom>
                    <a:avLst/>
                    <a:gdLst>
                      <a:gd name="connsiteX0" fmla="*/ 39123 w 59721"/>
                      <a:gd name="connsiteY0" fmla="*/ 48688 h 94142"/>
                      <a:gd name="connsiteX1" fmla="*/ 52872 w 59721"/>
                      <a:gd name="connsiteY1" fmla="*/ 40831 h 94142"/>
                      <a:gd name="connsiteX2" fmla="*/ 57831 w 59721"/>
                      <a:gd name="connsiteY2" fmla="*/ 26129 h 94142"/>
                      <a:gd name="connsiteX3" fmla="*/ 48594 w 59721"/>
                      <a:gd name="connsiteY3" fmla="*/ 5340 h 94142"/>
                      <a:gd name="connsiteX4" fmla="*/ 22341 w 59721"/>
                      <a:gd name="connsiteY4" fmla="*/ -2010 h 94142"/>
                      <a:gd name="connsiteX5" fmla="*/ 10595 w 59721"/>
                      <a:gd name="connsiteY5" fmla="*/ -883 h 94142"/>
                      <a:gd name="connsiteX6" fmla="*/ -1890 w 59721"/>
                      <a:gd name="connsiteY6" fmla="*/ 2501 h 94142"/>
                      <a:gd name="connsiteX7" fmla="*/ -1890 w 59721"/>
                      <a:gd name="connsiteY7" fmla="*/ 14344 h 94142"/>
                      <a:gd name="connsiteX8" fmla="*/ 9272 w 59721"/>
                      <a:gd name="connsiteY8" fmla="*/ 9852 h 94142"/>
                      <a:gd name="connsiteX9" fmla="*/ 21991 w 59721"/>
                      <a:gd name="connsiteY9" fmla="*/ 8335 h 94142"/>
                      <a:gd name="connsiteX10" fmla="*/ 39571 w 59721"/>
                      <a:gd name="connsiteY10" fmla="*/ 12886 h 94142"/>
                      <a:gd name="connsiteX11" fmla="*/ 45618 w 59721"/>
                      <a:gd name="connsiteY11" fmla="*/ 26129 h 94142"/>
                      <a:gd name="connsiteX12" fmla="*/ 39998 w 59721"/>
                      <a:gd name="connsiteY12" fmla="*/ 38672 h 94142"/>
                      <a:gd name="connsiteX13" fmla="*/ 24363 w 59721"/>
                      <a:gd name="connsiteY13" fmla="*/ 43204 h 94142"/>
                      <a:gd name="connsiteX14" fmla="*/ 13784 w 59721"/>
                      <a:gd name="connsiteY14" fmla="*/ 43204 h 94142"/>
                      <a:gd name="connsiteX15" fmla="*/ 13784 w 59721"/>
                      <a:gd name="connsiteY15" fmla="*/ 53296 h 94142"/>
                      <a:gd name="connsiteX16" fmla="*/ 24849 w 59721"/>
                      <a:gd name="connsiteY16" fmla="*/ 53296 h 94142"/>
                      <a:gd name="connsiteX17" fmla="*/ 38695 w 59721"/>
                      <a:gd name="connsiteY17" fmla="*/ 56914 h 94142"/>
                      <a:gd name="connsiteX18" fmla="*/ 43499 w 59721"/>
                      <a:gd name="connsiteY18" fmla="*/ 67337 h 94142"/>
                      <a:gd name="connsiteX19" fmla="*/ 38540 w 59721"/>
                      <a:gd name="connsiteY19" fmla="*/ 78052 h 94142"/>
                      <a:gd name="connsiteX20" fmla="*/ 24363 w 59721"/>
                      <a:gd name="connsiteY20" fmla="*/ 81806 h 94142"/>
                      <a:gd name="connsiteX21" fmla="*/ 13531 w 59721"/>
                      <a:gd name="connsiteY21" fmla="*/ 80697 h 94142"/>
                      <a:gd name="connsiteX22" fmla="*/ 832 w 59721"/>
                      <a:gd name="connsiteY22" fmla="*/ 77313 h 94142"/>
                      <a:gd name="connsiteX23" fmla="*/ 832 w 59721"/>
                      <a:gd name="connsiteY23" fmla="*/ 88243 h 94142"/>
                      <a:gd name="connsiteX24" fmla="*/ 13940 w 59721"/>
                      <a:gd name="connsiteY24" fmla="*/ 91160 h 94142"/>
                      <a:gd name="connsiteX25" fmla="*/ 25452 w 59721"/>
                      <a:gd name="connsiteY25" fmla="*/ 92132 h 94142"/>
                      <a:gd name="connsiteX26" fmla="*/ 47563 w 59721"/>
                      <a:gd name="connsiteY26" fmla="*/ 85773 h 94142"/>
                      <a:gd name="connsiteX27" fmla="*/ 55711 w 59721"/>
                      <a:gd name="connsiteY27" fmla="*/ 68621 h 94142"/>
                      <a:gd name="connsiteX28" fmla="*/ 51394 w 59721"/>
                      <a:gd name="connsiteY28" fmla="*/ 55883 h 94142"/>
                      <a:gd name="connsiteX29" fmla="*/ 39123 w 59721"/>
                      <a:gd name="connsiteY29" fmla="*/ 48688 h 94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59721" h="94142">
                        <a:moveTo>
                          <a:pt x="39123" y="48688"/>
                        </a:moveTo>
                        <a:cubicBezTo>
                          <a:pt x="44996" y="47430"/>
                          <a:pt x="49579" y="44811"/>
                          <a:pt x="52872" y="40831"/>
                        </a:cubicBezTo>
                        <a:cubicBezTo>
                          <a:pt x="56178" y="36864"/>
                          <a:pt x="57831" y="31963"/>
                          <a:pt x="57831" y="26129"/>
                        </a:cubicBezTo>
                        <a:cubicBezTo>
                          <a:pt x="57831" y="17184"/>
                          <a:pt x="54752" y="10254"/>
                          <a:pt x="48594" y="5340"/>
                        </a:cubicBezTo>
                        <a:cubicBezTo>
                          <a:pt x="42436" y="440"/>
                          <a:pt x="33685" y="-2010"/>
                          <a:pt x="22341" y="-2010"/>
                        </a:cubicBezTo>
                        <a:cubicBezTo>
                          <a:pt x="18542" y="-2010"/>
                          <a:pt x="14627" y="-1634"/>
                          <a:pt x="10595" y="-883"/>
                        </a:cubicBezTo>
                        <a:cubicBezTo>
                          <a:pt x="6563" y="-131"/>
                          <a:pt x="2401" y="997"/>
                          <a:pt x="-1890" y="2501"/>
                        </a:cubicBezTo>
                        <a:lnTo>
                          <a:pt x="-1890" y="14344"/>
                        </a:lnTo>
                        <a:cubicBezTo>
                          <a:pt x="1507" y="12361"/>
                          <a:pt x="5227" y="10863"/>
                          <a:pt x="9272" y="9852"/>
                        </a:cubicBezTo>
                        <a:cubicBezTo>
                          <a:pt x="13330" y="8841"/>
                          <a:pt x="17570" y="8335"/>
                          <a:pt x="21991" y="8335"/>
                        </a:cubicBezTo>
                        <a:cubicBezTo>
                          <a:pt x="29678" y="8335"/>
                          <a:pt x="35539" y="9852"/>
                          <a:pt x="39571" y="12886"/>
                        </a:cubicBezTo>
                        <a:cubicBezTo>
                          <a:pt x="43602" y="15920"/>
                          <a:pt x="45618" y="20334"/>
                          <a:pt x="45618" y="26129"/>
                        </a:cubicBezTo>
                        <a:cubicBezTo>
                          <a:pt x="45618" y="31483"/>
                          <a:pt x="43745" y="35665"/>
                          <a:pt x="39998" y="38672"/>
                        </a:cubicBezTo>
                        <a:cubicBezTo>
                          <a:pt x="36252" y="41693"/>
                          <a:pt x="31040" y="43204"/>
                          <a:pt x="24363" y="43204"/>
                        </a:cubicBezTo>
                        <a:lnTo>
                          <a:pt x="13784" y="43204"/>
                        </a:lnTo>
                        <a:lnTo>
                          <a:pt x="13784" y="53296"/>
                        </a:lnTo>
                        <a:lnTo>
                          <a:pt x="24849" y="53296"/>
                        </a:lnTo>
                        <a:cubicBezTo>
                          <a:pt x="30878" y="53296"/>
                          <a:pt x="35493" y="54502"/>
                          <a:pt x="38695" y="56914"/>
                        </a:cubicBezTo>
                        <a:cubicBezTo>
                          <a:pt x="41898" y="59325"/>
                          <a:pt x="43499" y="62800"/>
                          <a:pt x="43499" y="67337"/>
                        </a:cubicBezTo>
                        <a:cubicBezTo>
                          <a:pt x="43499" y="71991"/>
                          <a:pt x="41846" y="75563"/>
                          <a:pt x="38540" y="78052"/>
                        </a:cubicBezTo>
                        <a:cubicBezTo>
                          <a:pt x="35247" y="80555"/>
                          <a:pt x="30521" y="81806"/>
                          <a:pt x="24363" y="81806"/>
                        </a:cubicBezTo>
                        <a:cubicBezTo>
                          <a:pt x="20992" y="81806"/>
                          <a:pt x="17382" y="81436"/>
                          <a:pt x="13531" y="80697"/>
                        </a:cubicBezTo>
                        <a:cubicBezTo>
                          <a:pt x="9681" y="79971"/>
                          <a:pt x="5448" y="78843"/>
                          <a:pt x="832" y="77313"/>
                        </a:cubicBezTo>
                        <a:lnTo>
                          <a:pt x="832" y="88243"/>
                        </a:lnTo>
                        <a:cubicBezTo>
                          <a:pt x="5500" y="89539"/>
                          <a:pt x="9869" y="90511"/>
                          <a:pt x="13940" y="91160"/>
                        </a:cubicBezTo>
                        <a:cubicBezTo>
                          <a:pt x="18010" y="91808"/>
                          <a:pt x="21848" y="92132"/>
                          <a:pt x="25452" y="92132"/>
                        </a:cubicBezTo>
                        <a:cubicBezTo>
                          <a:pt x="34774" y="92132"/>
                          <a:pt x="42144" y="90012"/>
                          <a:pt x="47563" y="85773"/>
                        </a:cubicBezTo>
                        <a:cubicBezTo>
                          <a:pt x="52995" y="81546"/>
                          <a:pt x="55711" y="75829"/>
                          <a:pt x="55711" y="68621"/>
                        </a:cubicBezTo>
                        <a:cubicBezTo>
                          <a:pt x="55711" y="63590"/>
                          <a:pt x="54272" y="59344"/>
                          <a:pt x="51394" y="55883"/>
                        </a:cubicBezTo>
                        <a:cubicBezTo>
                          <a:pt x="48516" y="52421"/>
                          <a:pt x="44426" y="50023"/>
                          <a:pt x="39123" y="4868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9" name="Graphic 4">
                  <a:extLst>
                    <a:ext uri="{FF2B5EF4-FFF2-40B4-BE49-F238E27FC236}">
                      <a16:creationId xmlns:a16="http://schemas.microsoft.com/office/drawing/2014/main" id="{12048BB5-4682-A89F-C5A5-806D5984905B}"/>
                    </a:ext>
                  </a:extLst>
                </p:cNvPr>
                <p:cNvGrpSpPr/>
                <p:nvPr/>
              </p:nvGrpSpPr>
              <p:grpSpPr>
                <a:xfrm>
                  <a:off x="5256194" y="2724962"/>
                  <a:ext cx="66119" cy="156801"/>
                  <a:chOff x="5256194" y="2724962"/>
                  <a:chExt cx="66119" cy="156801"/>
                </a:xfrm>
                <a:solidFill>
                  <a:srgbClr val="000000"/>
                </a:solidFill>
              </p:grpSpPr>
              <p:sp>
                <p:nvSpPr>
                  <p:cNvPr id="841" name="Freeform: Shape 840">
                    <a:extLst>
                      <a:ext uri="{FF2B5EF4-FFF2-40B4-BE49-F238E27FC236}">
                        <a16:creationId xmlns:a16="http://schemas.microsoft.com/office/drawing/2014/main" id="{B4CCA3C6-BF97-345F-B76E-E159DD047770}"/>
                      </a:ext>
                    </a:extLst>
                  </p:cNvPr>
                  <p:cNvSpPr/>
                  <p:nvPr/>
                </p:nvSpPr>
                <p:spPr>
                  <a:xfrm>
                    <a:off x="5289703" y="2724962"/>
                    <a:ext cx="8890" cy="31115"/>
                  </a:xfrm>
                  <a:custGeom>
                    <a:avLst/>
                    <a:gdLst>
                      <a:gd name="connsiteX0" fmla="*/ 161 w 8890"/>
                      <a:gd name="connsiteY0" fmla="*/ 307 h 31115"/>
                      <a:gd name="connsiteX1" fmla="*/ 161 w 8890"/>
                      <a:gd name="connsiteY1" fmla="*/ 31422 h 31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890" h="31115">
                        <a:moveTo>
                          <a:pt x="161" y="307"/>
                        </a:moveTo>
                        <a:lnTo>
                          <a:pt x="161" y="31422"/>
                        </a:lnTo>
                      </a:path>
                    </a:pathLst>
                  </a:custGeom>
                  <a:solidFill>
                    <a:srgbClr val="000000"/>
                  </a:solidFill>
                  <a:ln w="7106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42" name="Freeform: Shape 841">
                    <a:extLst>
                      <a:ext uri="{FF2B5EF4-FFF2-40B4-BE49-F238E27FC236}">
                        <a16:creationId xmlns:a16="http://schemas.microsoft.com/office/drawing/2014/main" id="{B01384F7-D1DD-AB44-989E-0268FA0A0D97}"/>
                      </a:ext>
                    </a:extLst>
                  </p:cNvPr>
                  <p:cNvSpPr/>
                  <p:nvPr/>
                </p:nvSpPr>
                <p:spPr>
                  <a:xfrm flipV="1">
                    <a:off x="5256194" y="2791025"/>
                    <a:ext cx="66119" cy="90739"/>
                  </a:xfrm>
                  <a:custGeom>
                    <a:avLst/>
                    <a:gdLst>
                      <a:gd name="connsiteX0" fmla="*/ 39103 w 66119"/>
                      <a:gd name="connsiteY0" fmla="*/ 78029 h 90739"/>
                      <a:gd name="connsiteX1" fmla="*/ 8105 w 66119"/>
                      <a:gd name="connsiteY1" fmla="*/ 29587 h 90739"/>
                      <a:gd name="connsiteX2" fmla="*/ 39103 w 66119"/>
                      <a:gd name="connsiteY2" fmla="*/ 29587 h 90739"/>
                      <a:gd name="connsiteX3" fmla="*/ 39103 w 66119"/>
                      <a:gd name="connsiteY3" fmla="*/ 78029 h 90739"/>
                      <a:gd name="connsiteX4" fmla="*/ 35875 w 66119"/>
                      <a:gd name="connsiteY4" fmla="*/ 88725 h 90739"/>
                      <a:gd name="connsiteX5" fmla="*/ 51316 w 66119"/>
                      <a:gd name="connsiteY5" fmla="*/ 88725 h 90739"/>
                      <a:gd name="connsiteX6" fmla="*/ 51316 w 66119"/>
                      <a:gd name="connsiteY6" fmla="*/ 29587 h 90739"/>
                      <a:gd name="connsiteX7" fmla="*/ 64268 w 66119"/>
                      <a:gd name="connsiteY7" fmla="*/ 29587 h 90739"/>
                      <a:gd name="connsiteX8" fmla="*/ 64268 w 66119"/>
                      <a:gd name="connsiteY8" fmla="*/ 19378 h 90739"/>
                      <a:gd name="connsiteX9" fmla="*/ 51316 w 66119"/>
                      <a:gd name="connsiteY9" fmla="*/ 19378 h 90739"/>
                      <a:gd name="connsiteX10" fmla="*/ 51316 w 66119"/>
                      <a:gd name="connsiteY10" fmla="*/ -2014 h 90739"/>
                      <a:gd name="connsiteX11" fmla="*/ 39103 w 66119"/>
                      <a:gd name="connsiteY11" fmla="*/ -2014 h 90739"/>
                      <a:gd name="connsiteX12" fmla="*/ 39103 w 66119"/>
                      <a:gd name="connsiteY12" fmla="*/ 19378 h 90739"/>
                      <a:gd name="connsiteX13" fmla="*/ -1852 w 66119"/>
                      <a:gd name="connsiteY13" fmla="*/ 19378 h 90739"/>
                      <a:gd name="connsiteX14" fmla="*/ -1852 w 66119"/>
                      <a:gd name="connsiteY14" fmla="*/ 31221 h 90739"/>
                      <a:gd name="connsiteX15" fmla="*/ 35875 w 66119"/>
                      <a:gd name="connsiteY15" fmla="*/ 88725 h 90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6119" h="90739">
                        <a:moveTo>
                          <a:pt x="39103" y="78029"/>
                        </a:moveTo>
                        <a:lnTo>
                          <a:pt x="8105" y="29587"/>
                        </a:lnTo>
                        <a:lnTo>
                          <a:pt x="39103" y="29587"/>
                        </a:lnTo>
                        <a:lnTo>
                          <a:pt x="39103" y="78029"/>
                        </a:lnTo>
                        <a:close/>
                        <a:moveTo>
                          <a:pt x="35875" y="88725"/>
                        </a:moveTo>
                        <a:lnTo>
                          <a:pt x="51316" y="88725"/>
                        </a:lnTo>
                        <a:lnTo>
                          <a:pt x="51316" y="29587"/>
                        </a:lnTo>
                        <a:lnTo>
                          <a:pt x="64268" y="29587"/>
                        </a:lnTo>
                        <a:lnTo>
                          <a:pt x="64268" y="19378"/>
                        </a:lnTo>
                        <a:lnTo>
                          <a:pt x="51316" y="19378"/>
                        </a:lnTo>
                        <a:lnTo>
                          <a:pt x="51316" y="-2014"/>
                        </a:lnTo>
                        <a:lnTo>
                          <a:pt x="39103" y="-2014"/>
                        </a:lnTo>
                        <a:lnTo>
                          <a:pt x="39103" y="19378"/>
                        </a:lnTo>
                        <a:lnTo>
                          <a:pt x="-1852" y="19378"/>
                        </a:lnTo>
                        <a:lnTo>
                          <a:pt x="-1852" y="31221"/>
                        </a:lnTo>
                        <a:lnTo>
                          <a:pt x="35875" y="887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90" name="Graphic 4">
                  <a:extLst>
                    <a:ext uri="{FF2B5EF4-FFF2-40B4-BE49-F238E27FC236}">
                      <a16:creationId xmlns:a16="http://schemas.microsoft.com/office/drawing/2014/main" id="{D4911F6F-BDB1-7E85-7515-4D38DBD70ACF}"/>
                    </a:ext>
                  </a:extLst>
                </p:cNvPr>
                <p:cNvGrpSpPr/>
                <p:nvPr/>
              </p:nvGrpSpPr>
              <p:grpSpPr>
                <a:xfrm>
                  <a:off x="5508616" y="2724962"/>
                  <a:ext cx="58710" cy="158571"/>
                  <a:chOff x="5508616" y="2724962"/>
                  <a:chExt cx="58710" cy="158571"/>
                </a:xfrm>
                <a:solidFill>
                  <a:srgbClr val="000000"/>
                </a:solidFill>
              </p:grpSpPr>
              <p:sp>
                <p:nvSpPr>
                  <p:cNvPr id="839" name="Freeform: Shape 838">
                    <a:extLst>
                      <a:ext uri="{FF2B5EF4-FFF2-40B4-BE49-F238E27FC236}">
                        <a16:creationId xmlns:a16="http://schemas.microsoft.com/office/drawing/2014/main" id="{56C937C9-DA6F-F9C7-D3CB-A22B61EA3D65}"/>
                      </a:ext>
                    </a:extLst>
                  </p:cNvPr>
                  <p:cNvSpPr/>
                  <p:nvPr/>
                </p:nvSpPr>
                <p:spPr>
                  <a:xfrm>
                    <a:off x="5538605" y="2724962"/>
                    <a:ext cx="8890" cy="31115"/>
                  </a:xfrm>
                  <a:custGeom>
                    <a:avLst/>
                    <a:gdLst>
                      <a:gd name="connsiteX0" fmla="*/ 189 w 8890"/>
                      <a:gd name="connsiteY0" fmla="*/ 307 h 31115"/>
                      <a:gd name="connsiteX1" fmla="*/ 189 w 8890"/>
                      <a:gd name="connsiteY1" fmla="*/ 31422 h 31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890" h="31115">
                        <a:moveTo>
                          <a:pt x="189" y="307"/>
                        </a:moveTo>
                        <a:lnTo>
                          <a:pt x="189" y="31422"/>
                        </a:lnTo>
                      </a:path>
                    </a:pathLst>
                  </a:custGeom>
                  <a:solidFill>
                    <a:srgbClr val="000000"/>
                  </a:solidFill>
                  <a:ln w="7106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40" name="Freeform: Shape 839">
                    <a:extLst>
                      <a:ext uri="{FF2B5EF4-FFF2-40B4-BE49-F238E27FC236}">
                        <a16:creationId xmlns:a16="http://schemas.microsoft.com/office/drawing/2014/main" id="{00FCA362-935B-FF67-5DE2-551A4608A216}"/>
                      </a:ext>
                    </a:extLst>
                  </p:cNvPr>
                  <p:cNvSpPr/>
                  <p:nvPr/>
                </p:nvSpPr>
                <p:spPr>
                  <a:xfrm flipV="1">
                    <a:off x="5508616" y="2791025"/>
                    <a:ext cx="58710" cy="92508"/>
                  </a:xfrm>
                  <a:custGeom>
                    <a:avLst/>
                    <a:gdLst>
                      <a:gd name="connsiteX0" fmla="*/ 2017 w 58710"/>
                      <a:gd name="connsiteY0" fmla="*/ 90540 h 92508"/>
                      <a:gd name="connsiteX1" fmla="*/ 50206 w 58710"/>
                      <a:gd name="connsiteY1" fmla="*/ 90540 h 92508"/>
                      <a:gd name="connsiteX2" fmla="*/ 50206 w 58710"/>
                      <a:gd name="connsiteY2" fmla="*/ 80195 h 92508"/>
                      <a:gd name="connsiteX3" fmla="*/ 13257 w 58710"/>
                      <a:gd name="connsiteY3" fmla="*/ 80195 h 92508"/>
                      <a:gd name="connsiteX4" fmla="*/ 13257 w 58710"/>
                      <a:gd name="connsiteY4" fmla="*/ 57967 h 92508"/>
                      <a:gd name="connsiteX5" fmla="*/ 18586 w 58710"/>
                      <a:gd name="connsiteY5" fmla="*/ 59328 h 92508"/>
                      <a:gd name="connsiteX6" fmla="*/ 23953 w 58710"/>
                      <a:gd name="connsiteY6" fmla="*/ 59775 h 92508"/>
                      <a:gd name="connsiteX7" fmla="*/ 48009 w 58710"/>
                      <a:gd name="connsiteY7" fmla="*/ 51452 h 92508"/>
                      <a:gd name="connsiteX8" fmla="*/ 56896 w 58710"/>
                      <a:gd name="connsiteY8" fmla="*/ 28913 h 92508"/>
                      <a:gd name="connsiteX9" fmla="*/ 47775 w 58710"/>
                      <a:gd name="connsiteY9" fmla="*/ 6141 h 92508"/>
                      <a:gd name="connsiteX10" fmla="*/ 22066 w 58710"/>
                      <a:gd name="connsiteY10" fmla="*/ -1968 h 92508"/>
                      <a:gd name="connsiteX11" fmla="*/ 10418 w 58710"/>
                      <a:gd name="connsiteY11" fmla="*/ -996 h 92508"/>
                      <a:gd name="connsiteX12" fmla="*/ -1814 w 58710"/>
                      <a:gd name="connsiteY12" fmla="*/ 1921 h 92508"/>
                      <a:gd name="connsiteX13" fmla="*/ -1814 w 58710"/>
                      <a:gd name="connsiteY13" fmla="*/ 14270 h 92508"/>
                      <a:gd name="connsiteX14" fmla="*/ 9484 w 58710"/>
                      <a:gd name="connsiteY14" fmla="*/ 9836 h 92508"/>
                      <a:gd name="connsiteX15" fmla="*/ 21814 w 58710"/>
                      <a:gd name="connsiteY15" fmla="*/ 8377 h 92508"/>
                      <a:gd name="connsiteX16" fmla="*/ 38460 w 58710"/>
                      <a:gd name="connsiteY16" fmla="*/ 13900 h 92508"/>
                      <a:gd name="connsiteX17" fmla="*/ 44605 w 58710"/>
                      <a:gd name="connsiteY17" fmla="*/ 28913 h 92508"/>
                      <a:gd name="connsiteX18" fmla="*/ 38460 w 58710"/>
                      <a:gd name="connsiteY18" fmla="*/ 43907 h 92508"/>
                      <a:gd name="connsiteX19" fmla="*/ 21814 w 58710"/>
                      <a:gd name="connsiteY19" fmla="*/ 49449 h 92508"/>
                      <a:gd name="connsiteX20" fmla="*/ 11993 w 58710"/>
                      <a:gd name="connsiteY20" fmla="*/ 48360 h 92508"/>
                      <a:gd name="connsiteX21" fmla="*/ 2017 w 58710"/>
                      <a:gd name="connsiteY21" fmla="*/ 44957 h 92508"/>
                      <a:gd name="connsiteX22" fmla="*/ 2017 w 58710"/>
                      <a:gd name="connsiteY22" fmla="*/ 90540 h 92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58710" h="92508">
                        <a:moveTo>
                          <a:pt x="2017" y="90540"/>
                        </a:moveTo>
                        <a:lnTo>
                          <a:pt x="50206" y="90540"/>
                        </a:lnTo>
                        <a:lnTo>
                          <a:pt x="50206" y="80195"/>
                        </a:lnTo>
                        <a:lnTo>
                          <a:pt x="13257" y="80195"/>
                        </a:lnTo>
                        <a:lnTo>
                          <a:pt x="13257" y="57967"/>
                        </a:lnTo>
                        <a:cubicBezTo>
                          <a:pt x="15033" y="58576"/>
                          <a:pt x="16809" y="59030"/>
                          <a:pt x="18586" y="59328"/>
                        </a:cubicBezTo>
                        <a:cubicBezTo>
                          <a:pt x="20375" y="59626"/>
                          <a:pt x="22164" y="59775"/>
                          <a:pt x="23953" y="59775"/>
                        </a:cubicBezTo>
                        <a:cubicBezTo>
                          <a:pt x="34078" y="59775"/>
                          <a:pt x="42097" y="57001"/>
                          <a:pt x="48009" y="51452"/>
                        </a:cubicBezTo>
                        <a:cubicBezTo>
                          <a:pt x="53934" y="45903"/>
                          <a:pt x="56896" y="38390"/>
                          <a:pt x="56896" y="28913"/>
                        </a:cubicBezTo>
                        <a:cubicBezTo>
                          <a:pt x="56896" y="19151"/>
                          <a:pt x="53856" y="11560"/>
                          <a:pt x="47775" y="6141"/>
                        </a:cubicBezTo>
                        <a:cubicBezTo>
                          <a:pt x="41695" y="735"/>
                          <a:pt x="33125" y="-1968"/>
                          <a:pt x="22066" y="-1968"/>
                        </a:cubicBezTo>
                        <a:cubicBezTo>
                          <a:pt x="18255" y="-1968"/>
                          <a:pt x="14372" y="-1644"/>
                          <a:pt x="10418" y="-996"/>
                        </a:cubicBezTo>
                        <a:cubicBezTo>
                          <a:pt x="6477" y="-348"/>
                          <a:pt x="2399" y="625"/>
                          <a:pt x="-1814" y="1921"/>
                        </a:cubicBezTo>
                        <a:lnTo>
                          <a:pt x="-1814" y="14270"/>
                        </a:lnTo>
                        <a:cubicBezTo>
                          <a:pt x="1829" y="12286"/>
                          <a:pt x="5595" y="10808"/>
                          <a:pt x="9484" y="9836"/>
                        </a:cubicBezTo>
                        <a:cubicBezTo>
                          <a:pt x="13374" y="8864"/>
                          <a:pt x="17483" y="8377"/>
                          <a:pt x="21814" y="8377"/>
                        </a:cubicBezTo>
                        <a:cubicBezTo>
                          <a:pt x="28828" y="8377"/>
                          <a:pt x="34376" y="10218"/>
                          <a:pt x="38460" y="13900"/>
                        </a:cubicBezTo>
                        <a:cubicBezTo>
                          <a:pt x="42557" y="17582"/>
                          <a:pt x="44605" y="22587"/>
                          <a:pt x="44605" y="28913"/>
                        </a:cubicBezTo>
                        <a:cubicBezTo>
                          <a:pt x="44605" y="35227"/>
                          <a:pt x="42557" y="40225"/>
                          <a:pt x="38460" y="43907"/>
                        </a:cubicBezTo>
                        <a:cubicBezTo>
                          <a:pt x="34376" y="47602"/>
                          <a:pt x="28828" y="49449"/>
                          <a:pt x="21814" y="49449"/>
                        </a:cubicBezTo>
                        <a:cubicBezTo>
                          <a:pt x="18534" y="49449"/>
                          <a:pt x="15260" y="49086"/>
                          <a:pt x="11993" y="48360"/>
                        </a:cubicBezTo>
                        <a:cubicBezTo>
                          <a:pt x="8739" y="47634"/>
                          <a:pt x="5413" y="46500"/>
                          <a:pt x="2017" y="44957"/>
                        </a:cubicBezTo>
                        <a:lnTo>
                          <a:pt x="2017" y="905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91" name="Graphic 4">
                  <a:extLst>
                    <a:ext uri="{FF2B5EF4-FFF2-40B4-BE49-F238E27FC236}">
                      <a16:creationId xmlns:a16="http://schemas.microsoft.com/office/drawing/2014/main" id="{C12E047E-16E0-B761-E607-BD59D0A73275}"/>
                    </a:ext>
                  </a:extLst>
                </p:cNvPr>
                <p:cNvGrpSpPr/>
                <p:nvPr/>
              </p:nvGrpSpPr>
              <p:grpSpPr>
                <a:xfrm>
                  <a:off x="5756604" y="2724962"/>
                  <a:ext cx="62657" cy="158571"/>
                  <a:chOff x="5756604" y="2724962"/>
                  <a:chExt cx="62657" cy="158571"/>
                </a:xfrm>
                <a:solidFill>
                  <a:srgbClr val="000000"/>
                </a:solidFill>
              </p:grpSpPr>
              <p:sp>
                <p:nvSpPr>
                  <p:cNvPr id="837" name="Freeform: Shape 836">
                    <a:extLst>
                      <a:ext uri="{FF2B5EF4-FFF2-40B4-BE49-F238E27FC236}">
                        <a16:creationId xmlns:a16="http://schemas.microsoft.com/office/drawing/2014/main" id="{FDB6C9A6-8B78-43CF-49E0-3D1E4DA88C3A}"/>
                      </a:ext>
                    </a:extLst>
                  </p:cNvPr>
                  <p:cNvSpPr/>
                  <p:nvPr/>
                </p:nvSpPr>
                <p:spPr>
                  <a:xfrm>
                    <a:off x="5787508" y="2724962"/>
                    <a:ext cx="8890" cy="31115"/>
                  </a:xfrm>
                  <a:custGeom>
                    <a:avLst/>
                    <a:gdLst>
                      <a:gd name="connsiteX0" fmla="*/ 217 w 8890"/>
                      <a:gd name="connsiteY0" fmla="*/ 307 h 31115"/>
                      <a:gd name="connsiteX1" fmla="*/ 217 w 8890"/>
                      <a:gd name="connsiteY1" fmla="*/ 31422 h 31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890" h="31115">
                        <a:moveTo>
                          <a:pt x="217" y="307"/>
                        </a:moveTo>
                        <a:lnTo>
                          <a:pt x="217" y="31422"/>
                        </a:lnTo>
                      </a:path>
                    </a:pathLst>
                  </a:custGeom>
                  <a:solidFill>
                    <a:srgbClr val="000000"/>
                  </a:solidFill>
                  <a:ln w="7106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38" name="Freeform: Shape 837">
                    <a:extLst>
                      <a:ext uri="{FF2B5EF4-FFF2-40B4-BE49-F238E27FC236}">
                        <a16:creationId xmlns:a16="http://schemas.microsoft.com/office/drawing/2014/main" id="{57859C81-4CD8-6E5C-CFFC-8FDB23331430}"/>
                      </a:ext>
                    </a:extLst>
                  </p:cNvPr>
                  <p:cNvSpPr/>
                  <p:nvPr/>
                </p:nvSpPr>
                <p:spPr>
                  <a:xfrm flipV="1">
                    <a:off x="5756604" y="2789391"/>
                    <a:ext cx="62657" cy="94142"/>
                  </a:xfrm>
                  <a:custGeom>
                    <a:avLst/>
                    <a:gdLst>
                      <a:gd name="connsiteX0" fmla="*/ 30558 w 62657"/>
                      <a:gd name="connsiteY0" fmla="*/ 50010 h 94142"/>
                      <a:gd name="connsiteX1" fmla="*/ 17451 w 62657"/>
                      <a:gd name="connsiteY1" fmla="*/ 44351 h 94142"/>
                      <a:gd name="connsiteX2" fmla="*/ 12628 w 62657"/>
                      <a:gd name="connsiteY2" fmla="*/ 28871 h 94142"/>
                      <a:gd name="connsiteX3" fmla="*/ 17451 w 62657"/>
                      <a:gd name="connsiteY3" fmla="*/ 13391 h 94142"/>
                      <a:gd name="connsiteX4" fmla="*/ 30558 w 62657"/>
                      <a:gd name="connsiteY4" fmla="*/ 7713 h 94142"/>
                      <a:gd name="connsiteX5" fmla="*/ 43646 w 62657"/>
                      <a:gd name="connsiteY5" fmla="*/ 13391 h 94142"/>
                      <a:gd name="connsiteX6" fmla="*/ 48468 w 62657"/>
                      <a:gd name="connsiteY6" fmla="*/ 28871 h 94142"/>
                      <a:gd name="connsiteX7" fmla="*/ 43646 w 62657"/>
                      <a:gd name="connsiteY7" fmla="*/ 44351 h 94142"/>
                      <a:gd name="connsiteX8" fmla="*/ 30558 w 62657"/>
                      <a:gd name="connsiteY8" fmla="*/ 50010 h 94142"/>
                      <a:gd name="connsiteX9" fmla="*/ 54925 w 62657"/>
                      <a:gd name="connsiteY9" fmla="*/ 88495 h 94142"/>
                      <a:gd name="connsiteX10" fmla="*/ 54925 w 62657"/>
                      <a:gd name="connsiteY10" fmla="*/ 77313 h 94142"/>
                      <a:gd name="connsiteX11" fmla="*/ 45590 w 62657"/>
                      <a:gd name="connsiteY11" fmla="*/ 80639 h 94142"/>
                      <a:gd name="connsiteX12" fmla="*/ 36256 w 62657"/>
                      <a:gd name="connsiteY12" fmla="*/ 81806 h 94142"/>
                      <a:gd name="connsiteX13" fmla="*/ 17684 w 62657"/>
                      <a:gd name="connsiteY13" fmla="*/ 73599 h 94142"/>
                      <a:gd name="connsiteX14" fmla="*/ 10372 w 62657"/>
                      <a:gd name="connsiteY14" fmla="*/ 48804 h 94142"/>
                      <a:gd name="connsiteX15" fmla="*/ 19356 w 62657"/>
                      <a:gd name="connsiteY15" fmla="*/ 56914 h 94142"/>
                      <a:gd name="connsiteX16" fmla="*/ 31277 w 62657"/>
                      <a:gd name="connsiteY16" fmla="*/ 59733 h 94142"/>
                      <a:gd name="connsiteX17" fmla="*/ 52883 w 62657"/>
                      <a:gd name="connsiteY17" fmla="*/ 51430 h 94142"/>
                      <a:gd name="connsiteX18" fmla="*/ 60817 w 62657"/>
                      <a:gd name="connsiteY18" fmla="*/ 28871 h 94142"/>
                      <a:gd name="connsiteX19" fmla="*/ 52552 w 62657"/>
                      <a:gd name="connsiteY19" fmla="*/ 6430 h 94142"/>
                      <a:gd name="connsiteX20" fmla="*/ 30558 w 62657"/>
                      <a:gd name="connsiteY20" fmla="*/ -2010 h 94142"/>
                      <a:gd name="connsiteX21" fmla="*/ 6483 w 62657"/>
                      <a:gd name="connsiteY21" fmla="*/ 10047 h 94142"/>
                      <a:gd name="connsiteX22" fmla="*/ -1841 w 62657"/>
                      <a:gd name="connsiteY22" fmla="*/ 45032 h 94142"/>
                      <a:gd name="connsiteX23" fmla="*/ 8369 w 62657"/>
                      <a:gd name="connsiteY23" fmla="*/ 79336 h 94142"/>
                      <a:gd name="connsiteX24" fmla="*/ 35770 w 62657"/>
                      <a:gd name="connsiteY24" fmla="*/ 92132 h 94142"/>
                      <a:gd name="connsiteX25" fmla="*/ 45104 w 62657"/>
                      <a:gd name="connsiteY25" fmla="*/ 91218 h 94142"/>
                      <a:gd name="connsiteX26" fmla="*/ 54925 w 62657"/>
                      <a:gd name="connsiteY26" fmla="*/ 88495 h 94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62657" h="94142">
                        <a:moveTo>
                          <a:pt x="30558" y="50010"/>
                        </a:moveTo>
                        <a:cubicBezTo>
                          <a:pt x="25048" y="50010"/>
                          <a:pt x="20679" y="48124"/>
                          <a:pt x="17451" y="44351"/>
                        </a:cubicBezTo>
                        <a:cubicBezTo>
                          <a:pt x="14235" y="40591"/>
                          <a:pt x="12628" y="35431"/>
                          <a:pt x="12628" y="28871"/>
                        </a:cubicBezTo>
                        <a:cubicBezTo>
                          <a:pt x="12628" y="22350"/>
                          <a:pt x="14235" y="17190"/>
                          <a:pt x="17451" y="13391"/>
                        </a:cubicBezTo>
                        <a:cubicBezTo>
                          <a:pt x="20679" y="9606"/>
                          <a:pt x="25048" y="7713"/>
                          <a:pt x="30558" y="7713"/>
                        </a:cubicBezTo>
                        <a:cubicBezTo>
                          <a:pt x="36068" y="7713"/>
                          <a:pt x="40430" y="9606"/>
                          <a:pt x="43646" y="13391"/>
                        </a:cubicBezTo>
                        <a:cubicBezTo>
                          <a:pt x="46861" y="17190"/>
                          <a:pt x="48468" y="22350"/>
                          <a:pt x="48468" y="28871"/>
                        </a:cubicBezTo>
                        <a:cubicBezTo>
                          <a:pt x="48468" y="35431"/>
                          <a:pt x="46861" y="40591"/>
                          <a:pt x="43646" y="44351"/>
                        </a:cubicBezTo>
                        <a:cubicBezTo>
                          <a:pt x="40430" y="48124"/>
                          <a:pt x="36068" y="50010"/>
                          <a:pt x="30558" y="50010"/>
                        </a:cubicBezTo>
                        <a:close/>
                        <a:moveTo>
                          <a:pt x="54925" y="88495"/>
                        </a:moveTo>
                        <a:lnTo>
                          <a:pt x="54925" y="77313"/>
                        </a:lnTo>
                        <a:cubicBezTo>
                          <a:pt x="51839" y="78765"/>
                          <a:pt x="48728" y="79874"/>
                          <a:pt x="45590" y="80639"/>
                        </a:cubicBezTo>
                        <a:cubicBezTo>
                          <a:pt x="42453" y="81417"/>
                          <a:pt x="39341" y="81806"/>
                          <a:pt x="36256" y="81806"/>
                        </a:cubicBezTo>
                        <a:cubicBezTo>
                          <a:pt x="28153" y="81806"/>
                          <a:pt x="21962" y="79070"/>
                          <a:pt x="17684" y="73599"/>
                        </a:cubicBezTo>
                        <a:cubicBezTo>
                          <a:pt x="13419" y="68128"/>
                          <a:pt x="10981" y="59863"/>
                          <a:pt x="10372" y="48804"/>
                        </a:cubicBezTo>
                        <a:cubicBezTo>
                          <a:pt x="12758" y="52331"/>
                          <a:pt x="15752" y="55034"/>
                          <a:pt x="19356" y="56914"/>
                        </a:cubicBezTo>
                        <a:cubicBezTo>
                          <a:pt x="22974" y="58794"/>
                          <a:pt x="26947" y="59733"/>
                          <a:pt x="31277" y="59733"/>
                        </a:cubicBezTo>
                        <a:cubicBezTo>
                          <a:pt x="40392" y="59733"/>
                          <a:pt x="47593" y="56966"/>
                          <a:pt x="52883" y="51430"/>
                        </a:cubicBezTo>
                        <a:cubicBezTo>
                          <a:pt x="58172" y="45907"/>
                          <a:pt x="60817" y="38387"/>
                          <a:pt x="60817" y="28871"/>
                        </a:cubicBezTo>
                        <a:cubicBezTo>
                          <a:pt x="60817" y="19550"/>
                          <a:pt x="58062" y="12069"/>
                          <a:pt x="52552" y="6430"/>
                        </a:cubicBezTo>
                        <a:cubicBezTo>
                          <a:pt x="47042" y="803"/>
                          <a:pt x="39711" y="-2010"/>
                          <a:pt x="30558" y="-2010"/>
                        </a:cubicBezTo>
                        <a:cubicBezTo>
                          <a:pt x="20057" y="-2010"/>
                          <a:pt x="12031" y="2009"/>
                          <a:pt x="6483" y="10047"/>
                        </a:cubicBezTo>
                        <a:cubicBezTo>
                          <a:pt x="934" y="18098"/>
                          <a:pt x="-1841" y="29759"/>
                          <a:pt x="-1841" y="45032"/>
                        </a:cubicBezTo>
                        <a:cubicBezTo>
                          <a:pt x="-1841" y="59370"/>
                          <a:pt x="1563" y="70805"/>
                          <a:pt x="8369" y="79336"/>
                        </a:cubicBezTo>
                        <a:cubicBezTo>
                          <a:pt x="15175" y="87867"/>
                          <a:pt x="24309" y="92132"/>
                          <a:pt x="35770" y="92132"/>
                        </a:cubicBezTo>
                        <a:cubicBezTo>
                          <a:pt x="38855" y="92132"/>
                          <a:pt x="41967" y="91827"/>
                          <a:pt x="45104" y="91218"/>
                        </a:cubicBezTo>
                        <a:cubicBezTo>
                          <a:pt x="48241" y="90609"/>
                          <a:pt x="51515" y="89701"/>
                          <a:pt x="54925" y="8849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92" name="Graphic 4">
                  <a:extLst>
                    <a:ext uri="{FF2B5EF4-FFF2-40B4-BE49-F238E27FC236}">
                      <a16:creationId xmlns:a16="http://schemas.microsoft.com/office/drawing/2014/main" id="{685BCEE7-7384-B8C8-329E-11FEA6FE1FB9}"/>
                    </a:ext>
                  </a:extLst>
                </p:cNvPr>
                <p:cNvGrpSpPr/>
                <p:nvPr/>
              </p:nvGrpSpPr>
              <p:grpSpPr>
                <a:xfrm>
                  <a:off x="6007023" y="2724962"/>
                  <a:ext cx="58340" cy="156801"/>
                  <a:chOff x="6007023" y="2724962"/>
                  <a:chExt cx="58340" cy="156801"/>
                </a:xfrm>
                <a:solidFill>
                  <a:srgbClr val="000000"/>
                </a:solidFill>
              </p:grpSpPr>
              <p:sp>
                <p:nvSpPr>
                  <p:cNvPr id="835" name="Freeform: Shape 834">
                    <a:extLst>
                      <a:ext uri="{FF2B5EF4-FFF2-40B4-BE49-F238E27FC236}">
                        <a16:creationId xmlns:a16="http://schemas.microsoft.com/office/drawing/2014/main" id="{ADA9292C-2260-9436-9798-25FC1F8180F6}"/>
                      </a:ext>
                    </a:extLst>
                  </p:cNvPr>
                  <p:cNvSpPr/>
                  <p:nvPr/>
                </p:nvSpPr>
                <p:spPr>
                  <a:xfrm>
                    <a:off x="6036410" y="2724962"/>
                    <a:ext cx="8890" cy="31115"/>
                  </a:xfrm>
                  <a:custGeom>
                    <a:avLst/>
                    <a:gdLst>
                      <a:gd name="connsiteX0" fmla="*/ 245 w 8890"/>
                      <a:gd name="connsiteY0" fmla="*/ 307 h 31115"/>
                      <a:gd name="connsiteX1" fmla="*/ 245 w 8890"/>
                      <a:gd name="connsiteY1" fmla="*/ 31422 h 31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890" h="31115">
                        <a:moveTo>
                          <a:pt x="245" y="307"/>
                        </a:moveTo>
                        <a:lnTo>
                          <a:pt x="245" y="31422"/>
                        </a:lnTo>
                      </a:path>
                    </a:pathLst>
                  </a:custGeom>
                  <a:solidFill>
                    <a:srgbClr val="000000"/>
                  </a:solidFill>
                  <a:ln w="7106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36" name="Freeform: Shape 835">
                    <a:extLst>
                      <a:ext uri="{FF2B5EF4-FFF2-40B4-BE49-F238E27FC236}">
                        <a16:creationId xmlns:a16="http://schemas.microsoft.com/office/drawing/2014/main" id="{B120D89F-4A17-8E91-33E9-A9F4865776F9}"/>
                      </a:ext>
                    </a:extLst>
                  </p:cNvPr>
                  <p:cNvSpPr/>
                  <p:nvPr/>
                </p:nvSpPr>
                <p:spPr>
                  <a:xfrm flipV="1">
                    <a:off x="6007023" y="2791025"/>
                    <a:ext cx="58340" cy="90739"/>
                  </a:xfrm>
                  <a:custGeom>
                    <a:avLst/>
                    <a:gdLst>
                      <a:gd name="connsiteX0" fmla="*/ -1780 w 58340"/>
                      <a:gd name="connsiteY0" fmla="*/ 88725 h 90739"/>
                      <a:gd name="connsiteX1" fmla="*/ 56561 w 58340"/>
                      <a:gd name="connsiteY1" fmla="*/ 88725 h 90739"/>
                      <a:gd name="connsiteX2" fmla="*/ 56561 w 58340"/>
                      <a:gd name="connsiteY2" fmla="*/ 83494 h 90739"/>
                      <a:gd name="connsiteX3" fmla="*/ 23618 w 58340"/>
                      <a:gd name="connsiteY3" fmla="*/ -2014 h 90739"/>
                      <a:gd name="connsiteX4" fmla="*/ 10802 w 58340"/>
                      <a:gd name="connsiteY4" fmla="*/ -2014 h 90739"/>
                      <a:gd name="connsiteX5" fmla="*/ 41801 w 58340"/>
                      <a:gd name="connsiteY5" fmla="*/ 78379 h 90739"/>
                      <a:gd name="connsiteX6" fmla="*/ -1780 w 58340"/>
                      <a:gd name="connsiteY6" fmla="*/ 78379 h 90739"/>
                      <a:gd name="connsiteX7" fmla="*/ -1780 w 58340"/>
                      <a:gd name="connsiteY7" fmla="*/ 88725 h 90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8340" h="90739">
                        <a:moveTo>
                          <a:pt x="-1780" y="88725"/>
                        </a:moveTo>
                        <a:lnTo>
                          <a:pt x="56561" y="88725"/>
                        </a:lnTo>
                        <a:lnTo>
                          <a:pt x="56561" y="83494"/>
                        </a:lnTo>
                        <a:lnTo>
                          <a:pt x="23618" y="-2014"/>
                        </a:lnTo>
                        <a:lnTo>
                          <a:pt x="10802" y="-2014"/>
                        </a:lnTo>
                        <a:lnTo>
                          <a:pt x="41801" y="78379"/>
                        </a:lnTo>
                        <a:lnTo>
                          <a:pt x="-1780" y="78379"/>
                        </a:lnTo>
                        <a:lnTo>
                          <a:pt x="-1780" y="887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93" name="Graphic 4">
                  <a:extLst>
                    <a:ext uri="{FF2B5EF4-FFF2-40B4-BE49-F238E27FC236}">
                      <a16:creationId xmlns:a16="http://schemas.microsoft.com/office/drawing/2014/main" id="{AD20121E-00E5-8304-F347-9E9960322BA2}"/>
                    </a:ext>
                  </a:extLst>
                </p:cNvPr>
                <p:cNvGrpSpPr/>
                <p:nvPr/>
              </p:nvGrpSpPr>
              <p:grpSpPr>
                <a:xfrm>
                  <a:off x="6254156" y="2724962"/>
                  <a:ext cx="62230" cy="158571"/>
                  <a:chOff x="6254156" y="2724962"/>
                  <a:chExt cx="62230" cy="158571"/>
                </a:xfrm>
                <a:solidFill>
                  <a:srgbClr val="000000"/>
                </a:solidFill>
              </p:grpSpPr>
              <p:sp>
                <p:nvSpPr>
                  <p:cNvPr id="833" name="Freeform: Shape 832">
                    <a:extLst>
                      <a:ext uri="{FF2B5EF4-FFF2-40B4-BE49-F238E27FC236}">
                        <a16:creationId xmlns:a16="http://schemas.microsoft.com/office/drawing/2014/main" id="{29CAE9A9-80D2-A386-19C7-B96D5C43CCAF}"/>
                      </a:ext>
                    </a:extLst>
                  </p:cNvPr>
                  <p:cNvSpPr/>
                  <p:nvPr/>
                </p:nvSpPr>
                <p:spPr>
                  <a:xfrm>
                    <a:off x="6285312" y="2724962"/>
                    <a:ext cx="8890" cy="31115"/>
                  </a:xfrm>
                  <a:custGeom>
                    <a:avLst/>
                    <a:gdLst>
                      <a:gd name="connsiteX0" fmla="*/ 273 w 8890"/>
                      <a:gd name="connsiteY0" fmla="*/ 307 h 31115"/>
                      <a:gd name="connsiteX1" fmla="*/ 273 w 8890"/>
                      <a:gd name="connsiteY1" fmla="*/ 31422 h 31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890" h="31115">
                        <a:moveTo>
                          <a:pt x="273" y="307"/>
                        </a:moveTo>
                        <a:lnTo>
                          <a:pt x="273" y="31422"/>
                        </a:lnTo>
                      </a:path>
                    </a:pathLst>
                  </a:custGeom>
                  <a:solidFill>
                    <a:srgbClr val="000000"/>
                  </a:solidFill>
                  <a:ln w="7106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34" name="Freeform: Shape 833">
                    <a:extLst>
                      <a:ext uri="{FF2B5EF4-FFF2-40B4-BE49-F238E27FC236}">
                        <a16:creationId xmlns:a16="http://schemas.microsoft.com/office/drawing/2014/main" id="{67BFF576-8CF3-5B03-0490-0C952FB60EB4}"/>
                      </a:ext>
                    </a:extLst>
                  </p:cNvPr>
                  <p:cNvSpPr/>
                  <p:nvPr/>
                </p:nvSpPr>
                <p:spPr>
                  <a:xfrm flipV="1">
                    <a:off x="6254156" y="2789391"/>
                    <a:ext cx="62230" cy="94142"/>
                  </a:xfrm>
                  <a:custGeom>
                    <a:avLst/>
                    <a:gdLst>
                      <a:gd name="connsiteX0" fmla="*/ 29354 w 62230"/>
                      <a:gd name="connsiteY0" fmla="*/ 42854 h 94142"/>
                      <a:gd name="connsiteX1" fmla="*/ 15586 w 62230"/>
                      <a:gd name="connsiteY1" fmla="*/ 38167 h 94142"/>
                      <a:gd name="connsiteX2" fmla="*/ 10588 w 62230"/>
                      <a:gd name="connsiteY2" fmla="*/ 25293 h 94142"/>
                      <a:gd name="connsiteX3" fmla="*/ 15586 w 62230"/>
                      <a:gd name="connsiteY3" fmla="*/ 12400 h 94142"/>
                      <a:gd name="connsiteX4" fmla="*/ 29354 w 62230"/>
                      <a:gd name="connsiteY4" fmla="*/ 7713 h 94142"/>
                      <a:gd name="connsiteX5" fmla="*/ 43142 w 62230"/>
                      <a:gd name="connsiteY5" fmla="*/ 12419 h 94142"/>
                      <a:gd name="connsiteX6" fmla="*/ 48198 w 62230"/>
                      <a:gd name="connsiteY6" fmla="*/ 25293 h 94142"/>
                      <a:gd name="connsiteX7" fmla="*/ 43181 w 62230"/>
                      <a:gd name="connsiteY7" fmla="*/ 38167 h 94142"/>
                      <a:gd name="connsiteX8" fmla="*/ 29354 w 62230"/>
                      <a:gd name="connsiteY8" fmla="*/ 42854 h 94142"/>
                      <a:gd name="connsiteX9" fmla="*/ 17083 w 62230"/>
                      <a:gd name="connsiteY9" fmla="*/ 48065 h 94142"/>
                      <a:gd name="connsiteX10" fmla="*/ 4773 w 62230"/>
                      <a:gd name="connsiteY10" fmla="*/ 55416 h 94142"/>
                      <a:gd name="connsiteX11" fmla="*/ 378 w 62230"/>
                      <a:gd name="connsiteY11" fmla="*/ 68621 h 94142"/>
                      <a:gd name="connsiteX12" fmla="*/ 8118 w 62230"/>
                      <a:gd name="connsiteY12" fmla="*/ 85812 h 94142"/>
                      <a:gd name="connsiteX13" fmla="*/ 29354 w 62230"/>
                      <a:gd name="connsiteY13" fmla="*/ 92132 h 94142"/>
                      <a:gd name="connsiteX14" fmla="*/ 50629 w 62230"/>
                      <a:gd name="connsiteY14" fmla="*/ 85812 h 94142"/>
                      <a:gd name="connsiteX15" fmla="*/ 58350 w 62230"/>
                      <a:gd name="connsiteY15" fmla="*/ 68621 h 94142"/>
                      <a:gd name="connsiteX16" fmla="*/ 53935 w 62230"/>
                      <a:gd name="connsiteY16" fmla="*/ 55416 h 94142"/>
                      <a:gd name="connsiteX17" fmla="*/ 41703 w 62230"/>
                      <a:gd name="connsiteY17" fmla="*/ 48065 h 94142"/>
                      <a:gd name="connsiteX18" fmla="*/ 55510 w 62230"/>
                      <a:gd name="connsiteY18" fmla="*/ 39975 h 94142"/>
                      <a:gd name="connsiteX19" fmla="*/ 60469 w 62230"/>
                      <a:gd name="connsiteY19" fmla="*/ 25293 h 94142"/>
                      <a:gd name="connsiteX20" fmla="*/ 52418 w 62230"/>
                      <a:gd name="connsiteY20" fmla="*/ 5029 h 94142"/>
                      <a:gd name="connsiteX21" fmla="*/ 29354 w 62230"/>
                      <a:gd name="connsiteY21" fmla="*/ -2010 h 94142"/>
                      <a:gd name="connsiteX22" fmla="*/ 6290 w 62230"/>
                      <a:gd name="connsiteY22" fmla="*/ 5029 h 94142"/>
                      <a:gd name="connsiteX23" fmla="*/ -1761 w 62230"/>
                      <a:gd name="connsiteY23" fmla="*/ 25293 h 94142"/>
                      <a:gd name="connsiteX24" fmla="*/ 3218 w 62230"/>
                      <a:gd name="connsiteY24" fmla="*/ 39975 h 94142"/>
                      <a:gd name="connsiteX25" fmla="*/ 17083 w 62230"/>
                      <a:gd name="connsiteY25" fmla="*/ 48065 h 94142"/>
                      <a:gd name="connsiteX26" fmla="*/ 12591 w 62230"/>
                      <a:gd name="connsiteY26" fmla="*/ 67454 h 94142"/>
                      <a:gd name="connsiteX27" fmla="*/ 16986 w 62230"/>
                      <a:gd name="connsiteY27" fmla="*/ 56466 h 94142"/>
                      <a:gd name="connsiteX28" fmla="*/ 29354 w 62230"/>
                      <a:gd name="connsiteY28" fmla="*/ 52519 h 94142"/>
                      <a:gd name="connsiteX29" fmla="*/ 41723 w 62230"/>
                      <a:gd name="connsiteY29" fmla="*/ 56466 h 94142"/>
                      <a:gd name="connsiteX30" fmla="*/ 46195 w 62230"/>
                      <a:gd name="connsiteY30" fmla="*/ 67454 h 94142"/>
                      <a:gd name="connsiteX31" fmla="*/ 41723 w 62230"/>
                      <a:gd name="connsiteY31" fmla="*/ 78461 h 94142"/>
                      <a:gd name="connsiteX32" fmla="*/ 29354 w 62230"/>
                      <a:gd name="connsiteY32" fmla="*/ 82408 h 94142"/>
                      <a:gd name="connsiteX33" fmla="*/ 16986 w 62230"/>
                      <a:gd name="connsiteY33" fmla="*/ 78461 h 94142"/>
                      <a:gd name="connsiteX34" fmla="*/ 12591 w 62230"/>
                      <a:gd name="connsiteY34" fmla="*/ 67454 h 94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62230" h="94142">
                        <a:moveTo>
                          <a:pt x="29354" y="42854"/>
                        </a:moveTo>
                        <a:cubicBezTo>
                          <a:pt x="23520" y="42854"/>
                          <a:pt x="18931" y="41291"/>
                          <a:pt x="15586" y="38167"/>
                        </a:cubicBezTo>
                        <a:cubicBezTo>
                          <a:pt x="12254" y="35042"/>
                          <a:pt x="10588" y="30751"/>
                          <a:pt x="10588" y="25293"/>
                        </a:cubicBezTo>
                        <a:cubicBezTo>
                          <a:pt x="10588" y="19822"/>
                          <a:pt x="12254" y="15524"/>
                          <a:pt x="15586" y="12400"/>
                        </a:cubicBezTo>
                        <a:cubicBezTo>
                          <a:pt x="18931" y="9275"/>
                          <a:pt x="23520" y="7713"/>
                          <a:pt x="29354" y="7713"/>
                        </a:cubicBezTo>
                        <a:cubicBezTo>
                          <a:pt x="35188" y="7713"/>
                          <a:pt x="39784" y="9282"/>
                          <a:pt x="43142" y="12419"/>
                        </a:cubicBezTo>
                        <a:cubicBezTo>
                          <a:pt x="46513" y="15570"/>
                          <a:pt x="48198" y="19861"/>
                          <a:pt x="48198" y="25293"/>
                        </a:cubicBezTo>
                        <a:cubicBezTo>
                          <a:pt x="48198" y="30751"/>
                          <a:pt x="46526" y="35042"/>
                          <a:pt x="43181" y="38167"/>
                        </a:cubicBezTo>
                        <a:cubicBezTo>
                          <a:pt x="39849" y="41291"/>
                          <a:pt x="35240" y="42854"/>
                          <a:pt x="29354" y="42854"/>
                        </a:cubicBezTo>
                        <a:close/>
                        <a:moveTo>
                          <a:pt x="17083" y="48065"/>
                        </a:moveTo>
                        <a:cubicBezTo>
                          <a:pt x="11820" y="49362"/>
                          <a:pt x="7716" y="51812"/>
                          <a:pt x="4773" y="55416"/>
                        </a:cubicBezTo>
                        <a:cubicBezTo>
                          <a:pt x="1843" y="59033"/>
                          <a:pt x="378" y="63435"/>
                          <a:pt x="378" y="68621"/>
                        </a:cubicBezTo>
                        <a:cubicBezTo>
                          <a:pt x="378" y="75868"/>
                          <a:pt x="2958" y="81598"/>
                          <a:pt x="8118" y="85812"/>
                        </a:cubicBezTo>
                        <a:cubicBezTo>
                          <a:pt x="13291" y="90025"/>
                          <a:pt x="20370" y="92132"/>
                          <a:pt x="29354" y="92132"/>
                        </a:cubicBezTo>
                        <a:cubicBezTo>
                          <a:pt x="38391" y="92132"/>
                          <a:pt x="45482" y="90025"/>
                          <a:pt x="50629" y="85812"/>
                        </a:cubicBezTo>
                        <a:cubicBezTo>
                          <a:pt x="55776" y="81598"/>
                          <a:pt x="58350" y="75868"/>
                          <a:pt x="58350" y="68621"/>
                        </a:cubicBezTo>
                        <a:cubicBezTo>
                          <a:pt x="58350" y="63435"/>
                          <a:pt x="56878" y="59033"/>
                          <a:pt x="53935" y="55416"/>
                        </a:cubicBezTo>
                        <a:cubicBezTo>
                          <a:pt x="51005" y="51812"/>
                          <a:pt x="46928" y="49362"/>
                          <a:pt x="41703" y="48065"/>
                        </a:cubicBezTo>
                        <a:cubicBezTo>
                          <a:pt x="47615" y="46691"/>
                          <a:pt x="52217" y="43994"/>
                          <a:pt x="55510" y="39975"/>
                        </a:cubicBezTo>
                        <a:cubicBezTo>
                          <a:pt x="58816" y="35969"/>
                          <a:pt x="60469" y="31075"/>
                          <a:pt x="60469" y="25293"/>
                        </a:cubicBezTo>
                        <a:cubicBezTo>
                          <a:pt x="60469" y="16490"/>
                          <a:pt x="57786" y="9735"/>
                          <a:pt x="52418" y="5029"/>
                        </a:cubicBezTo>
                        <a:cubicBezTo>
                          <a:pt x="47051" y="336"/>
                          <a:pt x="39363" y="-2010"/>
                          <a:pt x="29354" y="-2010"/>
                        </a:cubicBezTo>
                        <a:cubicBezTo>
                          <a:pt x="19359" y="-2010"/>
                          <a:pt x="11671" y="336"/>
                          <a:pt x="6290" y="5029"/>
                        </a:cubicBezTo>
                        <a:cubicBezTo>
                          <a:pt x="923" y="9735"/>
                          <a:pt x="-1761" y="16490"/>
                          <a:pt x="-1761" y="25293"/>
                        </a:cubicBezTo>
                        <a:cubicBezTo>
                          <a:pt x="-1761" y="31075"/>
                          <a:pt x="-101" y="35969"/>
                          <a:pt x="3218" y="39975"/>
                        </a:cubicBezTo>
                        <a:cubicBezTo>
                          <a:pt x="6550" y="43994"/>
                          <a:pt x="11171" y="46691"/>
                          <a:pt x="17083" y="48065"/>
                        </a:cubicBezTo>
                        <a:close/>
                        <a:moveTo>
                          <a:pt x="12591" y="67454"/>
                        </a:moveTo>
                        <a:cubicBezTo>
                          <a:pt x="12591" y="62761"/>
                          <a:pt x="14056" y="59098"/>
                          <a:pt x="16986" y="56466"/>
                        </a:cubicBezTo>
                        <a:cubicBezTo>
                          <a:pt x="19929" y="53835"/>
                          <a:pt x="24052" y="52519"/>
                          <a:pt x="29354" y="52519"/>
                        </a:cubicBezTo>
                        <a:cubicBezTo>
                          <a:pt x="34631" y="52519"/>
                          <a:pt x="38754" y="53835"/>
                          <a:pt x="41723" y="56466"/>
                        </a:cubicBezTo>
                        <a:cubicBezTo>
                          <a:pt x="44704" y="59098"/>
                          <a:pt x="46195" y="62761"/>
                          <a:pt x="46195" y="67454"/>
                        </a:cubicBezTo>
                        <a:cubicBezTo>
                          <a:pt x="46195" y="72160"/>
                          <a:pt x="44704" y="75829"/>
                          <a:pt x="41723" y="78461"/>
                        </a:cubicBezTo>
                        <a:cubicBezTo>
                          <a:pt x="38754" y="81092"/>
                          <a:pt x="34631" y="82408"/>
                          <a:pt x="29354" y="82408"/>
                        </a:cubicBezTo>
                        <a:cubicBezTo>
                          <a:pt x="24052" y="82408"/>
                          <a:pt x="19929" y="81092"/>
                          <a:pt x="16986" y="78461"/>
                        </a:cubicBezTo>
                        <a:cubicBezTo>
                          <a:pt x="14056" y="75829"/>
                          <a:pt x="12591" y="72160"/>
                          <a:pt x="12591" y="6745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94" name="Graphic 4">
                  <a:extLst>
                    <a:ext uri="{FF2B5EF4-FFF2-40B4-BE49-F238E27FC236}">
                      <a16:creationId xmlns:a16="http://schemas.microsoft.com/office/drawing/2014/main" id="{578B5ED6-C189-77DD-4CA4-E9E59433C007}"/>
                    </a:ext>
                  </a:extLst>
                </p:cNvPr>
                <p:cNvGrpSpPr/>
                <p:nvPr/>
              </p:nvGrpSpPr>
              <p:grpSpPr>
                <a:xfrm>
                  <a:off x="6502455" y="2724962"/>
                  <a:ext cx="62599" cy="158571"/>
                  <a:chOff x="6502455" y="2724962"/>
                  <a:chExt cx="62599" cy="158571"/>
                </a:xfrm>
                <a:solidFill>
                  <a:srgbClr val="000000"/>
                </a:solidFill>
              </p:grpSpPr>
              <p:sp>
                <p:nvSpPr>
                  <p:cNvPr id="831" name="Freeform: Shape 830">
                    <a:extLst>
                      <a:ext uri="{FF2B5EF4-FFF2-40B4-BE49-F238E27FC236}">
                        <a16:creationId xmlns:a16="http://schemas.microsoft.com/office/drawing/2014/main" id="{BC9721C0-8748-1710-8A50-D59542FB207B}"/>
                      </a:ext>
                    </a:extLst>
                  </p:cNvPr>
                  <p:cNvSpPr/>
                  <p:nvPr/>
                </p:nvSpPr>
                <p:spPr>
                  <a:xfrm>
                    <a:off x="6534214" y="2724962"/>
                    <a:ext cx="8890" cy="31115"/>
                  </a:xfrm>
                  <a:custGeom>
                    <a:avLst/>
                    <a:gdLst>
                      <a:gd name="connsiteX0" fmla="*/ 301 w 8890"/>
                      <a:gd name="connsiteY0" fmla="*/ 307 h 31115"/>
                      <a:gd name="connsiteX1" fmla="*/ 301 w 8890"/>
                      <a:gd name="connsiteY1" fmla="*/ 31422 h 31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890" h="31115">
                        <a:moveTo>
                          <a:pt x="301" y="307"/>
                        </a:moveTo>
                        <a:lnTo>
                          <a:pt x="301" y="31422"/>
                        </a:lnTo>
                      </a:path>
                    </a:pathLst>
                  </a:custGeom>
                  <a:solidFill>
                    <a:srgbClr val="000000"/>
                  </a:solidFill>
                  <a:ln w="7106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32" name="Freeform: Shape 831">
                    <a:extLst>
                      <a:ext uri="{FF2B5EF4-FFF2-40B4-BE49-F238E27FC236}">
                        <a16:creationId xmlns:a16="http://schemas.microsoft.com/office/drawing/2014/main" id="{0D4AFD3B-5813-D611-EA53-8479220DD687}"/>
                      </a:ext>
                    </a:extLst>
                  </p:cNvPr>
                  <p:cNvSpPr/>
                  <p:nvPr/>
                </p:nvSpPr>
                <p:spPr>
                  <a:xfrm flipV="1">
                    <a:off x="6502455" y="2789391"/>
                    <a:ext cx="62599" cy="94142"/>
                  </a:xfrm>
                  <a:custGeom>
                    <a:avLst/>
                    <a:gdLst>
                      <a:gd name="connsiteX0" fmla="*/ 4123 w 62599"/>
                      <a:gd name="connsiteY0" fmla="*/ 1646 h 94142"/>
                      <a:gd name="connsiteX1" fmla="*/ 4123 w 62599"/>
                      <a:gd name="connsiteY1" fmla="*/ 12828 h 94142"/>
                      <a:gd name="connsiteX2" fmla="*/ 13477 w 62599"/>
                      <a:gd name="connsiteY2" fmla="*/ 9483 h 94142"/>
                      <a:gd name="connsiteX3" fmla="*/ 22792 w 62599"/>
                      <a:gd name="connsiteY3" fmla="*/ 8335 h 94142"/>
                      <a:gd name="connsiteX4" fmla="*/ 41344 w 62599"/>
                      <a:gd name="connsiteY4" fmla="*/ 16503 h 94142"/>
                      <a:gd name="connsiteX5" fmla="*/ 48676 w 62599"/>
                      <a:gd name="connsiteY5" fmla="*/ 41337 h 94142"/>
                      <a:gd name="connsiteX6" fmla="*/ 39730 w 62599"/>
                      <a:gd name="connsiteY6" fmla="*/ 33305 h 94142"/>
                      <a:gd name="connsiteX7" fmla="*/ 27770 w 62599"/>
                      <a:gd name="connsiteY7" fmla="*/ 30505 h 94142"/>
                      <a:gd name="connsiteX8" fmla="*/ 6223 w 62599"/>
                      <a:gd name="connsiteY8" fmla="*/ 38731 h 94142"/>
                      <a:gd name="connsiteX9" fmla="*/ -1711 w 62599"/>
                      <a:gd name="connsiteY9" fmla="*/ 61270 h 94142"/>
                      <a:gd name="connsiteX10" fmla="*/ 6554 w 62599"/>
                      <a:gd name="connsiteY10" fmla="*/ 83672 h 94142"/>
                      <a:gd name="connsiteX11" fmla="*/ 28548 w 62599"/>
                      <a:gd name="connsiteY11" fmla="*/ 92132 h 94142"/>
                      <a:gd name="connsiteX12" fmla="*/ 52584 w 62599"/>
                      <a:gd name="connsiteY12" fmla="*/ 80055 h 94142"/>
                      <a:gd name="connsiteX13" fmla="*/ 60888 w 62599"/>
                      <a:gd name="connsiteY13" fmla="*/ 45032 h 94142"/>
                      <a:gd name="connsiteX14" fmla="*/ 50698 w 62599"/>
                      <a:gd name="connsiteY14" fmla="*/ 10786 h 94142"/>
                      <a:gd name="connsiteX15" fmla="*/ 23336 w 62599"/>
                      <a:gd name="connsiteY15" fmla="*/ -2010 h 94142"/>
                      <a:gd name="connsiteX16" fmla="*/ 13963 w 62599"/>
                      <a:gd name="connsiteY16" fmla="*/ -1096 h 94142"/>
                      <a:gd name="connsiteX17" fmla="*/ 4123 w 62599"/>
                      <a:gd name="connsiteY17" fmla="*/ 1646 h 94142"/>
                      <a:gd name="connsiteX18" fmla="*/ 28548 w 62599"/>
                      <a:gd name="connsiteY18" fmla="*/ 40111 h 94142"/>
                      <a:gd name="connsiteX19" fmla="*/ 41636 w 62599"/>
                      <a:gd name="connsiteY19" fmla="*/ 45751 h 94142"/>
                      <a:gd name="connsiteX20" fmla="*/ 46478 w 62599"/>
                      <a:gd name="connsiteY20" fmla="*/ 61270 h 94142"/>
                      <a:gd name="connsiteX21" fmla="*/ 41636 w 62599"/>
                      <a:gd name="connsiteY21" fmla="*/ 76730 h 94142"/>
                      <a:gd name="connsiteX22" fmla="*/ 28548 w 62599"/>
                      <a:gd name="connsiteY22" fmla="*/ 82408 h 94142"/>
                      <a:gd name="connsiteX23" fmla="*/ 15460 w 62599"/>
                      <a:gd name="connsiteY23" fmla="*/ 76730 h 94142"/>
                      <a:gd name="connsiteX24" fmla="*/ 10638 w 62599"/>
                      <a:gd name="connsiteY24" fmla="*/ 61270 h 94142"/>
                      <a:gd name="connsiteX25" fmla="*/ 15460 w 62599"/>
                      <a:gd name="connsiteY25" fmla="*/ 45751 h 94142"/>
                      <a:gd name="connsiteX26" fmla="*/ 28548 w 62599"/>
                      <a:gd name="connsiteY26" fmla="*/ 40111 h 94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62599" h="94142">
                        <a:moveTo>
                          <a:pt x="4123" y="1646"/>
                        </a:moveTo>
                        <a:lnTo>
                          <a:pt x="4123" y="12828"/>
                        </a:lnTo>
                        <a:cubicBezTo>
                          <a:pt x="7208" y="11363"/>
                          <a:pt x="10326" y="10248"/>
                          <a:pt x="13477" y="9483"/>
                        </a:cubicBezTo>
                        <a:cubicBezTo>
                          <a:pt x="16640" y="8718"/>
                          <a:pt x="19745" y="8335"/>
                          <a:pt x="22792" y="8335"/>
                        </a:cubicBezTo>
                        <a:cubicBezTo>
                          <a:pt x="30895" y="8335"/>
                          <a:pt x="37079" y="11058"/>
                          <a:pt x="41344" y="16503"/>
                        </a:cubicBezTo>
                        <a:cubicBezTo>
                          <a:pt x="45622" y="21948"/>
                          <a:pt x="48066" y="30226"/>
                          <a:pt x="48676" y="41337"/>
                        </a:cubicBezTo>
                        <a:cubicBezTo>
                          <a:pt x="46329" y="37849"/>
                          <a:pt x="43347" y="35172"/>
                          <a:pt x="39730" y="33305"/>
                        </a:cubicBezTo>
                        <a:cubicBezTo>
                          <a:pt x="36126" y="31438"/>
                          <a:pt x="32139" y="30505"/>
                          <a:pt x="27770" y="30505"/>
                        </a:cubicBezTo>
                        <a:cubicBezTo>
                          <a:pt x="18695" y="30505"/>
                          <a:pt x="11513" y="33247"/>
                          <a:pt x="6223" y="38731"/>
                        </a:cubicBezTo>
                        <a:cubicBezTo>
                          <a:pt x="934" y="44228"/>
                          <a:pt x="-1711" y="51741"/>
                          <a:pt x="-1711" y="61270"/>
                        </a:cubicBezTo>
                        <a:cubicBezTo>
                          <a:pt x="-1711" y="70578"/>
                          <a:pt x="1044" y="78046"/>
                          <a:pt x="6554" y="83672"/>
                        </a:cubicBezTo>
                        <a:cubicBezTo>
                          <a:pt x="12064" y="89312"/>
                          <a:pt x="19395" y="92132"/>
                          <a:pt x="28548" y="92132"/>
                        </a:cubicBezTo>
                        <a:cubicBezTo>
                          <a:pt x="39049" y="92132"/>
                          <a:pt x="47062" y="88106"/>
                          <a:pt x="52584" y="80055"/>
                        </a:cubicBezTo>
                        <a:cubicBezTo>
                          <a:pt x="58120" y="72017"/>
                          <a:pt x="60888" y="60343"/>
                          <a:pt x="60888" y="45032"/>
                        </a:cubicBezTo>
                        <a:cubicBezTo>
                          <a:pt x="60888" y="30732"/>
                          <a:pt x="57491" y="19316"/>
                          <a:pt x="50698" y="10786"/>
                        </a:cubicBezTo>
                        <a:cubicBezTo>
                          <a:pt x="43918" y="2255"/>
                          <a:pt x="34797" y="-2010"/>
                          <a:pt x="23336" y="-2010"/>
                        </a:cubicBezTo>
                        <a:cubicBezTo>
                          <a:pt x="20251" y="-2010"/>
                          <a:pt x="17126" y="-1706"/>
                          <a:pt x="13963" y="-1096"/>
                        </a:cubicBezTo>
                        <a:cubicBezTo>
                          <a:pt x="10813" y="-487"/>
                          <a:pt x="7532" y="427"/>
                          <a:pt x="4123" y="1646"/>
                        </a:cubicBezTo>
                        <a:close/>
                        <a:moveTo>
                          <a:pt x="28548" y="40111"/>
                        </a:moveTo>
                        <a:cubicBezTo>
                          <a:pt x="34058" y="40111"/>
                          <a:pt x="38421" y="41991"/>
                          <a:pt x="41636" y="45751"/>
                        </a:cubicBezTo>
                        <a:cubicBezTo>
                          <a:pt x="44864" y="49524"/>
                          <a:pt x="46478" y="54697"/>
                          <a:pt x="46478" y="61270"/>
                        </a:cubicBezTo>
                        <a:cubicBezTo>
                          <a:pt x="46478" y="67791"/>
                          <a:pt x="44864" y="72944"/>
                          <a:pt x="41636" y="76730"/>
                        </a:cubicBezTo>
                        <a:cubicBezTo>
                          <a:pt x="38421" y="80516"/>
                          <a:pt x="34058" y="82408"/>
                          <a:pt x="28548" y="82408"/>
                        </a:cubicBezTo>
                        <a:cubicBezTo>
                          <a:pt x="23038" y="82408"/>
                          <a:pt x="18675" y="80516"/>
                          <a:pt x="15460" y="76730"/>
                        </a:cubicBezTo>
                        <a:cubicBezTo>
                          <a:pt x="12245" y="72944"/>
                          <a:pt x="10638" y="67791"/>
                          <a:pt x="10638" y="61270"/>
                        </a:cubicBezTo>
                        <a:cubicBezTo>
                          <a:pt x="10638" y="54697"/>
                          <a:pt x="12245" y="49524"/>
                          <a:pt x="15460" y="45751"/>
                        </a:cubicBezTo>
                        <a:cubicBezTo>
                          <a:pt x="18675" y="41991"/>
                          <a:pt x="23038" y="40111"/>
                          <a:pt x="28548" y="4011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95" name="Graphic 4">
                  <a:extLst>
                    <a:ext uri="{FF2B5EF4-FFF2-40B4-BE49-F238E27FC236}">
                      <a16:creationId xmlns:a16="http://schemas.microsoft.com/office/drawing/2014/main" id="{8949AEF5-C63C-87E1-5E83-7F9D00234B38}"/>
                    </a:ext>
                  </a:extLst>
                </p:cNvPr>
                <p:cNvGrpSpPr/>
                <p:nvPr/>
              </p:nvGrpSpPr>
              <p:grpSpPr>
                <a:xfrm>
                  <a:off x="6717604" y="2724962"/>
                  <a:ext cx="136436" cy="158571"/>
                  <a:chOff x="6717604" y="2724962"/>
                  <a:chExt cx="136436" cy="158571"/>
                </a:xfrm>
                <a:solidFill>
                  <a:srgbClr val="000000"/>
                </a:solidFill>
              </p:grpSpPr>
              <p:sp>
                <p:nvSpPr>
                  <p:cNvPr id="827" name="Freeform: Shape 826">
                    <a:extLst>
                      <a:ext uri="{FF2B5EF4-FFF2-40B4-BE49-F238E27FC236}">
                        <a16:creationId xmlns:a16="http://schemas.microsoft.com/office/drawing/2014/main" id="{E32E97C6-5B1F-E225-B54B-654AC868E1E3}"/>
                      </a:ext>
                    </a:extLst>
                  </p:cNvPr>
                  <p:cNvSpPr/>
                  <p:nvPr/>
                </p:nvSpPr>
                <p:spPr>
                  <a:xfrm>
                    <a:off x="6783116" y="2724962"/>
                    <a:ext cx="8890" cy="31115"/>
                  </a:xfrm>
                  <a:custGeom>
                    <a:avLst/>
                    <a:gdLst>
                      <a:gd name="connsiteX0" fmla="*/ 329 w 8890"/>
                      <a:gd name="connsiteY0" fmla="*/ 307 h 31115"/>
                      <a:gd name="connsiteX1" fmla="*/ 329 w 8890"/>
                      <a:gd name="connsiteY1" fmla="*/ 31422 h 31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890" h="31115">
                        <a:moveTo>
                          <a:pt x="329" y="307"/>
                        </a:moveTo>
                        <a:lnTo>
                          <a:pt x="329" y="31422"/>
                        </a:lnTo>
                      </a:path>
                    </a:pathLst>
                  </a:custGeom>
                  <a:solidFill>
                    <a:srgbClr val="000000"/>
                  </a:solidFill>
                  <a:ln w="7106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828" name="Graphic 4">
                    <a:extLst>
                      <a:ext uri="{FF2B5EF4-FFF2-40B4-BE49-F238E27FC236}">
                        <a16:creationId xmlns:a16="http://schemas.microsoft.com/office/drawing/2014/main" id="{30F9A27F-0A48-C1CB-67A2-CDD2269465FD}"/>
                      </a:ext>
                    </a:extLst>
                  </p:cNvPr>
                  <p:cNvGrpSpPr/>
                  <p:nvPr/>
                </p:nvGrpSpPr>
                <p:grpSpPr>
                  <a:xfrm>
                    <a:off x="6717604" y="2789391"/>
                    <a:ext cx="136436" cy="94142"/>
                    <a:chOff x="6717604" y="2789391"/>
                    <a:chExt cx="136436" cy="94142"/>
                  </a:xfrm>
                  <a:solidFill>
                    <a:srgbClr val="000000"/>
                  </a:solidFill>
                </p:grpSpPr>
                <p:sp>
                  <p:nvSpPr>
                    <p:cNvPr id="829" name="Freeform: Shape 828">
                      <a:extLst>
                        <a:ext uri="{FF2B5EF4-FFF2-40B4-BE49-F238E27FC236}">
                          <a16:creationId xmlns:a16="http://schemas.microsoft.com/office/drawing/2014/main" id="{68F75B8B-D79C-7668-CF29-DC64CC6A4F8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717604" y="2791025"/>
                      <a:ext cx="54023" cy="90739"/>
                    </a:xfrm>
                    <a:custGeom>
                      <a:avLst/>
                      <a:gdLst>
                        <a:gd name="connsiteX0" fmla="*/ 3 w 54023"/>
                        <a:gd name="connsiteY0" fmla="*/ 8312 h 90739"/>
                        <a:gd name="connsiteX1" fmla="*/ 20052 w 54023"/>
                        <a:gd name="connsiteY1" fmla="*/ 8312 h 90739"/>
                        <a:gd name="connsiteX2" fmla="*/ 20052 w 54023"/>
                        <a:gd name="connsiteY2" fmla="*/ 77543 h 90739"/>
                        <a:gd name="connsiteX3" fmla="*/ -1767 w 54023"/>
                        <a:gd name="connsiteY3" fmla="*/ 73168 h 90739"/>
                        <a:gd name="connsiteX4" fmla="*/ -1767 w 54023"/>
                        <a:gd name="connsiteY4" fmla="*/ 84350 h 90739"/>
                        <a:gd name="connsiteX5" fmla="*/ 19936 w 54023"/>
                        <a:gd name="connsiteY5" fmla="*/ 88725 h 90739"/>
                        <a:gd name="connsiteX6" fmla="*/ 32207 w 54023"/>
                        <a:gd name="connsiteY6" fmla="*/ 88725 h 90739"/>
                        <a:gd name="connsiteX7" fmla="*/ 32207 w 54023"/>
                        <a:gd name="connsiteY7" fmla="*/ 8312 h 90739"/>
                        <a:gd name="connsiteX8" fmla="*/ 52256 w 54023"/>
                        <a:gd name="connsiteY8" fmla="*/ 8312 h 90739"/>
                        <a:gd name="connsiteX9" fmla="*/ 52256 w 54023"/>
                        <a:gd name="connsiteY9" fmla="*/ -2014 h 90739"/>
                        <a:gd name="connsiteX10" fmla="*/ 3 w 54023"/>
                        <a:gd name="connsiteY10" fmla="*/ -2014 h 90739"/>
                        <a:gd name="connsiteX11" fmla="*/ 3 w 54023"/>
                        <a:gd name="connsiteY11" fmla="*/ 8312 h 907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4023" h="90739">
                          <a:moveTo>
                            <a:pt x="3" y="8312"/>
                          </a:moveTo>
                          <a:lnTo>
                            <a:pt x="20052" y="8312"/>
                          </a:lnTo>
                          <a:lnTo>
                            <a:pt x="20052" y="77543"/>
                          </a:lnTo>
                          <a:lnTo>
                            <a:pt x="-1767" y="73168"/>
                          </a:lnTo>
                          <a:lnTo>
                            <a:pt x="-1767" y="84350"/>
                          </a:lnTo>
                          <a:lnTo>
                            <a:pt x="19936" y="88725"/>
                          </a:lnTo>
                          <a:lnTo>
                            <a:pt x="32207" y="88725"/>
                          </a:lnTo>
                          <a:lnTo>
                            <a:pt x="32207" y="8312"/>
                          </a:lnTo>
                          <a:lnTo>
                            <a:pt x="52256" y="8312"/>
                          </a:lnTo>
                          <a:lnTo>
                            <a:pt x="52256" y="-2014"/>
                          </a:lnTo>
                          <a:lnTo>
                            <a:pt x="3" y="-2014"/>
                          </a:lnTo>
                          <a:lnTo>
                            <a:pt x="3" y="83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9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30" name="Freeform: Shape 829">
                      <a:extLst>
                        <a:ext uri="{FF2B5EF4-FFF2-40B4-BE49-F238E27FC236}">
                          <a16:creationId xmlns:a16="http://schemas.microsoft.com/office/drawing/2014/main" id="{ACB9BB1A-CEE7-3DEF-17EE-287A65747A7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791325" y="2789391"/>
                      <a:ext cx="62716" cy="94142"/>
                    </a:xfrm>
                    <a:custGeom>
                      <a:avLst/>
                      <a:gdLst>
                        <a:gd name="connsiteX0" fmla="*/ 29648 w 62716"/>
                        <a:gd name="connsiteY0" fmla="*/ 82408 h 94142"/>
                        <a:gd name="connsiteX1" fmla="*/ 15393 w 62716"/>
                        <a:gd name="connsiteY1" fmla="*/ 73074 h 94142"/>
                        <a:gd name="connsiteX2" fmla="*/ 10629 w 62716"/>
                        <a:gd name="connsiteY2" fmla="*/ 45032 h 94142"/>
                        <a:gd name="connsiteX3" fmla="*/ 15393 w 62716"/>
                        <a:gd name="connsiteY3" fmla="*/ 17048 h 94142"/>
                        <a:gd name="connsiteX4" fmla="*/ 29648 w 62716"/>
                        <a:gd name="connsiteY4" fmla="*/ 7713 h 94142"/>
                        <a:gd name="connsiteX5" fmla="*/ 43961 w 62716"/>
                        <a:gd name="connsiteY5" fmla="*/ 17048 h 94142"/>
                        <a:gd name="connsiteX6" fmla="*/ 48744 w 62716"/>
                        <a:gd name="connsiteY6" fmla="*/ 45032 h 94142"/>
                        <a:gd name="connsiteX7" fmla="*/ 43961 w 62716"/>
                        <a:gd name="connsiteY7" fmla="*/ 73074 h 94142"/>
                        <a:gd name="connsiteX8" fmla="*/ 29648 w 62716"/>
                        <a:gd name="connsiteY8" fmla="*/ 82408 h 94142"/>
                        <a:gd name="connsiteX9" fmla="*/ 29648 w 62716"/>
                        <a:gd name="connsiteY9" fmla="*/ 92132 h 94142"/>
                        <a:gd name="connsiteX10" fmla="*/ 52964 w 62716"/>
                        <a:gd name="connsiteY10" fmla="*/ 80055 h 94142"/>
                        <a:gd name="connsiteX11" fmla="*/ 61015 w 62716"/>
                        <a:gd name="connsiteY11" fmla="*/ 45032 h 94142"/>
                        <a:gd name="connsiteX12" fmla="*/ 52964 w 62716"/>
                        <a:gd name="connsiteY12" fmla="*/ 10047 h 94142"/>
                        <a:gd name="connsiteX13" fmla="*/ 29648 w 62716"/>
                        <a:gd name="connsiteY13" fmla="*/ -2010 h 94142"/>
                        <a:gd name="connsiteX14" fmla="*/ 6350 w 62716"/>
                        <a:gd name="connsiteY14" fmla="*/ 10047 h 94142"/>
                        <a:gd name="connsiteX15" fmla="*/ -1701 w 62716"/>
                        <a:gd name="connsiteY15" fmla="*/ 45032 h 94142"/>
                        <a:gd name="connsiteX16" fmla="*/ 6350 w 62716"/>
                        <a:gd name="connsiteY16" fmla="*/ 80055 h 94142"/>
                        <a:gd name="connsiteX17" fmla="*/ 29648 w 62716"/>
                        <a:gd name="connsiteY17" fmla="*/ 92132 h 941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2716" h="94142">
                          <a:moveTo>
                            <a:pt x="29648" y="82408"/>
                          </a:moveTo>
                          <a:cubicBezTo>
                            <a:pt x="23334" y="82408"/>
                            <a:pt x="18582" y="79297"/>
                            <a:pt x="15393" y="73074"/>
                          </a:cubicBezTo>
                          <a:cubicBezTo>
                            <a:pt x="12217" y="66864"/>
                            <a:pt x="10629" y="57516"/>
                            <a:pt x="10629" y="45032"/>
                          </a:cubicBezTo>
                          <a:cubicBezTo>
                            <a:pt x="10629" y="32599"/>
                            <a:pt x="12217" y="23271"/>
                            <a:pt x="15393" y="17048"/>
                          </a:cubicBezTo>
                          <a:cubicBezTo>
                            <a:pt x="18582" y="10825"/>
                            <a:pt x="23334" y="7713"/>
                            <a:pt x="29648" y="7713"/>
                          </a:cubicBezTo>
                          <a:cubicBezTo>
                            <a:pt x="36013" y="7713"/>
                            <a:pt x="40784" y="10825"/>
                            <a:pt x="43961" y="17048"/>
                          </a:cubicBezTo>
                          <a:cubicBezTo>
                            <a:pt x="47150" y="23271"/>
                            <a:pt x="48744" y="32599"/>
                            <a:pt x="48744" y="45032"/>
                          </a:cubicBezTo>
                          <a:cubicBezTo>
                            <a:pt x="48744" y="57516"/>
                            <a:pt x="47150" y="66864"/>
                            <a:pt x="43961" y="73074"/>
                          </a:cubicBezTo>
                          <a:cubicBezTo>
                            <a:pt x="40784" y="79297"/>
                            <a:pt x="36013" y="82408"/>
                            <a:pt x="29648" y="82408"/>
                          </a:cubicBezTo>
                          <a:close/>
                          <a:moveTo>
                            <a:pt x="29648" y="92132"/>
                          </a:moveTo>
                          <a:cubicBezTo>
                            <a:pt x="39825" y="92132"/>
                            <a:pt x="47597" y="88106"/>
                            <a:pt x="52964" y="80055"/>
                          </a:cubicBezTo>
                          <a:cubicBezTo>
                            <a:pt x="58332" y="72017"/>
                            <a:pt x="61015" y="60343"/>
                            <a:pt x="61015" y="45032"/>
                          </a:cubicBezTo>
                          <a:cubicBezTo>
                            <a:pt x="61015" y="29759"/>
                            <a:pt x="58332" y="18098"/>
                            <a:pt x="52964" y="10047"/>
                          </a:cubicBezTo>
                          <a:cubicBezTo>
                            <a:pt x="47597" y="2009"/>
                            <a:pt x="39825" y="-2010"/>
                            <a:pt x="29648" y="-2010"/>
                          </a:cubicBezTo>
                          <a:cubicBezTo>
                            <a:pt x="19483" y="-2010"/>
                            <a:pt x="11718" y="2009"/>
                            <a:pt x="6350" y="10047"/>
                          </a:cubicBezTo>
                          <a:cubicBezTo>
                            <a:pt x="983" y="18098"/>
                            <a:pt x="-1701" y="29759"/>
                            <a:pt x="-1701" y="45032"/>
                          </a:cubicBezTo>
                          <a:cubicBezTo>
                            <a:pt x="-1701" y="60343"/>
                            <a:pt x="983" y="72017"/>
                            <a:pt x="6350" y="80055"/>
                          </a:cubicBezTo>
                          <a:cubicBezTo>
                            <a:pt x="11718" y="88106"/>
                            <a:pt x="19483" y="92132"/>
                            <a:pt x="29648" y="92132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9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96" name="Graphic 4">
                  <a:extLst>
                    <a:ext uri="{FF2B5EF4-FFF2-40B4-BE49-F238E27FC236}">
                      <a16:creationId xmlns:a16="http://schemas.microsoft.com/office/drawing/2014/main" id="{74B5254D-2820-5473-4783-A74A14EFCB34}"/>
                    </a:ext>
                  </a:extLst>
                </p:cNvPr>
                <p:cNvGrpSpPr/>
                <p:nvPr/>
              </p:nvGrpSpPr>
              <p:grpSpPr>
                <a:xfrm>
                  <a:off x="6966507" y="2724962"/>
                  <a:ext cx="133208" cy="156801"/>
                  <a:chOff x="6966507" y="2724962"/>
                  <a:chExt cx="133208" cy="156801"/>
                </a:xfrm>
                <a:solidFill>
                  <a:srgbClr val="000000"/>
                </a:solidFill>
              </p:grpSpPr>
              <p:sp>
                <p:nvSpPr>
                  <p:cNvPr id="823" name="Freeform: Shape 822">
                    <a:extLst>
                      <a:ext uri="{FF2B5EF4-FFF2-40B4-BE49-F238E27FC236}">
                        <a16:creationId xmlns:a16="http://schemas.microsoft.com/office/drawing/2014/main" id="{37819740-4C22-8E94-5560-F0DD3BEB62D5}"/>
                      </a:ext>
                    </a:extLst>
                  </p:cNvPr>
                  <p:cNvSpPr/>
                  <p:nvPr/>
                </p:nvSpPr>
                <p:spPr>
                  <a:xfrm>
                    <a:off x="7032019" y="2724962"/>
                    <a:ext cx="8890" cy="31115"/>
                  </a:xfrm>
                  <a:custGeom>
                    <a:avLst/>
                    <a:gdLst>
                      <a:gd name="connsiteX0" fmla="*/ 357 w 8890"/>
                      <a:gd name="connsiteY0" fmla="*/ 307 h 31115"/>
                      <a:gd name="connsiteX1" fmla="*/ 357 w 8890"/>
                      <a:gd name="connsiteY1" fmla="*/ 31422 h 31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890" h="31115">
                        <a:moveTo>
                          <a:pt x="357" y="307"/>
                        </a:moveTo>
                        <a:lnTo>
                          <a:pt x="357" y="31422"/>
                        </a:lnTo>
                      </a:path>
                    </a:pathLst>
                  </a:custGeom>
                  <a:solidFill>
                    <a:srgbClr val="000000"/>
                  </a:solidFill>
                  <a:ln w="7106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824" name="Graphic 4">
                    <a:extLst>
                      <a:ext uri="{FF2B5EF4-FFF2-40B4-BE49-F238E27FC236}">
                        <a16:creationId xmlns:a16="http://schemas.microsoft.com/office/drawing/2014/main" id="{8CF7E4BA-790B-1FC7-23F1-AF73631FF1C2}"/>
                      </a:ext>
                    </a:extLst>
                  </p:cNvPr>
                  <p:cNvGrpSpPr/>
                  <p:nvPr/>
                </p:nvGrpSpPr>
                <p:grpSpPr>
                  <a:xfrm>
                    <a:off x="6966507" y="2791025"/>
                    <a:ext cx="133208" cy="90739"/>
                    <a:chOff x="6966507" y="2791025"/>
                    <a:chExt cx="133208" cy="90739"/>
                  </a:xfrm>
                  <a:solidFill>
                    <a:srgbClr val="000000"/>
                  </a:solidFill>
                </p:grpSpPr>
                <p:sp>
                  <p:nvSpPr>
                    <p:cNvPr id="825" name="Freeform: Shape 824">
                      <a:extLst>
                        <a:ext uri="{FF2B5EF4-FFF2-40B4-BE49-F238E27FC236}">
                          <a16:creationId xmlns:a16="http://schemas.microsoft.com/office/drawing/2014/main" id="{B6A3C1BE-748C-D7CB-AFC7-19DCA95F571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966507" y="2791025"/>
                      <a:ext cx="54023" cy="90739"/>
                    </a:xfrm>
                    <a:custGeom>
                      <a:avLst/>
                      <a:gdLst>
                        <a:gd name="connsiteX0" fmla="*/ 31 w 54023"/>
                        <a:gd name="connsiteY0" fmla="*/ 8312 h 90739"/>
                        <a:gd name="connsiteX1" fmla="*/ 20080 w 54023"/>
                        <a:gd name="connsiteY1" fmla="*/ 8312 h 90739"/>
                        <a:gd name="connsiteX2" fmla="*/ 20080 w 54023"/>
                        <a:gd name="connsiteY2" fmla="*/ 77543 h 90739"/>
                        <a:gd name="connsiteX3" fmla="*/ -1739 w 54023"/>
                        <a:gd name="connsiteY3" fmla="*/ 73168 h 90739"/>
                        <a:gd name="connsiteX4" fmla="*/ -1739 w 54023"/>
                        <a:gd name="connsiteY4" fmla="*/ 84350 h 90739"/>
                        <a:gd name="connsiteX5" fmla="*/ 19964 w 54023"/>
                        <a:gd name="connsiteY5" fmla="*/ 88725 h 90739"/>
                        <a:gd name="connsiteX6" fmla="*/ 32235 w 54023"/>
                        <a:gd name="connsiteY6" fmla="*/ 88725 h 90739"/>
                        <a:gd name="connsiteX7" fmla="*/ 32235 w 54023"/>
                        <a:gd name="connsiteY7" fmla="*/ 8312 h 90739"/>
                        <a:gd name="connsiteX8" fmla="*/ 52284 w 54023"/>
                        <a:gd name="connsiteY8" fmla="*/ 8312 h 90739"/>
                        <a:gd name="connsiteX9" fmla="*/ 52284 w 54023"/>
                        <a:gd name="connsiteY9" fmla="*/ -2014 h 90739"/>
                        <a:gd name="connsiteX10" fmla="*/ 31 w 54023"/>
                        <a:gd name="connsiteY10" fmla="*/ -2014 h 90739"/>
                        <a:gd name="connsiteX11" fmla="*/ 31 w 54023"/>
                        <a:gd name="connsiteY11" fmla="*/ 8312 h 907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4023" h="90739">
                          <a:moveTo>
                            <a:pt x="31" y="8312"/>
                          </a:moveTo>
                          <a:lnTo>
                            <a:pt x="20080" y="8312"/>
                          </a:lnTo>
                          <a:lnTo>
                            <a:pt x="20080" y="77543"/>
                          </a:lnTo>
                          <a:lnTo>
                            <a:pt x="-1739" y="73168"/>
                          </a:lnTo>
                          <a:lnTo>
                            <a:pt x="-1739" y="84350"/>
                          </a:lnTo>
                          <a:lnTo>
                            <a:pt x="19964" y="88725"/>
                          </a:lnTo>
                          <a:lnTo>
                            <a:pt x="32235" y="88725"/>
                          </a:lnTo>
                          <a:lnTo>
                            <a:pt x="32235" y="8312"/>
                          </a:lnTo>
                          <a:lnTo>
                            <a:pt x="52284" y="8312"/>
                          </a:lnTo>
                          <a:lnTo>
                            <a:pt x="52284" y="-2014"/>
                          </a:lnTo>
                          <a:lnTo>
                            <a:pt x="31" y="-2014"/>
                          </a:lnTo>
                          <a:lnTo>
                            <a:pt x="31" y="83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9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6" name="Freeform: Shape 825">
                      <a:extLst>
                        <a:ext uri="{FF2B5EF4-FFF2-40B4-BE49-F238E27FC236}">
                          <a16:creationId xmlns:a16="http://schemas.microsoft.com/office/drawing/2014/main" id="{D2C67FB0-0430-9D17-A304-396BF9C0DCD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045692" y="2791025"/>
                      <a:ext cx="54023" cy="90739"/>
                    </a:xfrm>
                    <a:custGeom>
                      <a:avLst/>
                      <a:gdLst>
                        <a:gd name="connsiteX0" fmla="*/ 40 w 54023"/>
                        <a:gd name="connsiteY0" fmla="*/ 8312 h 90739"/>
                        <a:gd name="connsiteX1" fmla="*/ 20089 w 54023"/>
                        <a:gd name="connsiteY1" fmla="*/ 8312 h 90739"/>
                        <a:gd name="connsiteX2" fmla="*/ 20089 w 54023"/>
                        <a:gd name="connsiteY2" fmla="*/ 77543 h 90739"/>
                        <a:gd name="connsiteX3" fmla="*/ -1730 w 54023"/>
                        <a:gd name="connsiteY3" fmla="*/ 73168 h 90739"/>
                        <a:gd name="connsiteX4" fmla="*/ -1730 w 54023"/>
                        <a:gd name="connsiteY4" fmla="*/ 84350 h 90739"/>
                        <a:gd name="connsiteX5" fmla="*/ 19973 w 54023"/>
                        <a:gd name="connsiteY5" fmla="*/ 88725 h 90739"/>
                        <a:gd name="connsiteX6" fmla="*/ 32244 w 54023"/>
                        <a:gd name="connsiteY6" fmla="*/ 88725 h 90739"/>
                        <a:gd name="connsiteX7" fmla="*/ 32244 w 54023"/>
                        <a:gd name="connsiteY7" fmla="*/ 8312 h 90739"/>
                        <a:gd name="connsiteX8" fmla="*/ 52293 w 54023"/>
                        <a:gd name="connsiteY8" fmla="*/ 8312 h 90739"/>
                        <a:gd name="connsiteX9" fmla="*/ 52293 w 54023"/>
                        <a:gd name="connsiteY9" fmla="*/ -2014 h 90739"/>
                        <a:gd name="connsiteX10" fmla="*/ 40 w 54023"/>
                        <a:gd name="connsiteY10" fmla="*/ -2014 h 90739"/>
                        <a:gd name="connsiteX11" fmla="*/ 40 w 54023"/>
                        <a:gd name="connsiteY11" fmla="*/ 8312 h 907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4023" h="90739">
                          <a:moveTo>
                            <a:pt x="40" y="8312"/>
                          </a:moveTo>
                          <a:lnTo>
                            <a:pt x="20089" y="8312"/>
                          </a:lnTo>
                          <a:lnTo>
                            <a:pt x="20089" y="77543"/>
                          </a:lnTo>
                          <a:lnTo>
                            <a:pt x="-1730" y="73168"/>
                          </a:lnTo>
                          <a:lnTo>
                            <a:pt x="-1730" y="84350"/>
                          </a:lnTo>
                          <a:lnTo>
                            <a:pt x="19973" y="88725"/>
                          </a:lnTo>
                          <a:lnTo>
                            <a:pt x="32244" y="88725"/>
                          </a:lnTo>
                          <a:lnTo>
                            <a:pt x="32244" y="8312"/>
                          </a:lnTo>
                          <a:lnTo>
                            <a:pt x="52293" y="8312"/>
                          </a:lnTo>
                          <a:lnTo>
                            <a:pt x="52293" y="-2014"/>
                          </a:lnTo>
                          <a:lnTo>
                            <a:pt x="40" y="-2014"/>
                          </a:lnTo>
                          <a:lnTo>
                            <a:pt x="40" y="83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9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97" name="Graphic 4">
                  <a:extLst>
                    <a:ext uri="{FF2B5EF4-FFF2-40B4-BE49-F238E27FC236}">
                      <a16:creationId xmlns:a16="http://schemas.microsoft.com/office/drawing/2014/main" id="{49E7AE0F-8BE7-8C5C-CB7D-0FC0D6986E67}"/>
                    </a:ext>
                  </a:extLst>
                </p:cNvPr>
                <p:cNvGrpSpPr/>
                <p:nvPr/>
              </p:nvGrpSpPr>
              <p:grpSpPr>
                <a:xfrm>
                  <a:off x="7215409" y="2724962"/>
                  <a:ext cx="132236" cy="156801"/>
                  <a:chOff x="7215409" y="2724962"/>
                  <a:chExt cx="132236" cy="156801"/>
                </a:xfrm>
                <a:solidFill>
                  <a:srgbClr val="000000"/>
                </a:solidFill>
              </p:grpSpPr>
              <p:sp>
                <p:nvSpPr>
                  <p:cNvPr id="819" name="Freeform: Shape 818">
                    <a:extLst>
                      <a:ext uri="{FF2B5EF4-FFF2-40B4-BE49-F238E27FC236}">
                        <a16:creationId xmlns:a16="http://schemas.microsoft.com/office/drawing/2014/main" id="{292FF1DE-DBAD-A1F5-709A-4DFDF9E8A125}"/>
                      </a:ext>
                    </a:extLst>
                  </p:cNvPr>
                  <p:cNvSpPr/>
                  <p:nvPr/>
                </p:nvSpPr>
                <p:spPr>
                  <a:xfrm>
                    <a:off x="7280921" y="2724962"/>
                    <a:ext cx="8890" cy="31115"/>
                  </a:xfrm>
                  <a:custGeom>
                    <a:avLst/>
                    <a:gdLst>
                      <a:gd name="connsiteX0" fmla="*/ 385 w 8890"/>
                      <a:gd name="connsiteY0" fmla="*/ 307 h 31115"/>
                      <a:gd name="connsiteX1" fmla="*/ 385 w 8890"/>
                      <a:gd name="connsiteY1" fmla="*/ 31422 h 31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890" h="31115">
                        <a:moveTo>
                          <a:pt x="385" y="307"/>
                        </a:moveTo>
                        <a:lnTo>
                          <a:pt x="385" y="31422"/>
                        </a:lnTo>
                      </a:path>
                    </a:pathLst>
                  </a:custGeom>
                  <a:solidFill>
                    <a:srgbClr val="000000"/>
                  </a:solidFill>
                  <a:ln w="7106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820" name="Graphic 4">
                    <a:extLst>
                      <a:ext uri="{FF2B5EF4-FFF2-40B4-BE49-F238E27FC236}">
                        <a16:creationId xmlns:a16="http://schemas.microsoft.com/office/drawing/2014/main" id="{65034107-0EC0-6F55-3462-983EDE015D89}"/>
                      </a:ext>
                    </a:extLst>
                  </p:cNvPr>
                  <p:cNvGrpSpPr/>
                  <p:nvPr/>
                </p:nvGrpSpPr>
                <p:grpSpPr>
                  <a:xfrm>
                    <a:off x="7215409" y="2789391"/>
                    <a:ext cx="132236" cy="92372"/>
                    <a:chOff x="7215409" y="2789391"/>
                    <a:chExt cx="132236" cy="92372"/>
                  </a:xfrm>
                  <a:solidFill>
                    <a:srgbClr val="000000"/>
                  </a:solidFill>
                </p:grpSpPr>
                <p:sp>
                  <p:nvSpPr>
                    <p:cNvPr id="821" name="Freeform: Shape 820">
                      <a:extLst>
                        <a:ext uri="{FF2B5EF4-FFF2-40B4-BE49-F238E27FC236}">
                          <a16:creationId xmlns:a16="http://schemas.microsoft.com/office/drawing/2014/main" id="{81593230-BB5F-3C98-8170-00F98909DBDD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215409" y="2791025"/>
                      <a:ext cx="54023" cy="90739"/>
                    </a:xfrm>
                    <a:custGeom>
                      <a:avLst/>
                      <a:gdLst>
                        <a:gd name="connsiteX0" fmla="*/ 59 w 54023"/>
                        <a:gd name="connsiteY0" fmla="*/ 8312 h 90739"/>
                        <a:gd name="connsiteX1" fmla="*/ 20108 w 54023"/>
                        <a:gd name="connsiteY1" fmla="*/ 8312 h 90739"/>
                        <a:gd name="connsiteX2" fmla="*/ 20108 w 54023"/>
                        <a:gd name="connsiteY2" fmla="*/ 77543 h 90739"/>
                        <a:gd name="connsiteX3" fmla="*/ -1711 w 54023"/>
                        <a:gd name="connsiteY3" fmla="*/ 73168 h 90739"/>
                        <a:gd name="connsiteX4" fmla="*/ -1711 w 54023"/>
                        <a:gd name="connsiteY4" fmla="*/ 84350 h 90739"/>
                        <a:gd name="connsiteX5" fmla="*/ 19992 w 54023"/>
                        <a:gd name="connsiteY5" fmla="*/ 88725 h 90739"/>
                        <a:gd name="connsiteX6" fmla="*/ 32263 w 54023"/>
                        <a:gd name="connsiteY6" fmla="*/ 88725 h 90739"/>
                        <a:gd name="connsiteX7" fmla="*/ 32263 w 54023"/>
                        <a:gd name="connsiteY7" fmla="*/ 8312 h 90739"/>
                        <a:gd name="connsiteX8" fmla="*/ 52312 w 54023"/>
                        <a:gd name="connsiteY8" fmla="*/ 8312 h 90739"/>
                        <a:gd name="connsiteX9" fmla="*/ 52312 w 54023"/>
                        <a:gd name="connsiteY9" fmla="*/ -2014 h 90739"/>
                        <a:gd name="connsiteX10" fmla="*/ 59 w 54023"/>
                        <a:gd name="connsiteY10" fmla="*/ -2014 h 90739"/>
                        <a:gd name="connsiteX11" fmla="*/ 59 w 54023"/>
                        <a:gd name="connsiteY11" fmla="*/ 8312 h 907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4023" h="90739">
                          <a:moveTo>
                            <a:pt x="59" y="8312"/>
                          </a:moveTo>
                          <a:lnTo>
                            <a:pt x="20108" y="8312"/>
                          </a:lnTo>
                          <a:lnTo>
                            <a:pt x="20108" y="77543"/>
                          </a:lnTo>
                          <a:lnTo>
                            <a:pt x="-1711" y="73168"/>
                          </a:lnTo>
                          <a:lnTo>
                            <a:pt x="-1711" y="84350"/>
                          </a:lnTo>
                          <a:lnTo>
                            <a:pt x="19992" y="88725"/>
                          </a:lnTo>
                          <a:lnTo>
                            <a:pt x="32263" y="88725"/>
                          </a:lnTo>
                          <a:lnTo>
                            <a:pt x="32263" y="8312"/>
                          </a:lnTo>
                          <a:lnTo>
                            <a:pt x="52312" y="8312"/>
                          </a:lnTo>
                          <a:lnTo>
                            <a:pt x="52312" y="-2014"/>
                          </a:lnTo>
                          <a:lnTo>
                            <a:pt x="59" y="-2014"/>
                          </a:lnTo>
                          <a:lnTo>
                            <a:pt x="59" y="83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9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2" name="Freeform: Shape 821">
                      <a:extLst>
                        <a:ext uri="{FF2B5EF4-FFF2-40B4-BE49-F238E27FC236}">
                          <a16:creationId xmlns:a16="http://schemas.microsoft.com/office/drawing/2014/main" id="{E2840982-F0E6-0129-1049-553336361B2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290043" y="2789391"/>
                      <a:ext cx="57601" cy="92372"/>
                    </a:xfrm>
                    <a:custGeom>
                      <a:avLst/>
                      <a:gdLst>
                        <a:gd name="connsiteX0" fmla="*/ 13200 w 57601"/>
                        <a:gd name="connsiteY0" fmla="*/ 8270 h 92372"/>
                        <a:gd name="connsiteX1" fmla="*/ 56041 w 57601"/>
                        <a:gd name="connsiteY1" fmla="*/ 8270 h 92372"/>
                        <a:gd name="connsiteX2" fmla="*/ 56041 w 57601"/>
                        <a:gd name="connsiteY2" fmla="*/ -2056 h 92372"/>
                        <a:gd name="connsiteX3" fmla="*/ -1560 w 57601"/>
                        <a:gd name="connsiteY3" fmla="*/ -2056 h 92372"/>
                        <a:gd name="connsiteX4" fmla="*/ -1560 w 57601"/>
                        <a:gd name="connsiteY4" fmla="*/ 8270 h 92372"/>
                        <a:gd name="connsiteX5" fmla="*/ 17478 w 57601"/>
                        <a:gd name="connsiteY5" fmla="*/ 27678 h 92372"/>
                        <a:gd name="connsiteX6" fmla="*/ 32647 w 57601"/>
                        <a:gd name="connsiteY6" fmla="*/ 43411 h 92372"/>
                        <a:gd name="connsiteX7" fmla="*/ 40873 w 57601"/>
                        <a:gd name="connsiteY7" fmla="*/ 54612 h 92372"/>
                        <a:gd name="connsiteX8" fmla="*/ 43226 w 57601"/>
                        <a:gd name="connsiteY8" fmla="*/ 63636 h 92372"/>
                        <a:gd name="connsiteX9" fmla="*/ 38150 w 57601"/>
                        <a:gd name="connsiteY9" fmla="*/ 75420 h 92372"/>
                        <a:gd name="connsiteX10" fmla="*/ 24926 w 57601"/>
                        <a:gd name="connsiteY10" fmla="*/ 79990 h 92372"/>
                        <a:gd name="connsiteX11" fmla="*/ 12733 w 57601"/>
                        <a:gd name="connsiteY11" fmla="*/ 77987 h 92372"/>
                        <a:gd name="connsiteX12" fmla="*/ -958 w 57601"/>
                        <a:gd name="connsiteY12" fmla="*/ 71900 h 92372"/>
                        <a:gd name="connsiteX13" fmla="*/ -958 w 57601"/>
                        <a:gd name="connsiteY13" fmla="*/ 84308 h 92372"/>
                        <a:gd name="connsiteX14" fmla="*/ 12889 w 57601"/>
                        <a:gd name="connsiteY14" fmla="*/ 88800 h 92372"/>
                        <a:gd name="connsiteX15" fmla="*/ 24693 w 57601"/>
                        <a:gd name="connsiteY15" fmla="*/ 90317 h 92372"/>
                        <a:gd name="connsiteX16" fmla="*/ 47173 w 57601"/>
                        <a:gd name="connsiteY16" fmla="*/ 83257 h 92372"/>
                        <a:gd name="connsiteX17" fmla="*/ 55555 w 57601"/>
                        <a:gd name="connsiteY17" fmla="*/ 64433 h 92372"/>
                        <a:gd name="connsiteX18" fmla="*/ 53455 w 57601"/>
                        <a:gd name="connsiteY18" fmla="*/ 53815 h 92372"/>
                        <a:gd name="connsiteX19" fmla="*/ 45832 w 57601"/>
                        <a:gd name="connsiteY19" fmla="*/ 42011 h 92372"/>
                        <a:gd name="connsiteX20" fmla="*/ 36166 w 57601"/>
                        <a:gd name="connsiteY20" fmla="*/ 31820 h 92372"/>
                        <a:gd name="connsiteX21" fmla="*/ 13200 w 57601"/>
                        <a:gd name="connsiteY21" fmla="*/ 8270 h 923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57601" h="92372">
                          <a:moveTo>
                            <a:pt x="13200" y="8270"/>
                          </a:moveTo>
                          <a:lnTo>
                            <a:pt x="56041" y="8270"/>
                          </a:lnTo>
                          <a:lnTo>
                            <a:pt x="56041" y="-2056"/>
                          </a:lnTo>
                          <a:lnTo>
                            <a:pt x="-1560" y="-2056"/>
                          </a:lnTo>
                          <a:lnTo>
                            <a:pt x="-1560" y="8270"/>
                          </a:lnTo>
                          <a:cubicBezTo>
                            <a:pt x="3094" y="13093"/>
                            <a:pt x="9440" y="19562"/>
                            <a:pt x="17478" y="27678"/>
                          </a:cubicBezTo>
                          <a:cubicBezTo>
                            <a:pt x="25529" y="35807"/>
                            <a:pt x="30585" y="41051"/>
                            <a:pt x="32647" y="43411"/>
                          </a:cubicBezTo>
                          <a:cubicBezTo>
                            <a:pt x="36575" y="47819"/>
                            <a:pt x="39317" y="51553"/>
                            <a:pt x="40873" y="54612"/>
                          </a:cubicBezTo>
                          <a:cubicBezTo>
                            <a:pt x="42441" y="57672"/>
                            <a:pt x="43226" y="60680"/>
                            <a:pt x="43226" y="63636"/>
                          </a:cubicBezTo>
                          <a:cubicBezTo>
                            <a:pt x="43226" y="68458"/>
                            <a:pt x="41534" y="72387"/>
                            <a:pt x="38150" y="75420"/>
                          </a:cubicBezTo>
                          <a:cubicBezTo>
                            <a:pt x="34766" y="78467"/>
                            <a:pt x="30358" y="79990"/>
                            <a:pt x="24926" y="79990"/>
                          </a:cubicBezTo>
                          <a:cubicBezTo>
                            <a:pt x="21076" y="79990"/>
                            <a:pt x="17011" y="79323"/>
                            <a:pt x="12733" y="77987"/>
                          </a:cubicBezTo>
                          <a:cubicBezTo>
                            <a:pt x="8468" y="76652"/>
                            <a:pt x="3904" y="74623"/>
                            <a:pt x="-958" y="71900"/>
                          </a:cubicBezTo>
                          <a:lnTo>
                            <a:pt x="-958" y="84308"/>
                          </a:lnTo>
                          <a:cubicBezTo>
                            <a:pt x="3982" y="86291"/>
                            <a:pt x="8597" y="87789"/>
                            <a:pt x="12889" y="88800"/>
                          </a:cubicBezTo>
                          <a:cubicBezTo>
                            <a:pt x="17193" y="89811"/>
                            <a:pt x="21128" y="90317"/>
                            <a:pt x="24693" y="90317"/>
                          </a:cubicBezTo>
                          <a:cubicBezTo>
                            <a:pt x="34092" y="90317"/>
                            <a:pt x="41586" y="87964"/>
                            <a:pt x="47173" y="83257"/>
                          </a:cubicBezTo>
                          <a:cubicBezTo>
                            <a:pt x="52761" y="78564"/>
                            <a:pt x="55555" y="72289"/>
                            <a:pt x="55555" y="64433"/>
                          </a:cubicBezTo>
                          <a:cubicBezTo>
                            <a:pt x="55555" y="60699"/>
                            <a:pt x="54855" y="57160"/>
                            <a:pt x="53455" y="53815"/>
                          </a:cubicBezTo>
                          <a:cubicBezTo>
                            <a:pt x="52068" y="50483"/>
                            <a:pt x="49526" y="46548"/>
                            <a:pt x="45832" y="42011"/>
                          </a:cubicBezTo>
                          <a:cubicBezTo>
                            <a:pt x="44820" y="40831"/>
                            <a:pt x="41599" y="37434"/>
                            <a:pt x="36166" y="31820"/>
                          </a:cubicBezTo>
                          <a:cubicBezTo>
                            <a:pt x="30747" y="26207"/>
                            <a:pt x="23092" y="18357"/>
                            <a:pt x="13200" y="827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9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98" name="Graphic 4">
                  <a:extLst>
                    <a:ext uri="{FF2B5EF4-FFF2-40B4-BE49-F238E27FC236}">
                      <a16:creationId xmlns:a16="http://schemas.microsoft.com/office/drawing/2014/main" id="{9029C853-CA94-0DFB-9B45-4B823EBE814A}"/>
                    </a:ext>
                  </a:extLst>
                </p:cNvPr>
                <p:cNvGrpSpPr/>
                <p:nvPr/>
              </p:nvGrpSpPr>
              <p:grpSpPr>
                <a:xfrm>
                  <a:off x="7464311" y="2724962"/>
                  <a:ext cx="134725" cy="158571"/>
                  <a:chOff x="7464311" y="2724962"/>
                  <a:chExt cx="134725" cy="158571"/>
                </a:xfrm>
                <a:solidFill>
                  <a:srgbClr val="000000"/>
                </a:solidFill>
              </p:grpSpPr>
              <p:sp>
                <p:nvSpPr>
                  <p:cNvPr id="815" name="Freeform: Shape 814">
                    <a:extLst>
                      <a:ext uri="{FF2B5EF4-FFF2-40B4-BE49-F238E27FC236}">
                        <a16:creationId xmlns:a16="http://schemas.microsoft.com/office/drawing/2014/main" id="{06801225-9131-BDE6-C92B-8CD3E5983B9B}"/>
                      </a:ext>
                    </a:extLst>
                  </p:cNvPr>
                  <p:cNvSpPr/>
                  <p:nvPr/>
                </p:nvSpPr>
                <p:spPr>
                  <a:xfrm>
                    <a:off x="7529823" y="2724962"/>
                    <a:ext cx="8890" cy="31115"/>
                  </a:xfrm>
                  <a:custGeom>
                    <a:avLst/>
                    <a:gdLst>
                      <a:gd name="connsiteX0" fmla="*/ 413 w 8890"/>
                      <a:gd name="connsiteY0" fmla="*/ 307 h 31115"/>
                      <a:gd name="connsiteX1" fmla="*/ 413 w 8890"/>
                      <a:gd name="connsiteY1" fmla="*/ 31422 h 31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890" h="31115">
                        <a:moveTo>
                          <a:pt x="413" y="307"/>
                        </a:moveTo>
                        <a:lnTo>
                          <a:pt x="413" y="31422"/>
                        </a:lnTo>
                      </a:path>
                    </a:pathLst>
                  </a:custGeom>
                  <a:solidFill>
                    <a:srgbClr val="000000"/>
                  </a:solidFill>
                  <a:ln w="7106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816" name="Graphic 4">
                    <a:extLst>
                      <a:ext uri="{FF2B5EF4-FFF2-40B4-BE49-F238E27FC236}">
                        <a16:creationId xmlns:a16="http://schemas.microsoft.com/office/drawing/2014/main" id="{63FA836A-8608-D431-A629-E13862BD3C83}"/>
                      </a:ext>
                    </a:extLst>
                  </p:cNvPr>
                  <p:cNvGrpSpPr/>
                  <p:nvPr/>
                </p:nvGrpSpPr>
                <p:grpSpPr>
                  <a:xfrm>
                    <a:off x="7464311" y="2789391"/>
                    <a:ext cx="134725" cy="94142"/>
                    <a:chOff x="7464311" y="2789391"/>
                    <a:chExt cx="134725" cy="94142"/>
                  </a:xfrm>
                  <a:solidFill>
                    <a:srgbClr val="000000"/>
                  </a:solidFill>
                </p:grpSpPr>
                <p:sp>
                  <p:nvSpPr>
                    <p:cNvPr id="817" name="Freeform: Shape 816">
                      <a:extLst>
                        <a:ext uri="{FF2B5EF4-FFF2-40B4-BE49-F238E27FC236}">
                          <a16:creationId xmlns:a16="http://schemas.microsoft.com/office/drawing/2014/main" id="{D10BC568-7ADC-D10A-B53B-BA816DFF88A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464311" y="2791025"/>
                      <a:ext cx="54023" cy="90739"/>
                    </a:xfrm>
                    <a:custGeom>
                      <a:avLst/>
                      <a:gdLst>
                        <a:gd name="connsiteX0" fmla="*/ 87 w 54023"/>
                        <a:gd name="connsiteY0" fmla="*/ 8312 h 90739"/>
                        <a:gd name="connsiteX1" fmla="*/ 20136 w 54023"/>
                        <a:gd name="connsiteY1" fmla="*/ 8312 h 90739"/>
                        <a:gd name="connsiteX2" fmla="*/ 20136 w 54023"/>
                        <a:gd name="connsiteY2" fmla="*/ 77543 h 90739"/>
                        <a:gd name="connsiteX3" fmla="*/ -1683 w 54023"/>
                        <a:gd name="connsiteY3" fmla="*/ 73168 h 90739"/>
                        <a:gd name="connsiteX4" fmla="*/ -1683 w 54023"/>
                        <a:gd name="connsiteY4" fmla="*/ 84350 h 90739"/>
                        <a:gd name="connsiteX5" fmla="*/ 20020 w 54023"/>
                        <a:gd name="connsiteY5" fmla="*/ 88725 h 90739"/>
                        <a:gd name="connsiteX6" fmla="*/ 32291 w 54023"/>
                        <a:gd name="connsiteY6" fmla="*/ 88725 h 90739"/>
                        <a:gd name="connsiteX7" fmla="*/ 32291 w 54023"/>
                        <a:gd name="connsiteY7" fmla="*/ 8312 h 90739"/>
                        <a:gd name="connsiteX8" fmla="*/ 52340 w 54023"/>
                        <a:gd name="connsiteY8" fmla="*/ 8312 h 90739"/>
                        <a:gd name="connsiteX9" fmla="*/ 52340 w 54023"/>
                        <a:gd name="connsiteY9" fmla="*/ -2014 h 90739"/>
                        <a:gd name="connsiteX10" fmla="*/ 87 w 54023"/>
                        <a:gd name="connsiteY10" fmla="*/ -2014 h 90739"/>
                        <a:gd name="connsiteX11" fmla="*/ 87 w 54023"/>
                        <a:gd name="connsiteY11" fmla="*/ 8312 h 907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4023" h="90739">
                          <a:moveTo>
                            <a:pt x="87" y="8312"/>
                          </a:moveTo>
                          <a:lnTo>
                            <a:pt x="20136" y="8312"/>
                          </a:lnTo>
                          <a:lnTo>
                            <a:pt x="20136" y="77543"/>
                          </a:lnTo>
                          <a:lnTo>
                            <a:pt x="-1683" y="73168"/>
                          </a:lnTo>
                          <a:lnTo>
                            <a:pt x="-1683" y="84350"/>
                          </a:lnTo>
                          <a:lnTo>
                            <a:pt x="20020" y="88725"/>
                          </a:lnTo>
                          <a:lnTo>
                            <a:pt x="32291" y="88725"/>
                          </a:lnTo>
                          <a:lnTo>
                            <a:pt x="32291" y="8312"/>
                          </a:lnTo>
                          <a:lnTo>
                            <a:pt x="52340" y="8312"/>
                          </a:lnTo>
                          <a:lnTo>
                            <a:pt x="52340" y="-2014"/>
                          </a:lnTo>
                          <a:lnTo>
                            <a:pt x="87" y="-2014"/>
                          </a:lnTo>
                          <a:lnTo>
                            <a:pt x="87" y="83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9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8" name="Freeform: Shape 817">
                      <a:extLst>
                        <a:ext uri="{FF2B5EF4-FFF2-40B4-BE49-F238E27FC236}">
                          <a16:creationId xmlns:a16="http://schemas.microsoft.com/office/drawing/2014/main" id="{7E336AB7-C962-BF2E-E244-575A07A2BC0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39315" y="2789391"/>
                      <a:ext cx="59721" cy="94142"/>
                    </a:xfrm>
                    <a:custGeom>
                      <a:avLst/>
                      <a:gdLst>
                        <a:gd name="connsiteX0" fmla="*/ 39408 w 59721"/>
                        <a:gd name="connsiteY0" fmla="*/ 48688 h 94142"/>
                        <a:gd name="connsiteX1" fmla="*/ 53157 w 59721"/>
                        <a:gd name="connsiteY1" fmla="*/ 40831 h 94142"/>
                        <a:gd name="connsiteX2" fmla="*/ 58116 w 59721"/>
                        <a:gd name="connsiteY2" fmla="*/ 26129 h 94142"/>
                        <a:gd name="connsiteX3" fmla="*/ 48878 w 59721"/>
                        <a:gd name="connsiteY3" fmla="*/ 5340 h 94142"/>
                        <a:gd name="connsiteX4" fmla="*/ 22625 w 59721"/>
                        <a:gd name="connsiteY4" fmla="*/ -2010 h 94142"/>
                        <a:gd name="connsiteX5" fmla="*/ 10879 w 59721"/>
                        <a:gd name="connsiteY5" fmla="*/ -883 h 94142"/>
                        <a:gd name="connsiteX6" fmla="*/ -1606 w 59721"/>
                        <a:gd name="connsiteY6" fmla="*/ 2501 h 94142"/>
                        <a:gd name="connsiteX7" fmla="*/ -1606 w 59721"/>
                        <a:gd name="connsiteY7" fmla="*/ 14344 h 94142"/>
                        <a:gd name="connsiteX8" fmla="*/ 9557 w 59721"/>
                        <a:gd name="connsiteY8" fmla="*/ 9852 h 94142"/>
                        <a:gd name="connsiteX9" fmla="*/ 22275 w 59721"/>
                        <a:gd name="connsiteY9" fmla="*/ 8335 h 94142"/>
                        <a:gd name="connsiteX10" fmla="*/ 39855 w 59721"/>
                        <a:gd name="connsiteY10" fmla="*/ 12886 h 94142"/>
                        <a:gd name="connsiteX11" fmla="*/ 45903 w 59721"/>
                        <a:gd name="connsiteY11" fmla="*/ 26129 h 94142"/>
                        <a:gd name="connsiteX12" fmla="*/ 40283 w 59721"/>
                        <a:gd name="connsiteY12" fmla="*/ 38672 h 94142"/>
                        <a:gd name="connsiteX13" fmla="*/ 24647 w 59721"/>
                        <a:gd name="connsiteY13" fmla="*/ 43204 h 94142"/>
                        <a:gd name="connsiteX14" fmla="*/ 14068 w 59721"/>
                        <a:gd name="connsiteY14" fmla="*/ 43204 h 94142"/>
                        <a:gd name="connsiteX15" fmla="*/ 14068 w 59721"/>
                        <a:gd name="connsiteY15" fmla="*/ 53296 h 94142"/>
                        <a:gd name="connsiteX16" fmla="*/ 25134 w 59721"/>
                        <a:gd name="connsiteY16" fmla="*/ 53296 h 94142"/>
                        <a:gd name="connsiteX17" fmla="*/ 38980 w 59721"/>
                        <a:gd name="connsiteY17" fmla="*/ 56914 h 94142"/>
                        <a:gd name="connsiteX18" fmla="*/ 43783 w 59721"/>
                        <a:gd name="connsiteY18" fmla="*/ 67337 h 94142"/>
                        <a:gd name="connsiteX19" fmla="*/ 38824 w 59721"/>
                        <a:gd name="connsiteY19" fmla="*/ 78052 h 94142"/>
                        <a:gd name="connsiteX20" fmla="*/ 24647 w 59721"/>
                        <a:gd name="connsiteY20" fmla="*/ 81806 h 94142"/>
                        <a:gd name="connsiteX21" fmla="*/ 13816 w 59721"/>
                        <a:gd name="connsiteY21" fmla="*/ 80697 h 94142"/>
                        <a:gd name="connsiteX22" fmla="*/ 1117 w 59721"/>
                        <a:gd name="connsiteY22" fmla="*/ 77313 h 94142"/>
                        <a:gd name="connsiteX23" fmla="*/ 1117 w 59721"/>
                        <a:gd name="connsiteY23" fmla="*/ 88243 h 94142"/>
                        <a:gd name="connsiteX24" fmla="*/ 14224 w 59721"/>
                        <a:gd name="connsiteY24" fmla="*/ 91160 h 94142"/>
                        <a:gd name="connsiteX25" fmla="*/ 25737 w 59721"/>
                        <a:gd name="connsiteY25" fmla="*/ 92132 h 94142"/>
                        <a:gd name="connsiteX26" fmla="*/ 47848 w 59721"/>
                        <a:gd name="connsiteY26" fmla="*/ 85773 h 94142"/>
                        <a:gd name="connsiteX27" fmla="*/ 55996 w 59721"/>
                        <a:gd name="connsiteY27" fmla="*/ 68621 h 94142"/>
                        <a:gd name="connsiteX28" fmla="*/ 51679 w 59721"/>
                        <a:gd name="connsiteY28" fmla="*/ 55883 h 94142"/>
                        <a:gd name="connsiteX29" fmla="*/ 39408 w 59721"/>
                        <a:gd name="connsiteY29" fmla="*/ 48688 h 941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</a:cxnLst>
                      <a:rect l="l" t="t" r="r" b="b"/>
                      <a:pathLst>
                        <a:path w="59721" h="94142">
                          <a:moveTo>
                            <a:pt x="39408" y="48688"/>
                          </a:moveTo>
                          <a:cubicBezTo>
                            <a:pt x="45281" y="47430"/>
                            <a:pt x="49864" y="44811"/>
                            <a:pt x="53157" y="40831"/>
                          </a:cubicBezTo>
                          <a:cubicBezTo>
                            <a:pt x="56463" y="36864"/>
                            <a:pt x="58116" y="31963"/>
                            <a:pt x="58116" y="26129"/>
                          </a:cubicBezTo>
                          <a:cubicBezTo>
                            <a:pt x="58116" y="17184"/>
                            <a:pt x="55037" y="10254"/>
                            <a:pt x="48878" y="5340"/>
                          </a:cubicBezTo>
                          <a:cubicBezTo>
                            <a:pt x="42720" y="440"/>
                            <a:pt x="33969" y="-2010"/>
                            <a:pt x="22625" y="-2010"/>
                          </a:cubicBezTo>
                          <a:cubicBezTo>
                            <a:pt x="18826" y="-2010"/>
                            <a:pt x="14911" y="-1634"/>
                            <a:pt x="10879" y="-883"/>
                          </a:cubicBezTo>
                          <a:cubicBezTo>
                            <a:pt x="6847" y="-131"/>
                            <a:pt x="2685" y="997"/>
                            <a:pt x="-1606" y="2501"/>
                          </a:cubicBezTo>
                          <a:lnTo>
                            <a:pt x="-1606" y="14344"/>
                          </a:lnTo>
                          <a:cubicBezTo>
                            <a:pt x="1791" y="12361"/>
                            <a:pt x="5512" y="10863"/>
                            <a:pt x="9557" y="9852"/>
                          </a:cubicBezTo>
                          <a:cubicBezTo>
                            <a:pt x="13615" y="8841"/>
                            <a:pt x="17854" y="8335"/>
                            <a:pt x="22275" y="8335"/>
                          </a:cubicBezTo>
                          <a:cubicBezTo>
                            <a:pt x="29963" y="8335"/>
                            <a:pt x="35823" y="9852"/>
                            <a:pt x="39855" y="12886"/>
                          </a:cubicBezTo>
                          <a:cubicBezTo>
                            <a:pt x="43887" y="15920"/>
                            <a:pt x="45903" y="20334"/>
                            <a:pt x="45903" y="26129"/>
                          </a:cubicBezTo>
                          <a:cubicBezTo>
                            <a:pt x="45903" y="31483"/>
                            <a:pt x="44030" y="35665"/>
                            <a:pt x="40283" y="38672"/>
                          </a:cubicBezTo>
                          <a:cubicBezTo>
                            <a:pt x="36536" y="41693"/>
                            <a:pt x="31324" y="43204"/>
                            <a:pt x="24647" y="43204"/>
                          </a:cubicBezTo>
                          <a:lnTo>
                            <a:pt x="14068" y="43204"/>
                          </a:lnTo>
                          <a:lnTo>
                            <a:pt x="14068" y="53296"/>
                          </a:lnTo>
                          <a:lnTo>
                            <a:pt x="25134" y="53296"/>
                          </a:lnTo>
                          <a:cubicBezTo>
                            <a:pt x="31162" y="53296"/>
                            <a:pt x="35778" y="54502"/>
                            <a:pt x="38980" y="56914"/>
                          </a:cubicBezTo>
                          <a:cubicBezTo>
                            <a:pt x="42182" y="59325"/>
                            <a:pt x="43783" y="62800"/>
                            <a:pt x="43783" y="67337"/>
                          </a:cubicBezTo>
                          <a:cubicBezTo>
                            <a:pt x="43783" y="71991"/>
                            <a:pt x="42130" y="75563"/>
                            <a:pt x="38824" y="78052"/>
                          </a:cubicBezTo>
                          <a:cubicBezTo>
                            <a:pt x="35531" y="80555"/>
                            <a:pt x="30806" y="81806"/>
                            <a:pt x="24647" y="81806"/>
                          </a:cubicBezTo>
                          <a:cubicBezTo>
                            <a:pt x="21277" y="81806"/>
                            <a:pt x="17666" y="81436"/>
                            <a:pt x="13816" y="80697"/>
                          </a:cubicBezTo>
                          <a:cubicBezTo>
                            <a:pt x="9965" y="79971"/>
                            <a:pt x="5732" y="78843"/>
                            <a:pt x="1117" y="77313"/>
                          </a:cubicBezTo>
                          <a:lnTo>
                            <a:pt x="1117" y="88243"/>
                          </a:lnTo>
                          <a:cubicBezTo>
                            <a:pt x="5784" y="89539"/>
                            <a:pt x="10153" y="90511"/>
                            <a:pt x="14224" y="91160"/>
                          </a:cubicBezTo>
                          <a:cubicBezTo>
                            <a:pt x="18295" y="91808"/>
                            <a:pt x="22132" y="92132"/>
                            <a:pt x="25737" y="92132"/>
                          </a:cubicBezTo>
                          <a:cubicBezTo>
                            <a:pt x="35058" y="92132"/>
                            <a:pt x="42428" y="90012"/>
                            <a:pt x="47848" y="85773"/>
                          </a:cubicBezTo>
                          <a:cubicBezTo>
                            <a:pt x="53280" y="81546"/>
                            <a:pt x="55996" y="75829"/>
                            <a:pt x="55996" y="68621"/>
                          </a:cubicBezTo>
                          <a:cubicBezTo>
                            <a:pt x="55996" y="63590"/>
                            <a:pt x="54557" y="59344"/>
                            <a:pt x="51679" y="55883"/>
                          </a:cubicBezTo>
                          <a:cubicBezTo>
                            <a:pt x="48801" y="52421"/>
                            <a:pt x="44710" y="50023"/>
                            <a:pt x="39408" y="4868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9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99" name="Graphic 4">
                  <a:extLst>
                    <a:ext uri="{FF2B5EF4-FFF2-40B4-BE49-F238E27FC236}">
                      <a16:creationId xmlns:a16="http://schemas.microsoft.com/office/drawing/2014/main" id="{559766BA-ECDE-0D6F-1B61-4F37C46F0EA4}"/>
                    </a:ext>
                  </a:extLst>
                </p:cNvPr>
                <p:cNvGrpSpPr/>
                <p:nvPr/>
              </p:nvGrpSpPr>
              <p:grpSpPr>
                <a:xfrm>
                  <a:off x="7713213" y="2724962"/>
                  <a:ext cx="137720" cy="156801"/>
                  <a:chOff x="7713213" y="2724962"/>
                  <a:chExt cx="137720" cy="156801"/>
                </a:xfrm>
                <a:solidFill>
                  <a:srgbClr val="000000"/>
                </a:solidFill>
              </p:grpSpPr>
              <p:sp>
                <p:nvSpPr>
                  <p:cNvPr id="811" name="Freeform: Shape 810">
                    <a:extLst>
                      <a:ext uri="{FF2B5EF4-FFF2-40B4-BE49-F238E27FC236}">
                        <a16:creationId xmlns:a16="http://schemas.microsoft.com/office/drawing/2014/main" id="{641C48C4-2B72-E768-200D-C6A6A1C51980}"/>
                      </a:ext>
                    </a:extLst>
                  </p:cNvPr>
                  <p:cNvSpPr/>
                  <p:nvPr/>
                </p:nvSpPr>
                <p:spPr>
                  <a:xfrm>
                    <a:off x="7778725" y="2724962"/>
                    <a:ext cx="8890" cy="31115"/>
                  </a:xfrm>
                  <a:custGeom>
                    <a:avLst/>
                    <a:gdLst>
                      <a:gd name="connsiteX0" fmla="*/ 441 w 8890"/>
                      <a:gd name="connsiteY0" fmla="*/ 307 h 31115"/>
                      <a:gd name="connsiteX1" fmla="*/ 441 w 8890"/>
                      <a:gd name="connsiteY1" fmla="*/ 31422 h 31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890" h="31115">
                        <a:moveTo>
                          <a:pt x="441" y="307"/>
                        </a:moveTo>
                        <a:lnTo>
                          <a:pt x="441" y="31422"/>
                        </a:lnTo>
                      </a:path>
                    </a:pathLst>
                  </a:custGeom>
                  <a:solidFill>
                    <a:srgbClr val="000000"/>
                  </a:solidFill>
                  <a:ln w="7106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812" name="Graphic 4">
                    <a:extLst>
                      <a:ext uri="{FF2B5EF4-FFF2-40B4-BE49-F238E27FC236}">
                        <a16:creationId xmlns:a16="http://schemas.microsoft.com/office/drawing/2014/main" id="{5AD05321-5CCF-E3A0-0909-AF272EFA81A4}"/>
                      </a:ext>
                    </a:extLst>
                  </p:cNvPr>
                  <p:cNvGrpSpPr/>
                  <p:nvPr/>
                </p:nvGrpSpPr>
                <p:grpSpPr>
                  <a:xfrm>
                    <a:off x="7713213" y="2791025"/>
                    <a:ext cx="137720" cy="90739"/>
                    <a:chOff x="7713213" y="2791025"/>
                    <a:chExt cx="137720" cy="90739"/>
                  </a:xfrm>
                  <a:solidFill>
                    <a:srgbClr val="000000"/>
                  </a:solidFill>
                </p:grpSpPr>
                <p:sp>
                  <p:nvSpPr>
                    <p:cNvPr id="813" name="Freeform: Shape 812">
                      <a:extLst>
                        <a:ext uri="{FF2B5EF4-FFF2-40B4-BE49-F238E27FC236}">
                          <a16:creationId xmlns:a16="http://schemas.microsoft.com/office/drawing/2014/main" id="{2B1A7D53-A9CA-D452-76F3-00E5947A2CF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713213" y="2791025"/>
                      <a:ext cx="54023" cy="90739"/>
                    </a:xfrm>
                    <a:custGeom>
                      <a:avLst/>
                      <a:gdLst>
                        <a:gd name="connsiteX0" fmla="*/ 115 w 54023"/>
                        <a:gd name="connsiteY0" fmla="*/ 8312 h 90739"/>
                        <a:gd name="connsiteX1" fmla="*/ 20164 w 54023"/>
                        <a:gd name="connsiteY1" fmla="*/ 8312 h 90739"/>
                        <a:gd name="connsiteX2" fmla="*/ 20164 w 54023"/>
                        <a:gd name="connsiteY2" fmla="*/ 77543 h 90739"/>
                        <a:gd name="connsiteX3" fmla="*/ -1655 w 54023"/>
                        <a:gd name="connsiteY3" fmla="*/ 73168 h 90739"/>
                        <a:gd name="connsiteX4" fmla="*/ -1655 w 54023"/>
                        <a:gd name="connsiteY4" fmla="*/ 84350 h 90739"/>
                        <a:gd name="connsiteX5" fmla="*/ 20048 w 54023"/>
                        <a:gd name="connsiteY5" fmla="*/ 88725 h 90739"/>
                        <a:gd name="connsiteX6" fmla="*/ 32319 w 54023"/>
                        <a:gd name="connsiteY6" fmla="*/ 88725 h 90739"/>
                        <a:gd name="connsiteX7" fmla="*/ 32319 w 54023"/>
                        <a:gd name="connsiteY7" fmla="*/ 8312 h 90739"/>
                        <a:gd name="connsiteX8" fmla="*/ 52368 w 54023"/>
                        <a:gd name="connsiteY8" fmla="*/ 8312 h 90739"/>
                        <a:gd name="connsiteX9" fmla="*/ 52368 w 54023"/>
                        <a:gd name="connsiteY9" fmla="*/ -2014 h 90739"/>
                        <a:gd name="connsiteX10" fmla="*/ 115 w 54023"/>
                        <a:gd name="connsiteY10" fmla="*/ -2014 h 90739"/>
                        <a:gd name="connsiteX11" fmla="*/ 115 w 54023"/>
                        <a:gd name="connsiteY11" fmla="*/ 8312 h 907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4023" h="90739">
                          <a:moveTo>
                            <a:pt x="115" y="8312"/>
                          </a:moveTo>
                          <a:lnTo>
                            <a:pt x="20164" y="8312"/>
                          </a:lnTo>
                          <a:lnTo>
                            <a:pt x="20164" y="77543"/>
                          </a:lnTo>
                          <a:lnTo>
                            <a:pt x="-1655" y="73168"/>
                          </a:lnTo>
                          <a:lnTo>
                            <a:pt x="-1655" y="84350"/>
                          </a:lnTo>
                          <a:lnTo>
                            <a:pt x="20048" y="88725"/>
                          </a:lnTo>
                          <a:lnTo>
                            <a:pt x="32319" y="88725"/>
                          </a:lnTo>
                          <a:lnTo>
                            <a:pt x="32319" y="8312"/>
                          </a:lnTo>
                          <a:lnTo>
                            <a:pt x="52368" y="8312"/>
                          </a:lnTo>
                          <a:lnTo>
                            <a:pt x="52368" y="-2014"/>
                          </a:lnTo>
                          <a:lnTo>
                            <a:pt x="115" y="-2014"/>
                          </a:lnTo>
                          <a:lnTo>
                            <a:pt x="115" y="83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9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4" name="Freeform: Shape 813">
                      <a:extLst>
                        <a:ext uri="{FF2B5EF4-FFF2-40B4-BE49-F238E27FC236}">
                          <a16:creationId xmlns:a16="http://schemas.microsoft.com/office/drawing/2014/main" id="{9EACB52A-95AE-B035-BBD1-490BE87D5DC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784814" y="2791025"/>
                      <a:ext cx="66119" cy="90739"/>
                    </a:xfrm>
                    <a:custGeom>
                      <a:avLst/>
                      <a:gdLst>
                        <a:gd name="connsiteX0" fmla="*/ 39388 w 66119"/>
                        <a:gd name="connsiteY0" fmla="*/ 78029 h 90739"/>
                        <a:gd name="connsiteX1" fmla="*/ 8389 w 66119"/>
                        <a:gd name="connsiteY1" fmla="*/ 29587 h 90739"/>
                        <a:gd name="connsiteX2" fmla="*/ 39388 w 66119"/>
                        <a:gd name="connsiteY2" fmla="*/ 29587 h 90739"/>
                        <a:gd name="connsiteX3" fmla="*/ 39388 w 66119"/>
                        <a:gd name="connsiteY3" fmla="*/ 78029 h 90739"/>
                        <a:gd name="connsiteX4" fmla="*/ 36160 w 66119"/>
                        <a:gd name="connsiteY4" fmla="*/ 88725 h 90739"/>
                        <a:gd name="connsiteX5" fmla="*/ 51600 w 66119"/>
                        <a:gd name="connsiteY5" fmla="*/ 88725 h 90739"/>
                        <a:gd name="connsiteX6" fmla="*/ 51600 w 66119"/>
                        <a:gd name="connsiteY6" fmla="*/ 29587 h 90739"/>
                        <a:gd name="connsiteX7" fmla="*/ 64552 w 66119"/>
                        <a:gd name="connsiteY7" fmla="*/ 29587 h 90739"/>
                        <a:gd name="connsiteX8" fmla="*/ 64552 w 66119"/>
                        <a:gd name="connsiteY8" fmla="*/ 19378 h 90739"/>
                        <a:gd name="connsiteX9" fmla="*/ 51600 w 66119"/>
                        <a:gd name="connsiteY9" fmla="*/ 19378 h 90739"/>
                        <a:gd name="connsiteX10" fmla="*/ 51600 w 66119"/>
                        <a:gd name="connsiteY10" fmla="*/ -2014 h 90739"/>
                        <a:gd name="connsiteX11" fmla="*/ 39388 w 66119"/>
                        <a:gd name="connsiteY11" fmla="*/ -2014 h 90739"/>
                        <a:gd name="connsiteX12" fmla="*/ 39388 w 66119"/>
                        <a:gd name="connsiteY12" fmla="*/ 19378 h 90739"/>
                        <a:gd name="connsiteX13" fmla="*/ -1567 w 66119"/>
                        <a:gd name="connsiteY13" fmla="*/ 19378 h 90739"/>
                        <a:gd name="connsiteX14" fmla="*/ -1567 w 66119"/>
                        <a:gd name="connsiteY14" fmla="*/ 31221 h 90739"/>
                        <a:gd name="connsiteX15" fmla="*/ 36160 w 66119"/>
                        <a:gd name="connsiteY15" fmla="*/ 88725 h 907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66119" h="90739">
                          <a:moveTo>
                            <a:pt x="39388" y="78029"/>
                          </a:moveTo>
                          <a:lnTo>
                            <a:pt x="8389" y="29587"/>
                          </a:lnTo>
                          <a:lnTo>
                            <a:pt x="39388" y="29587"/>
                          </a:lnTo>
                          <a:lnTo>
                            <a:pt x="39388" y="78029"/>
                          </a:lnTo>
                          <a:close/>
                          <a:moveTo>
                            <a:pt x="36160" y="88725"/>
                          </a:moveTo>
                          <a:lnTo>
                            <a:pt x="51600" y="88725"/>
                          </a:lnTo>
                          <a:lnTo>
                            <a:pt x="51600" y="29587"/>
                          </a:lnTo>
                          <a:lnTo>
                            <a:pt x="64552" y="29587"/>
                          </a:lnTo>
                          <a:lnTo>
                            <a:pt x="64552" y="19378"/>
                          </a:lnTo>
                          <a:lnTo>
                            <a:pt x="51600" y="19378"/>
                          </a:lnTo>
                          <a:lnTo>
                            <a:pt x="51600" y="-2014"/>
                          </a:lnTo>
                          <a:lnTo>
                            <a:pt x="39388" y="-2014"/>
                          </a:lnTo>
                          <a:lnTo>
                            <a:pt x="39388" y="19378"/>
                          </a:lnTo>
                          <a:lnTo>
                            <a:pt x="-1567" y="19378"/>
                          </a:lnTo>
                          <a:lnTo>
                            <a:pt x="-1567" y="31221"/>
                          </a:lnTo>
                          <a:lnTo>
                            <a:pt x="36160" y="8872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9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800" name="Graphic 4">
                  <a:extLst>
                    <a:ext uri="{FF2B5EF4-FFF2-40B4-BE49-F238E27FC236}">
                      <a16:creationId xmlns:a16="http://schemas.microsoft.com/office/drawing/2014/main" id="{B5CAAC22-0ABE-2185-2D35-1696C3EAC1C6}"/>
                    </a:ext>
                  </a:extLst>
                </p:cNvPr>
                <p:cNvGrpSpPr/>
                <p:nvPr/>
              </p:nvGrpSpPr>
              <p:grpSpPr>
                <a:xfrm>
                  <a:off x="7962116" y="2724962"/>
                  <a:ext cx="133830" cy="158571"/>
                  <a:chOff x="7962116" y="2724962"/>
                  <a:chExt cx="133830" cy="158571"/>
                </a:xfrm>
                <a:solidFill>
                  <a:srgbClr val="000000"/>
                </a:solidFill>
              </p:grpSpPr>
              <p:sp>
                <p:nvSpPr>
                  <p:cNvPr id="807" name="Freeform: Shape 806">
                    <a:extLst>
                      <a:ext uri="{FF2B5EF4-FFF2-40B4-BE49-F238E27FC236}">
                        <a16:creationId xmlns:a16="http://schemas.microsoft.com/office/drawing/2014/main" id="{8C8035AF-4487-CFD7-9F0A-703A6587A6F4}"/>
                      </a:ext>
                    </a:extLst>
                  </p:cNvPr>
                  <p:cNvSpPr/>
                  <p:nvPr/>
                </p:nvSpPr>
                <p:spPr>
                  <a:xfrm>
                    <a:off x="8027628" y="2724962"/>
                    <a:ext cx="8890" cy="31115"/>
                  </a:xfrm>
                  <a:custGeom>
                    <a:avLst/>
                    <a:gdLst>
                      <a:gd name="connsiteX0" fmla="*/ 469 w 8890"/>
                      <a:gd name="connsiteY0" fmla="*/ 307 h 31115"/>
                      <a:gd name="connsiteX1" fmla="*/ 469 w 8890"/>
                      <a:gd name="connsiteY1" fmla="*/ 31422 h 31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890" h="31115">
                        <a:moveTo>
                          <a:pt x="469" y="307"/>
                        </a:moveTo>
                        <a:lnTo>
                          <a:pt x="469" y="31422"/>
                        </a:lnTo>
                      </a:path>
                    </a:pathLst>
                  </a:custGeom>
                  <a:solidFill>
                    <a:srgbClr val="000000"/>
                  </a:solidFill>
                  <a:ln w="7106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808" name="Graphic 4">
                    <a:extLst>
                      <a:ext uri="{FF2B5EF4-FFF2-40B4-BE49-F238E27FC236}">
                        <a16:creationId xmlns:a16="http://schemas.microsoft.com/office/drawing/2014/main" id="{8B31C536-BC09-A85B-D661-ACEA70A13FC0}"/>
                      </a:ext>
                    </a:extLst>
                  </p:cNvPr>
                  <p:cNvGrpSpPr/>
                  <p:nvPr/>
                </p:nvGrpSpPr>
                <p:grpSpPr>
                  <a:xfrm>
                    <a:off x="7962116" y="2791025"/>
                    <a:ext cx="133830" cy="92508"/>
                    <a:chOff x="7962116" y="2791025"/>
                    <a:chExt cx="133830" cy="92508"/>
                  </a:xfrm>
                  <a:solidFill>
                    <a:srgbClr val="000000"/>
                  </a:solidFill>
                </p:grpSpPr>
                <p:sp>
                  <p:nvSpPr>
                    <p:cNvPr id="809" name="Freeform: Shape 808">
                      <a:extLst>
                        <a:ext uri="{FF2B5EF4-FFF2-40B4-BE49-F238E27FC236}">
                          <a16:creationId xmlns:a16="http://schemas.microsoft.com/office/drawing/2014/main" id="{95043274-840D-DDEA-709F-CCB3D0EBB9AD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962116" y="2791025"/>
                      <a:ext cx="54023" cy="90739"/>
                    </a:xfrm>
                    <a:custGeom>
                      <a:avLst/>
                      <a:gdLst>
                        <a:gd name="connsiteX0" fmla="*/ 143 w 54023"/>
                        <a:gd name="connsiteY0" fmla="*/ 8312 h 90739"/>
                        <a:gd name="connsiteX1" fmla="*/ 20192 w 54023"/>
                        <a:gd name="connsiteY1" fmla="*/ 8312 h 90739"/>
                        <a:gd name="connsiteX2" fmla="*/ 20192 w 54023"/>
                        <a:gd name="connsiteY2" fmla="*/ 77543 h 90739"/>
                        <a:gd name="connsiteX3" fmla="*/ -1627 w 54023"/>
                        <a:gd name="connsiteY3" fmla="*/ 73168 h 90739"/>
                        <a:gd name="connsiteX4" fmla="*/ -1627 w 54023"/>
                        <a:gd name="connsiteY4" fmla="*/ 84350 h 90739"/>
                        <a:gd name="connsiteX5" fmla="*/ 20076 w 54023"/>
                        <a:gd name="connsiteY5" fmla="*/ 88725 h 90739"/>
                        <a:gd name="connsiteX6" fmla="*/ 32347 w 54023"/>
                        <a:gd name="connsiteY6" fmla="*/ 88725 h 90739"/>
                        <a:gd name="connsiteX7" fmla="*/ 32347 w 54023"/>
                        <a:gd name="connsiteY7" fmla="*/ 8312 h 90739"/>
                        <a:gd name="connsiteX8" fmla="*/ 52396 w 54023"/>
                        <a:gd name="connsiteY8" fmla="*/ 8312 h 90739"/>
                        <a:gd name="connsiteX9" fmla="*/ 52396 w 54023"/>
                        <a:gd name="connsiteY9" fmla="*/ -2014 h 90739"/>
                        <a:gd name="connsiteX10" fmla="*/ 143 w 54023"/>
                        <a:gd name="connsiteY10" fmla="*/ -2014 h 90739"/>
                        <a:gd name="connsiteX11" fmla="*/ 143 w 54023"/>
                        <a:gd name="connsiteY11" fmla="*/ 8312 h 907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4023" h="90739">
                          <a:moveTo>
                            <a:pt x="143" y="8312"/>
                          </a:moveTo>
                          <a:lnTo>
                            <a:pt x="20192" y="8312"/>
                          </a:lnTo>
                          <a:lnTo>
                            <a:pt x="20192" y="77543"/>
                          </a:lnTo>
                          <a:lnTo>
                            <a:pt x="-1627" y="73168"/>
                          </a:lnTo>
                          <a:lnTo>
                            <a:pt x="-1627" y="84350"/>
                          </a:lnTo>
                          <a:lnTo>
                            <a:pt x="20076" y="88725"/>
                          </a:lnTo>
                          <a:lnTo>
                            <a:pt x="32347" y="88725"/>
                          </a:lnTo>
                          <a:lnTo>
                            <a:pt x="32347" y="8312"/>
                          </a:lnTo>
                          <a:lnTo>
                            <a:pt x="52396" y="8312"/>
                          </a:lnTo>
                          <a:lnTo>
                            <a:pt x="52396" y="-2014"/>
                          </a:lnTo>
                          <a:lnTo>
                            <a:pt x="143" y="-2014"/>
                          </a:lnTo>
                          <a:lnTo>
                            <a:pt x="143" y="83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9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0" name="Freeform: Shape 809">
                      <a:extLst>
                        <a:ext uri="{FF2B5EF4-FFF2-40B4-BE49-F238E27FC236}">
                          <a16:creationId xmlns:a16="http://schemas.microsoft.com/office/drawing/2014/main" id="{237457B4-FBA3-B9D5-CEAD-B151E516E8B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8037236" y="2791025"/>
                      <a:ext cx="58710" cy="92508"/>
                    </a:xfrm>
                    <a:custGeom>
                      <a:avLst/>
                      <a:gdLst>
                        <a:gd name="connsiteX0" fmla="*/ 2301 w 58710"/>
                        <a:gd name="connsiteY0" fmla="*/ 90540 h 92508"/>
                        <a:gd name="connsiteX1" fmla="*/ 50491 w 58710"/>
                        <a:gd name="connsiteY1" fmla="*/ 90540 h 92508"/>
                        <a:gd name="connsiteX2" fmla="*/ 50491 w 58710"/>
                        <a:gd name="connsiteY2" fmla="*/ 80195 h 92508"/>
                        <a:gd name="connsiteX3" fmla="*/ 13541 w 58710"/>
                        <a:gd name="connsiteY3" fmla="*/ 80195 h 92508"/>
                        <a:gd name="connsiteX4" fmla="*/ 13541 w 58710"/>
                        <a:gd name="connsiteY4" fmla="*/ 57967 h 92508"/>
                        <a:gd name="connsiteX5" fmla="*/ 18870 w 58710"/>
                        <a:gd name="connsiteY5" fmla="*/ 59328 h 92508"/>
                        <a:gd name="connsiteX6" fmla="*/ 24237 w 58710"/>
                        <a:gd name="connsiteY6" fmla="*/ 59775 h 92508"/>
                        <a:gd name="connsiteX7" fmla="*/ 48293 w 58710"/>
                        <a:gd name="connsiteY7" fmla="*/ 51452 h 92508"/>
                        <a:gd name="connsiteX8" fmla="*/ 57180 w 58710"/>
                        <a:gd name="connsiteY8" fmla="*/ 28913 h 92508"/>
                        <a:gd name="connsiteX9" fmla="*/ 48060 w 58710"/>
                        <a:gd name="connsiteY9" fmla="*/ 6141 h 92508"/>
                        <a:gd name="connsiteX10" fmla="*/ 22351 w 58710"/>
                        <a:gd name="connsiteY10" fmla="*/ -1968 h 92508"/>
                        <a:gd name="connsiteX11" fmla="*/ 10702 w 58710"/>
                        <a:gd name="connsiteY11" fmla="*/ -996 h 92508"/>
                        <a:gd name="connsiteX12" fmla="*/ -1530 w 58710"/>
                        <a:gd name="connsiteY12" fmla="*/ 1921 h 92508"/>
                        <a:gd name="connsiteX13" fmla="*/ -1530 w 58710"/>
                        <a:gd name="connsiteY13" fmla="*/ 14270 h 92508"/>
                        <a:gd name="connsiteX14" fmla="*/ 9769 w 58710"/>
                        <a:gd name="connsiteY14" fmla="*/ 9836 h 92508"/>
                        <a:gd name="connsiteX15" fmla="*/ 22098 w 58710"/>
                        <a:gd name="connsiteY15" fmla="*/ 8377 h 92508"/>
                        <a:gd name="connsiteX16" fmla="*/ 38745 w 58710"/>
                        <a:gd name="connsiteY16" fmla="*/ 13900 h 92508"/>
                        <a:gd name="connsiteX17" fmla="*/ 44890 w 58710"/>
                        <a:gd name="connsiteY17" fmla="*/ 28913 h 92508"/>
                        <a:gd name="connsiteX18" fmla="*/ 38745 w 58710"/>
                        <a:gd name="connsiteY18" fmla="*/ 43907 h 92508"/>
                        <a:gd name="connsiteX19" fmla="*/ 22098 w 58710"/>
                        <a:gd name="connsiteY19" fmla="*/ 49449 h 92508"/>
                        <a:gd name="connsiteX20" fmla="*/ 12277 w 58710"/>
                        <a:gd name="connsiteY20" fmla="*/ 48360 h 92508"/>
                        <a:gd name="connsiteX21" fmla="*/ 2301 w 58710"/>
                        <a:gd name="connsiteY21" fmla="*/ 44957 h 92508"/>
                        <a:gd name="connsiteX22" fmla="*/ 2301 w 58710"/>
                        <a:gd name="connsiteY22" fmla="*/ 90540 h 925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58710" h="92508">
                          <a:moveTo>
                            <a:pt x="2301" y="90540"/>
                          </a:moveTo>
                          <a:lnTo>
                            <a:pt x="50491" y="90540"/>
                          </a:lnTo>
                          <a:lnTo>
                            <a:pt x="50491" y="80195"/>
                          </a:lnTo>
                          <a:lnTo>
                            <a:pt x="13541" y="80195"/>
                          </a:lnTo>
                          <a:lnTo>
                            <a:pt x="13541" y="57967"/>
                          </a:lnTo>
                          <a:cubicBezTo>
                            <a:pt x="15318" y="58576"/>
                            <a:pt x="17094" y="59030"/>
                            <a:pt x="18870" y="59328"/>
                          </a:cubicBezTo>
                          <a:cubicBezTo>
                            <a:pt x="20659" y="59626"/>
                            <a:pt x="22448" y="59775"/>
                            <a:pt x="24237" y="59775"/>
                          </a:cubicBezTo>
                          <a:cubicBezTo>
                            <a:pt x="34363" y="59775"/>
                            <a:pt x="42381" y="57001"/>
                            <a:pt x="48293" y="51452"/>
                          </a:cubicBezTo>
                          <a:cubicBezTo>
                            <a:pt x="54218" y="45903"/>
                            <a:pt x="57180" y="38390"/>
                            <a:pt x="57180" y="28913"/>
                          </a:cubicBezTo>
                          <a:cubicBezTo>
                            <a:pt x="57180" y="19151"/>
                            <a:pt x="54140" y="11560"/>
                            <a:pt x="48060" y="6141"/>
                          </a:cubicBezTo>
                          <a:cubicBezTo>
                            <a:pt x="41979" y="735"/>
                            <a:pt x="33410" y="-1968"/>
                            <a:pt x="22351" y="-1968"/>
                          </a:cubicBezTo>
                          <a:cubicBezTo>
                            <a:pt x="18539" y="-1968"/>
                            <a:pt x="14656" y="-1644"/>
                            <a:pt x="10702" y="-996"/>
                          </a:cubicBezTo>
                          <a:cubicBezTo>
                            <a:pt x="6761" y="-348"/>
                            <a:pt x="2684" y="625"/>
                            <a:pt x="-1530" y="1921"/>
                          </a:cubicBezTo>
                          <a:lnTo>
                            <a:pt x="-1530" y="14270"/>
                          </a:lnTo>
                          <a:cubicBezTo>
                            <a:pt x="2113" y="12286"/>
                            <a:pt x="5879" y="10808"/>
                            <a:pt x="9769" y="9836"/>
                          </a:cubicBezTo>
                          <a:cubicBezTo>
                            <a:pt x="13658" y="8864"/>
                            <a:pt x="17768" y="8377"/>
                            <a:pt x="22098" y="8377"/>
                          </a:cubicBezTo>
                          <a:cubicBezTo>
                            <a:pt x="29112" y="8377"/>
                            <a:pt x="34661" y="10218"/>
                            <a:pt x="38745" y="13900"/>
                          </a:cubicBezTo>
                          <a:cubicBezTo>
                            <a:pt x="42842" y="17582"/>
                            <a:pt x="44890" y="22587"/>
                            <a:pt x="44890" y="28913"/>
                          </a:cubicBezTo>
                          <a:cubicBezTo>
                            <a:pt x="44890" y="35227"/>
                            <a:pt x="42842" y="40225"/>
                            <a:pt x="38745" y="43907"/>
                          </a:cubicBezTo>
                          <a:cubicBezTo>
                            <a:pt x="34661" y="47602"/>
                            <a:pt x="29112" y="49449"/>
                            <a:pt x="22098" y="49449"/>
                          </a:cubicBezTo>
                          <a:cubicBezTo>
                            <a:pt x="18818" y="49449"/>
                            <a:pt x="15545" y="49086"/>
                            <a:pt x="12277" y="48360"/>
                          </a:cubicBezTo>
                          <a:cubicBezTo>
                            <a:pt x="9023" y="47634"/>
                            <a:pt x="5698" y="46500"/>
                            <a:pt x="2301" y="44957"/>
                          </a:cubicBezTo>
                          <a:lnTo>
                            <a:pt x="2301" y="9054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9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801" name="Graphic 4">
                  <a:extLst>
                    <a:ext uri="{FF2B5EF4-FFF2-40B4-BE49-F238E27FC236}">
                      <a16:creationId xmlns:a16="http://schemas.microsoft.com/office/drawing/2014/main" id="{8B38106A-98F3-CA1D-4DA0-949E9D222D1B}"/>
                    </a:ext>
                  </a:extLst>
                </p:cNvPr>
                <p:cNvGrpSpPr/>
                <p:nvPr/>
              </p:nvGrpSpPr>
              <p:grpSpPr>
                <a:xfrm>
                  <a:off x="5771658" y="3037775"/>
                  <a:ext cx="1073354" cy="8890"/>
                  <a:chOff x="5771658" y="3037775"/>
                  <a:chExt cx="1073354" cy="8890"/>
                </a:xfrm>
                <a:solidFill>
                  <a:srgbClr val="000000"/>
                </a:solidFill>
              </p:grpSpPr>
              <p:sp>
                <p:nvSpPr>
                  <p:cNvPr id="802" name="Freeform: Shape 801">
                    <a:extLst>
                      <a:ext uri="{FF2B5EF4-FFF2-40B4-BE49-F238E27FC236}">
                        <a16:creationId xmlns:a16="http://schemas.microsoft.com/office/drawing/2014/main" id="{0ADE3B0C-2BF0-2F56-DA36-110175C0B079}"/>
                      </a:ext>
                    </a:extLst>
                  </p:cNvPr>
                  <p:cNvSpPr/>
                  <p:nvPr/>
                </p:nvSpPr>
                <p:spPr>
                  <a:xfrm flipV="1">
                    <a:off x="5771658" y="3037775"/>
                    <a:ext cx="8890" cy="8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90" h="8890"/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03" name="Freeform: Shape 802">
                    <a:extLst>
                      <a:ext uri="{FF2B5EF4-FFF2-40B4-BE49-F238E27FC236}">
                        <a16:creationId xmlns:a16="http://schemas.microsoft.com/office/drawing/2014/main" id="{CD246F63-FAC2-8AFE-985E-ABE1997BC54B}"/>
                      </a:ext>
                    </a:extLst>
                  </p:cNvPr>
                  <p:cNvSpPr/>
                  <p:nvPr/>
                </p:nvSpPr>
                <p:spPr>
                  <a:xfrm flipV="1">
                    <a:off x="6100791" y="3037775"/>
                    <a:ext cx="8890" cy="8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90" h="8890"/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04" name="Freeform: Shape 803">
                    <a:extLst>
                      <a:ext uri="{FF2B5EF4-FFF2-40B4-BE49-F238E27FC236}">
                        <a16:creationId xmlns:a16="http://schemas.microsoft.com/office/drawing/2014/main" id="{A7691A87-A2F1-A976-D526-7EB0C5A58546}"/>
                      </a:ext>
                    </a:extLst>
                  </p:cNvPr>
                  <p:cNvSpPr/>
                  <p:nvPr/>
                </p:nvSpPr>
                <p:spPr>
                  <a:xfrm flipV="1">
                    <a:off x="6432786" y="3037775"/>
                    <a:ext cx="8890" cy="8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90" h="8890"/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05" name="Freeform: Shape 804">
                    <a:extLst>
                      <a:ext uri="{FF2B5EF4-FFF2-40B4-BE49-F238E27FC236}">
                        <a16:creationId xmlns:a16="http://schemas.microsoft.com/office/drawing/2014/main" id="{B23B7F30-2F0D-DCE9-CEC0-EA7DA4EDFDA9}"/>
                      </a:ext>
                    </a:extLst>
                  </p:cNvPr>
                  <p:cNvSpPr/>
                  <p:nvPr/>
                </p:nvSpPr>
                <p:spPr>
                  <a:xfrm flipV="1">
                    <a:off x="6592305" y="3037775"/>
                    <a:ext cx="8890" cy="8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90" h="8890"/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06" name="Freeform: Shape 805">
                    <a:extLst>
                      <a:ext uri="{FF2B5EF4-FFF2-40B4-BE49-F238E27FC236}">
                        <a16:creationId xmlns:a16="http://schemas.microsoft.com/office/drawing/2014/main" id="{23F0AF0A-12AE-0B9A-A799-F44E39EFA61E}"/>
                      </a:ext>
                    </a:extLst>
                  </p:cNvPr>
                  <p:cNvSpPr/>
                  <p:nvPr/>
                </p:nvSpPr>
                <p:spPr>
                  <a:xfrm flipV="1">
                    <a:off x="6836122" y="3037775"/>
                    <a:ext cx="8890" cy="8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90" h="8890"/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79" name="Graphic 4">
                <a:extLst>
                  <a:ext uri="{FF2B5EF4-FFF2-40B4-BE49-F238E27FC236}">
                    <a16:creationId xmlns:a16="http://schemas.microsoft.com/office/drawing/2014/main" id="{5033A831-4489-93D0-2F8E-230173A7D758}"/>
                  </a:ext>
                </a:extLst>
              </p:cNvPr>
              <p:cNvGrpSpPr/>
              <p:nvPr/>
            </p:nvGrpSpPr>
            <p:grpSpPr>
              <a:xfrm>
                <a:off x="3992142" y="258995"/>
                <a:ext cx="376619" cy="2396866"/>
                <a:chOff x="3992142" y="258995"/>
                <a:chExt cx="376619" cy="2396866"/>
              </a:xfrm>
              <a:solidFill>
                <a:srgbClr val="000000"/>
              </a:solidFill>
            </p:grpSpPr>
            <p:grpSp>
              <p:nvGrpSpPr>
                <p:cNvPr id="728" name="Graphic 4">
                  <a:extLst>
                    <a:ext uri="{FF2B5EF4-FFF2-40B4-BE49-F238E27FC236}">
                      <a16:creationId xmlns:a16="http://schemas.microsoft.com/office/drawing/2014/main" id="{947FEB4B-AA94-4B5A-6CE3-439740C95259}"/>
                    </a:ext>
                  </a:extLst>
                </p:cNvPr>
                <p:cNvGrpSpPr/>
                <p:nvPr/>
              </p:nvGrpSpPr>
              <p:grpSpPr>
                <a:xfrm>
                  <a:off x="4235550" y="2561719"/>
                  <a:ext cx="133211" cy="94142"/>
                  <a:chOff x="4235550" y="2561719"/>
                  <a:chExt cx="133211" cy="94142"/>
                </a:xfrm>
                <a:solidFill>
                  <a:srgbClr val="000000"/>
                </a:solidFill>
              </p:grpSpPr>
              <p:sp>
                <p:nvSpPr>
                  <p:cNvPr id="784" name="Freeform: Shape 783">
                    <a:extLst>
                      <a:ext uri="{FF2B5EF4-FFF2-40B4-BE49-F238E27FC236}">
                        <a16:creationId xmlns:a16="http://schemas.microsoft.com/office/drawing/2014/main" id="{BA0CF8C7-9DDD-91E1-2FCA-FD91A6463021}"/>
                      </a:ext>
                    </a:extLst>
                  </p:cNvPr>
                  <p:cNvSpPr/>
                  <p:nvPr/>
                </p:nvSpPr>
                <p:spPr>
                  <a:xfrm>
                    <a:off x="4337646" y="2606805"/>
                    <a:ext cx="31115" cy="8890"/>
                  </a:xfrm>
                  <a:custGeom>
                    <a:avLst/>
                    <a:gdLst>
                      <a:gd name="connsiteX0" fmla="*/ 31173 w 31115"/>
                      <a:gd name="connsiteY0" fmla="*/ 293 h 8890"/>
                      <a:gd name="connsiteX1" fmla="*/ 58 w 31115"/>
                      <a:gd name="connsiteY1" fmla="*/ 293 h 8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1115" h="8890">
                        <a:moveTo>
                          <a:pt x="31173" y="293"/>
                        </a:moveTo>
                        <a:lnTo>
                          <a:pt x="58" y="293"/>
                        </a:lnTo>
                      </a:path>
                    </a:pathLst>
                  </a:custGeom>
                  <a:solidFill>
                    <a:srgbClr val="000000"/>
                  </a:solidFill>
                  <a:ln w="7106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85" name="Freeform: Shape 784">
                    <a:extLst>
                      <a:ext uri="{FF2B5EF4-FFF2-40B4-BE49-F238E27FC236}">
                        <a16:creationId xmlns:a16="http://schemas.microsoft.com/office/drawing/2014/main" id="{2F780E64-9CA9-547F-1720-DCA03C221528}"/>
                      </a:ext>
                    </a:extLst>
                  </p:cNvPr>
                  <p:cNvSpPr/>
                  <p:nvPr/>
                </p:nvSpPr>
                <p:spPr>
                  <a:xfrm flipV="1">
                    <a:off x="4235550" y="2561719"/>
                    <a:ext cx="62716" cy="94142"/>
                  </a:xfrm>
                  <a:custGeom>
                    <a:avLst/>
                    <a:gdLst>
                      <a:gd name="connsiteX0" fmla="*/ 29360 w 62716"/>
                      <a:gd name="connsiteY0" fmla="*/ 82383 h 94142"/>
                      <a:gd name="connsiteX1" fmla="*/ 15106 w 62716"/>
                      <a:gd name="connsiteY1" fmla="*/ 73048 h 94142"/>
                      <a:gd name="connsiteX2" fmla="*/ 10341 w 62716"/>
                      <a:gd name="connsiteY2" fmla="*/ 45006 h 94142"/>
                      <a:gd name="connsiteX3" fmla="*/ 15106 w 62716"/>
                      <a:gd name="connsiteY3" fmla="*/ 17022 h 94142"/>
                      <a:gd name="connsiteX4" fmla="*/ 29360 w 62716"/>
                      <a:gd name="connsiteY4" fmla="*/ 7687 h 94142"/>
                      <a:gd name="connsiteX5" fmla="*/ 43673 w 62716"/>
                      <a:gd name="connsiteY5" fmla="*/ 17022 h 94142"/>
                      <a:gd name="connsiteX6" fmla="*/ 48457 w 62716"/>
                      <a:gd name="connsiteY6" fmla="*/ 45006 h 94142"/>
                      <a:gd name="connsiteX7" fmla="*/ 43673 w 62716"/>
                      <a:gd name="connsiteY7" fmla="*/ 73048 h 94142"/>
                      <a:gd name="connsiteX8" fmla="*/ 29360 w 62716"/>
                      <a:gd name="connsiteY8" fmla="*/ 82383 h 94142"/>
                      <a:gd name="connsiteX9" fmla="*/ 29360 w 62716"/>
                      <a:gd name="connsiteY9" fmla="*/ 92106 h 94142"/>
                      <a:gd name="connsiteX10" fmla="*/ 52677 w 62716"/>
                      <a:gd name="connsiteY10" fmla="*/ 80030 h 94142"/>
                      <a:gd name="connsiteX11" fmla="*/ 60728 w 62716"/>
                      <a:gd name="connsiteY11" fmla="*/ 45006 h 94142"/>
                      <a:gd name="connsiteX12" fmla="*/ 52677 w 62716"/>
                      <a:gd name="connsiteY12" fmla="*/ 10021 h 94142"/>
                      <a:gd name="connsiteX13" fmla="*/ 29360 w 62716"/>
                      <a:gd name="connsiteY13" fmla="*/ -2036 h 94142"/>
                      <a:gd name="connsiteX14" fmla="*/ 6063 w 62716"/>
                      <a:gd name="connsiteY14" fmla="*/ 10021 h 94142"/>
                      <a:gd name="connsiteX15" fmla="*/ -1988 w 62716"/>
                      <a:gd name="connsiteY15" fmla="*/ 45006 h 94142"/>
                      <a:gd name="connsiteX16" fmla="*/ 6063 w 62716"/>
                      <a:gd name="connsiteY16" fmla="*/ 80030 h 94142"/>
                      <a:gd name="connsiteX17" fmla="*/ 29360 w 62716"/>
                      <a:gd name="connsiteY17" fmla="*/ 92106 h 94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62716" h="94142">
                        <a:moveTo>
                          <a:pt x="29360" y="82383"/>
                        </a:moveTo>
                        <a:cubicBezTo>
                          <a:pt x="23046" y="82383"/>
                          <a:pt x="18295" y="79271"/>
                          <a:pt x="15106" y="73048"/>
                        </a:cubicBezTo>
                        <a:cubicBezTo>
                          <a:pt x="11929" y="66838"/>
                          <a:pt x="10341" y="57491"/>
                          <a:pt x="10341" y="45006"/>
                        </a:cubicBezTo>
                        <a:cubicBezTo>
                          <a:pt x="10341" y="32573"/>
                          <a:pt x="11929" y="23245"/>
                          <a:pt x="15106" y="17022"/>
                        </a:cubicBezTo>
                        <a:cubicBezTo>
                          <a:pt x="18295" y="10799"/>
                          <a:pt x="23046" y="7687"/>
                          <a:pt x="29360" y="7687"/>
                        </a:cubicBezTo>
                        <a:cubicBezTo>
                          <a:pt x="35726" y="7687"/>
                          <a:pt x="40497" y="10799"/>
                          <a:pt x="43673" y="17022"/>
                        </a:cubicBezTo>
                        <a:cubicBezTo>
                          <a:pt x="46862" y="23245"/>
                          <a:pt x="48457" y="32573"/>
                          <a:pt x="48457" y="45006"/>
                        </a:cubicBezTo>
                        <a:cubicBezTo>
                          <a:pt x="48457" y="57491"/>
                          <a:pt x="46862" y="66838"/>
                          <a:pt x="43673" y="73048"/>
                        </a:cubicBezTo>
                        <a:cubicBezTo>
                          <a:pt x="40497" y="79271"/>
                          <a:pt x="35726" y="82383"/>
                          <a:pt x="29360" y="82383"/>
                        </a:cubicBezTo>
                        <a:close/>
                        <a:moveTo>
                          <a:pt x="29360" y="92106"/>
                        </a:moveTo>
                        <a:cubicBezTo>
                          <a:pt x="39537" y="92106"/>
                          <a:pt x="47310" y="88081"/>
                          <a:pt x="52677" y="80030"/>
                        </a:cubicBezTo>
                        <a:cubicBezTo>
                          <a:pt x="58044" y="71992"/>
                          <a:pt x="60728" y="60317"/>
                          <a:pt x="60728" y="45006"/>
                        </a:cubicBezTo>
                        <a:cubicBezTo>
                          <a:pt x="60728" y="29734"/>
                          <a:pt x="58044" y="18072"/>
                          <a:pt x="52677" y="10021"/>
                        </a:cubicBezTo>
                        <a:cubicBezTo>
                          <a:pt x="47310" y="1983"/>
                          <a:pt x="39537" y="-2036"/>
                          <a:pt x="29360" y="-2036"/>
                        </a:cubicBezTo>
                        <a:cubicBezTo>
                          <a:pt x="19196" y="-2036"/>
                          <a:pt x="11430" y="1983"/>
                          <a:pt x="6063" y="10021"/>
                        </a:cubicBezTo>
                        <a:cubicBezTo>
                          <a:pt x="695" y="18072"/>
                          <a:pt x="-1988" y="29734"/>
                          <a:pt x="-1988" y="45006"/>
                        </a:cubicBezTo>
                        <a:cubicBezTo>
                          <a:pt x="-1988" y="60317"/>
                          <a:pt x="695" y="71992"/>
                          <a:pt x="6063" y="80030"/>
                        </a:cubicBezTo>
                        <a:cubicBezTo>
                          <a:pt x="11430" y="88081"/>
                          <a:pt x="19196" y="92106"/>
                          <a:pt x="29360" y="9210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9" name="Graphic 4">
                  <a:extLst>
                    <a:ext uri="{FF2B5EF4-FFF2-40B4-BE49-F238E27FC236}">
                      <a16:creationId xmlns:a16="http://schemas.microsoft.com/office/drawing/2014/main" id="{C84F5D5F-CBDB-DC26-0A88-5AD3E3636DAA}"/>
                    </a:ext>
                  </a:extLst>
                </p:cNvPr>
                <p:cNvGrpSpPr/>
                <p:nvPr/>
              </p:nvGrpSpPr>
              <p:grpSpPr>
                <a:xfrm>
                  <a:off x="4236950" y="2275512"/>
                  <a:ext cx="131810" cy="92508"/>
                  <a:chOff x="4236950" y="2275512"/>
                  <a:chExt cx="131810" cy="92508"/>
                </a:xfrm>
                <a:solidFill>
                  <a:srgbClr val="000000"/>
                </a:solidFill>
              </p:grpSpPr>
              <p:sp>
                <p:nvSpPr>
                  <p:cNvPr id="782" name="Freeform: Shape 781">
                    <a:extLst>
                      <a:ext uri="{FF2B5EF4-FFF2-40B4-BE49-F238E27FC236}">
                        <a16:creationId xmlns:a16="http://schemas.microsoft.com/office/drawing/2014/main" id="{82B30DA6-0C09-CB0D-9718-DAAA4D9C8472}"/>
                      </a:ext>
                    </a:extLst>
                  </p:cNvPr>
                  <p:cNvSpPr/>
                  <p:nvPr/>
                </p:nvSpPr>
                <p:spPr>
                  <a:xfrm>
                    <a:off x="4337646" y="2318965"/>
                    <a:ext cx="31115" cy="8890"/>
                  </a:xfrm>
                  <a:custGeom>
                    <a:avLst/>
                    <a:gdLst>
                      <a:gd name="connsiteX0" fmla="*/ 31173 w 31115"/>
                      <a:gd name="connsiteY0" fmla="*/ 261 h 8890"/>
                      <a:gd name="connsiteX1" fmla="*/ 58 w 31115"/>
                      <a:gd name="connsiteY1" fmla="*/ 261 h 8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1115" h="8890">
                        <a:moveTo>
                          <a:pt x="31173" y="261"/>
                        </a:moveTo>
                        <a:lnTo>
                          <a:pt x="58" y="261"/>
                        </a:lnTo>
                      </a:path>
                    </a:pathLst>
                  </a:custGeom>
                  <a:solidFill>
                    <a:srgbClr val="000000"/>
                  </a:solidFill>
                  <a:ln w="7106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83" name="Freeform: Shape 782">
                    <a:extLst>
                      <a:ext uri="{FF2B5EF4-FFF2-40B4-BE49-F238E27FC236}">
                        <a16:creationId xmlns:a16="http://schemas.microsoft.com/office/drawing/2014/main" id="{3CE29EB0-CF01-A5D4-2B21-8A6FBAC87932}"/>
                      </a:ext>
                    </a:extLst>
                  </p:cNvPr>
                  <p:cNvSpPr/>
                  <p:nvPr/>
                </p:nvSpPr>
                <p:spPr>
                  <a:xfrm flipV="1">
                    <a:off x="4236950" y="2275512"/>
                    <a:ext cx="58710" cy="92508"/>
                  </a:xfrm>
                  <a:custGeom>
                    <a:avLst/>
                    <a:gdLst>
                      <a:gd name="connsiteX0" fmla="*/ 1874 w 58710"/>
                      <a:gd name="connsiteY0" fmla="*/ 90482 h 92508"/>
                      <a:gd name="connsiteX1" fmla="*/ 50063 w 58710"/>
                      <a:gd name="connsiteY1" fmla="*/ 90482 h 92508"/>
                      <a:gd name="connsiteX2" fmla="*/ 50063 w 58710"/>
                      <a:gd name="connsiteY2" fmla="*/ 80137 h 92508"/>
                      <a:gd name="connsiteX3" fmla="*/ 13114 w 58710"/>
                      <a:gd name="connsiteY3" fmla="*/ 80137 h 92508"/>
                      <a:gd name="connsiteX4" fmla="*/ 13114 w 58710"/>
                      <a:gd name="connsiteY4" fmla="*/ 57909 h 92508"/>
                      <a:gd name="connsiteX5" fmla="*/ 18442 w 58710"/>
                      <a:gd name="connsiteY5" fmla="*/ 59270 h 92508"/>
                      <a:gd name="connsiteX6" fmla="*/ 23810 w 58710"/>
                      <a:gd name="connsiteY6" fmla="*/ 59717 h 92508"/>
                      <a:gd name="connsiteX7" fmla="*/ 47866 w 58710"/>
                      <a:gd name="connsiteY7" fmla="*/ 51394 h 92508"/>
                      <a:gd name="connsiteX8" fmla="*/ 56753 w 58710"/>
                      <a:gd name="connsiteY8" fmla="*/ 28855 h 92508"/>
                      <a:gd name="connsiteX9" fmla="*/ 47632 w 58710"/>
                      <a:gd name="connsiteY9" fmla="*/ 6083 h 92508"/>
                      <a:gd name="connsiteX10" fmla="*/ 21923 w 58710"/>
                      <a:gd name="connsiteY10" fmla="*/ -2026 h 92508"/>
                      <a:gd name="connsiteX11" fmla="*/ 10275 w 58710"/>
                      <a:gd name="connsiteY11" fmla="*/ -1054 h 92508"/>
                      <a:gd name="connsiteX12" fmla="*/ -1957 w 58710"/>
                      <a:gd name="connsiteY12" fmla="*/ 1863 h 92508"/>
                      <a:gd name="connsiteX13" fmla="*/ -1957 w 58710"/>
                      <a:gd name="connsiteY13" fmla="*/ 14212 h 92508"/>
                      <a:gd name="connsiteX14" fmla="*/ 9341 w 58710"/>
                      <a:gd name="connsiteY14" fmla="*/ 9778 h 92508"/>
                      <a:gd name="connsiteX15" fmla="*/ 21671 w 58710"/>
                      <a:gd name="connsiteY15" fmla="*/ 8319 h 92508"/>
                      <a:gd name="connsiteX16" fmla="*/ 38317 w 58710"/>
                      <a:gd name="connsiteY16" fmla="*/ 13842 h 92508"/>
                      <a:gd name="connsiteX17" fmla="*/ 44462 w 58710"/>
                      <a:gd name="connsiteY17" fmla="*/ 28855 h 92508"/>
                      <a:gd name="connsiteX18" fmla="*/ 38317 w 58710"/>
                      <a:gd name="connsiteY18" fmla="*/ 43849 h 92508"/>
                      <a:gd name="connsiteX19" fmla="*/ 21671 w 58710"/>
                      <a:gd name="connsiteY19" fmla="*/ 49391 h 92508"/>
                      <a:gd name="connsiteX20" fmla="*/ 11850 w 58710"/>
                      <a:gd name="connsiteY20" fmla="*/ 48302 h 92508"/>
                      <a:gd name="connsiteX21" fmla="*/ 1874 w 58710"/>
                      <a:gd name="connsiteY21" fmla="*/ 44899 h 92508"/>
                      <a:gd name="connsiteX22" fmla="*/ 1874 w 58710"/>
                      <a:gd name="connsiteY22" fmla="*/ 90482 h 92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58710" h="92508">
                        <a:moveTo>
                          <a:pt x="1874" y="90482"/>
                        </a:moveTo>
                        <a:lnTo>
                          <a:pt x="50063" y="90482"/>
                        </a:lnTo>
                        <a:lnTo>
                          <a:pt x="50063" y="80137"/>
                        </a:lnTo>
                        <a:lnTo>
                          <a:pt x="13114" y="80137"/>
                        </a:lnTo>
                        <a:lnTo>
                          <a:pt x="13114" y="57909"/>
                        </a:lnTo>
                        <a:cubicBezTo>
                          <a:pt x="14890" y="58518"/>
                          <a:pt x="16666" y="58972"/>
                          <a:pt x="18442" y="59270"/>
                        </a:cubicBezTo>
                        <a:cubicBezTo>
                          <a:pt x="20232" y="59568"/>
                          <a:pt x="22021" y="59717"/>
                          <a:pt x="23810" y="59717"/>
                        </a:cubicBezTo>
                        <a:cubicBezTo>
                          <a:pt x="33935" y="59717"/>
                          <a:pt x="41954" y="56943"/>
                          <a:pt x="47866" y="51394"/>
                        </a:cubicBezTo>
                        <a:cubicBezTo>
                          <a:pt x="53790" y="45845"/>
                          <a:pt x="56753" y="38332"/>
                          <a:pt x="56753" y="28855"/>
                        </a:cubicBezTo>
                        <a:cubicBezTo>
                          <a:pt x="56753" y="19093"/>
                          <a:pt x="53713" y="11502"/>
                          <a:pt x="47632" y="6083"/>
                        </a:cubicBezTo>
                        <a:cubicBezTo>
                          <a:pt x="41552" y="677"/>
                          <a:pt x="32982" y="-2026"/>
                          <a:pt x="21923" y="-2026"/>
                        </a:cubicBezTo>
                        <a:cubicBezTo>
                          <a:pt x="18112" y="-2026"/>
                          <a:pt x="14229" y="-1702"/>
                          <a:pt x="10275" y="-1054"/>
                        </a:cubicBezTo>
                        <a:cubicBezTo>
                          <a:pt x="6334" y="-406"/>
                          <a:pt x="2256" y="567"/>
                          <a:pt x="-1957" y="1863"/>
                        </a:cubicBezTo>
                        <a:lnTo>
                          <a:pt x="-1957" y="14212"/>
                        </a:lnTo>
                        <a:cubicBezTo>
                          <a:pt x="1686" y="12228"/>
                          <a:pt x="5452" y="10750"/>
                          <a:pt x="9341" y="9778"/>
                        </a:cubicBezTo>
                        <a:cubicBezTo>
                          <a:pt x="13231" y="8806"/>
                          <a:pt x="17340" y="8319"/>
                          <a:pt x="21671" y="8319"/>
                        </a:cubicBezTo>
                        <a:cubicBezTo>
                          <a:pt x="28685" y="8319"/>
                          <a:pt x="34233" y="10160"/>
                          <a:pt x="38317" y="13842"/>
                        </a:cubicBezTo>
                        <a:cubicBezTo>
                          <a:pt x="42414" y="17524"/>
                          <a:pt x="44462" y="22529"/>
                          <a:pt x="44462" y="28855"/>
                        </a:cubicBezTo>
                        <a:cubicBezTo>
                          <a:pt x="44462" y="35169"/>
                          <a:pt x="42414" y="40167"/>
                          <a:pt x="38317" y="43849"/>
                        </a:cubicBezTo>
                        <a:cubicBezTo>
                          <a:pt x="34233" y="47544"/>
                          <a:pt x="28685" y="49391"/>
                          <a:pt x="21671" y="49391"/>
                        </a:cubicBezTo>
                        <a:cubicBezTo>
                          <a:pt x="18391" y="49391"/>
                          <a:pt x="15117" y="49028"/>
                          <a:pt x="11850" y="48302"/>
                        </a:cubicBezTo>
                        <a:cubicBezTo>
                          <a:pt x="8596" y="47576"/>
                          <a:pt x="5270" y="46442"/>
                          <a:pt x="1874" y="44899"/>
                        </a:cubicBezTo>
                        <a:lnTo>
                          <a:pt x="1874" y="904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30" name="Graphic 4">
                  <a:extLst>
                    <a:ext uri="{FF2B5EF4-FFF2-40B4-BE49-F238E27FC236}">
                      <a16:creationId xmlns:a16="http://schemas.microsoft.com/office/drawing/2014/main" id="{7DBEB6D1-FAAF-3C04-7EF8-5E7CEDA83D05}"/>
                    </a:ext>
                  </a:extLst>
                </p:cNvPr>
                <p:cNvGrpSpPr/>
                <p:nvPr/>
              </p:nvGrpSpPr>
              <p:grpSpPr>
                <a:xfrm>
                  <a:off x="4161827" y="1986038"/>
                  <a:ext cx="206934" cy="94142"/>
                  <a:chOff x="4161827" y="1986038"/>
                  <a:chExt cx="206934" cy="94142"/>
                </a:xfrm>
                <a:solidFill>
                  <a:srgbClr val="000000"/>
                </a:solidFill>
              </p:grpSpPr>
              <p:sp>
                <p:nvSpPr>
                  <p:cNvPr id="778" name="Freeform: Shape 777">
                    <a:extLst>
                      <a:ext uri="{FF2B5EF4-FFF2-40B4-BE49-F238E27FC236}">
                        <a16:creationId xmlns:a16="http://schemas.microsoft.com/office/drawing/2014/main" id="{8995E5AB-9F1B-807C-512E-B88040440F05}"/>
                      </a:ext>
                    </a:extLst>
                  </p:cNvPr>
                  <p:cNvSpPr/>
                  <p:nvPr/>
                </p:nvSpPr>
                <p:spPr>
                  <a:xfrm>
                    <a:off x="4337646" y="2031124"/>
                    <a:ext cx="31115" cy="8890"/>
                  </a:xfrm>
                  <a:custGeom>
                    <a:avLst/>
                    <a:gdLst>
                      <a:gd name="connsiteX0" fmla="*/ 31173 w 31115"/>
                      <a:gd name="connsiteY0" fmla="*/ 228 h 8890"/>
                      <a:gd name="connsiteX1" fmla="*/ 58 w 31115"/>
                      <a:gd name="connsiteY1" fmla="*/ 228 h 8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1115" h="8890">
                        <a:moveTo>
                          <a:pt x="31173" y="228"/>
                        </a:moveTo>
                        <a:lnTo>
                          <a:pt x="58" y="228"/>
                        </a:lnTo>
                      </a:path>
                    </a:pathLst>
                  </a:custGeom>
                  <a:solidFill>
                    <a:srgbClr val="000000"/>
                  </a:solidFill>
                  <a:ln w="7106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779" name="Graphic 4">
                    <a:extLst>
                      <a:ext uri="{FF2B5EF4-FFF2-40B4-BE49-F238E27FC236}">
                        <a16:creationId xmlns:a16="http://schemas.microsoft.com/office/drawing/2014/main" id="{2C02EC4B-6EFF-8C29-1489-F518E3C336BB}"/>
                      </a:ext>
                    </a:extLst>
                  </p:cNvPr>
                  <p:cNvGrpSpPr/>
                  <p:nvPr/>
                </p:nvGrpSpPr>
                <p:grpSpPr>
                  <a:xfrm>
                    <a:off x="4161827" y="1986038"/>
                    <a:ext cx="136436" cy="94142"/>
                    <a:chOff x="4161827" y="1986038"/>
                    <a:chExt cx="136436" cy="94142"/>
                  </a:xfrm>
                  <a:solidFill>
                    <a:srgbClr val="000000"/>
                  </a:solidFill>
                </p:grpSpPr>
                <p:sp>
                  <p:nvSpPr>
                    <p:cNvPr id="780" name="Freeform: Shape 779">
                      <a:extLst>
                        <a:ext uri="{FF2B5EF4-FFF2-40B4-BE49-F238E27FC236}">
                          <a16:creationId xmlns:a16="http://schemas.microsoft.com/office/drawing/2014/main" id="{C8F15559-FAA3-3BEE-7EDB-D13971B84D5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161827" y="1987671"/>
                      <a:ext cx="54023" cy="90739"/>
                    </a:xfrm>
                    <a:custGeom>
                      <a:avLst/>
                      <a:gdLst>
                        <a:gd name="connsiteX0" fmla="*/ -285 w 54023"/>
                        <a:gd name="connsiteY0" fmla="*/ 8222 h 90739"/>
                        <a:gd name="connsiteX1" fmla="*/ 19765 w 54023"/>
                        <a:gd name="connsiteY1" fmla="*/ 8222 h 90739"/>
                        <a:gd name="connsiteX2" fmla="*/ 19765 w 54023"/>
                        <a:gd name="connsiteY2" fmla="*/ 77453 h 90739"/>
                        <a:gd name="connsiteX3" fmla="*/ -2055 w 54023"/>
                        <a:gd name="connsiteY3" fmla="*/ 73077 h 90739"/>
                        <a:gd name="connsiteX4" fmla="*/ -2055 w 54023"/>
                        <a:gd name="connsiteY4" fmla="*/ 84259 h 90739"/>
                        <a:gd name="connsiteX5" fmla="*/ 19648 w 54023"/>
                        <a:gd name="connsiteY5" fmla="*/ 88635 h 90739"/>
                        <a:gd name="connsiteX6" fmla="*/ 31919 w 54023"/>
                        <a:gd name="connsiteY6" fmla="*/ 88635 h 90739"/>
                        <a:gd name="connsiteX7" fmla="*/ 31919 w 54023"/>
                        <a:gd name="connsiteY7" fmla="*/ 8222 h 90739"/>
                        <a:gd name="connsiteX8" fmla="*/ 51969 w 54023"/>
                        <a:gd name="connsiteY8" fmla="*/ 8222 h 90739"/>
                        <a:gd name="connsiteX9" fmla="*/ 51969 w 54023"/>
                        <a:gd name="connsiteY9" fmla="*/ -2104 h 90739"/>
                        <a:gd name="connsiteX10" fmla="*/ -285 w 54023"/>
                        <a:gd name="connsiteY10" fmla="*/ -2104 h 90739"/>
                        <a:gd name="connsiteX11" fmla="*/ -285 w 54023"/>
                        <a:gd name="connsiteY11" fmla="*/ 8222 h 907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4023" h="90739">
                          <a:moveTo>
                            <a:pt x="-285" y="8222"/>
                          </a:moveTo>
                          <a:lnTo>
                            <a:pt x="19765" y="8222"/>
                          </a:lnTo>
                          <a:lnTo>
                            <a:pt x="19765" y="77453"/>
                          </a:lnTo>
                          <a:lnTo>
                            <a:pt x="-2055" y="73077"/>
                          </a:lnTo>
                          <a:lnTo>
                            <a:pt x="-2055" y="84259"/>
                          </a:lnTo>
                          <a:lnTo>
                            <a:pt x="19648" y="88635"/>
                          </a:lnTo>
                          <a:lnTo>
                            <a:pt x="31919" y="88635"/>
                          </a:lnTo>
                          <a:lnTo>
                            <a:pt x="31919" y="8222"/>
                          </a:lnTo>
                          <a:lnTo>
                            <a:pt x="51969" y="8222"/>
                          </a:lnTo>
                          <a:lnTo>
                            <a:pt x="51969" y="-2104"/>
                          </a:lnTo>
                          <a:lnTo>
                            <a:pt x="-285" y="-2104"/>
                          </a:lnTo>
                          <a:lnTo>
                            <a:pt x="-285" y="822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9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1" name="Freeform: Shape 780">
                      <a:extLst>
                        <a:ext uri="{FF2B5EF4-FFF2-40B4-BE49-F238E27FC236}">
                          <a16:creationId xmlns:a16="http://schemas.microsoft.com/office/drawing/2014/main" id="{C49AA645-5C88-FFB9-9B26-B25E8A028EB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235548" y="1986038"/>
                      <a:ext cx="62716" cy="94142"/>
                    </a:xfrm>
                    <a:custGeom>
                      <a:avLst/>
                      <a:gdLst>
                        <a:gd name="connsiteX0" fmla="*/ 29360 w 62716"/>
                        <a:gd name="connsiteY0" fmla="*/ 82318 h 94142"/>
                        <a:gd name="connsiteX1" fmla="*/ 15106 w 62716"/>
                        <a:gd name="connsiteY1" fmla="*/ 72984 h 94142"/>
                        <a:gd name="connsiteX2" fmla="*/ 10341 w 62716"/>
                        <a:gd name="connsiteY2" fmla="*/ 44941 h 94142"/>
                        <a:gd name="connsiteX3" fmla="*/ 15106 w 62716"/>
                        <a:gd name="connsiteY3" fmla="*/ 16957 h 94142"/>
                        <a:gd name="connsiteX4" fmla="*/ 29360 w 62716"/>
                        <a:gd name="connsiteY4" fmla="*/ 7623 h 94142"/>
                        <a:gd name="connsiteX5" fmla="*/ 43673 w 62716"/>
                        <a:gd name="connsiteY5" fmla="*/ 16957 h 94142"/>
                        <a:gd name="connsiteX6" fmla="*/ 48457 w 62716"/>
                        <a:gd name="connsiteY6" fmla="*/ 44941 h 94142"/>
                        <a:gd name="connsiteX7" fmla="*/ 43673 w 62716"/>
                        <a:gd name="connsiteY7" fmla="*/ 72984 h 94142"/>
                        <a:gd name="connsiteX8" fmla="*/ 29360 w 62716"/>
                        <a:gd name="connsiteY8" fmla="*/ 82318 h 94142"/>
                        <a:gd name="connsiteX9" fmla="*/ 29360 w 62716"/>
                        <a:gd name="connsiteY9" fmla="*/ 92042 h 94142"/>
                        <a:gd name="connsiteX10" fmla="*/ 52677 w 62716"/>
                        <a:gd name="connsiteY10" fmla="*/ 79965 h 94142"/>
                        <a:gd name="connsiteX11" fmla="*/ 60728 w 62716"/>
                        <a:gd name="connsiteY11" fmla="*/ 44941 h 94142"/>
                        <a:gd name="connsiteX12" fmla="*/ 52677 w 62716"/>
                        <a:gd name="connsiteY12" fmla="*/ 9956 h 94142"/>
                        <a:gd name="connsiteX13" fmla="*/ 29360 w 62716"/>
                        <a:gd name="connsiteY13" fmla="*/ -2101 h 94142"/>
                        <a:gd name="connsiteX14" fmla="*/ 6063 w 62716"/>
                        <a:gd name="connsiteY14" fmla="*/ 9956 h 94142"/>
                        <a:gd name="connsiteX15" fmla="*/ -1988 w 62716"/>
                        <a:gd name="connsiteY15" fmla="*/ 44941 h 94142"/>
                        <a:gd name="connsiteX16" fmla="*/ 6063 w 62716"/>
                        <a:gd name="connsiteY16" fmla="*/ 79965 h 94142"/>
                        <a:gd name="connsiteX17" fmla="*/ 29360 w 62716"/>
                        <a:gd name="connsiteY17" fmla="*/ 92042 h 941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2716" h="94142">
                          <a:moveTo>
                            <a:pt x="29360" y="82318"/>
                          </a:moveTo>
                          <a:cubicBezTo>
                            <a:pt x="23046" y="82318"/>
                            <a:pt x="18295" y="79207"/>
                            <a:pt x="15106" y="72984"/>
                          </a:cubicBezTo>
                          <a:cubicBezTo>
                            <a:pt x="11929" y="66774"/>
                            <a:pt x="10341" y="57426"/>
                            <a:pt x="10341" y="44941"/>
                          </a:cubicBezTo>
                          <a:cubicBezTo>
                            <a:pt x="10341" y="32508"/>
                            <a:pt x="11929" y="23180"/>
                            <a:pt x="15106" y="16957"/>
                          </a:cubicBezTo>
                          <a:cubicBezTo>
                            <a:pt x="18295" y="10734"/>
                            <a:pt x="23046" y="7623"/>
                            <a:pt x="29360" y="7623"/>
                          </a:cubicBezTo>
                          <a:cubicBezTo>
                            <a:pt x="35726" y="7623"/>
                            <a:pt x="40497" y="10734"/>
                            <a:pt x="43673" y="16957"/>
                          </a:cubicBezTo>
                          <a:cubicBezTo>
                            <a:pt x="46862" y="23180"/>
                            <a:pt x="48457" y="32508"/>
                            <a:pt x="48457" y="44941"/>
                          </a:cubicBezTo>
                          <a:cubicBezTo>
                            <a:pt x="48457" y="57426"/>
                            <a:pt x="46862" y="66774"/>
                            <a:pt x="43673" y="72984"/>
                          </a:cubicBezTo>
                          <a:cubicBezTo>
                            <a:pt x="40497" y="79207"/>
                            <a:pt x="35726" y="82318"/>
                            <a:pt x="29360" y="82318"/>
                          </a:cubicBezTo>
                          <a:close/>
                          <a:moveTo>
                            <a:pt x="29360" y="92042"/>
                          </a:moveTo>
                          <a:cubicBezTo>
                            <a:pt x="39537" y="92042"/>
                            <a:pt x="47310" y="88016"/>
                            <a:pt x="52677" y="79965"/>
                          </a:cubicBezTo>
                          <a:cubicBezTo>
                            <a:pt x="58044" y="71927"/>
                            <a:pt x="60728" y="60252"/>
                            <a:pt x="60728" y="44941"/>
                          </a:cubicBezTo>
                          <a:cubicBezTo>
                            <a:pt x="60728" y="29669"/>
                            <a:pt x="58044" y="18007"/>
                            <a:pt x="52677" y="9956"/>
                          </a:cubicBezTo>
                          <a:cubicBezTo>
                            <a:pt x="47310" y="1918"/>
                            <a:pt x="39537" y="-2101"/>
                            <a:pt x="29360" y="-2101"/>
                          </a:cubicBezTo>
                          <a:cubicBezTo>
                            <a:pt x="19196" y="-2101"/>
                            <a:pt x="11430" y="1918"/>
                            <a:pt x="6063" y="9956"/>
                          </a:cubicBezTo>
                          <a:cubicBezTo>
                            <a:pt x="695" y="18007"/>
                            <a:pt x="-1988" y="29669"/>
                            <a:pt x="-1988" y="44941"/>
                          </a:cubicBezTo>
                          <a:cubicBezTo>
                            <a:pt x="-1988" y="60252"/>
                            <a:pt x="695" y="71927"/>
                            <a:pt x="6063" y="79965"/>
                          </a:cubicBezTo>
                          <a:cubicBezTo>
                            <a:pt x="11430" y="88016"/>
                            <a:pt x="19196" y="92042"/>
                            <a:pt x="29360" y="92042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9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31" name="Graphic 4">
                  <a:extLst>
                    <a:ext uri="{FF2B5EF4-FFF2-40B4-BE49-F238E27FC236}">
                      <a16:creationId xmlns:a16="http://schemas.microsoft.com/office/drawing/2014/main" id="{866FFFC6-4D14-E42E-5B2C-97F86D95A831}"/>
                    </a:ext>
                  </a:extLst>
                </p:cNvPr>
                <p:cNvGrpSpPr/>
                <p:nvPr/>
              </p:nvGrpSpPr>
              <p:grpSpPr>
                <a:xfrm>
                  <a:off x="4161827" y="1699831"/>
                  <a:ext cx="206934" cy="92508"/>
                  <a:chOff x="4161827" y="1699831"/>
                  <a:chExt cx="206934" cy="92508"/>
                </a:xfrm>
                <a:solidFill>
                  <a:srgbClr val="000000"/>
                </a:solidFill>
              </p:grpSpPr>
              <p:sp>
                <p:nvSpPr>
                  <p:cNvPr id="774" name="Freeform: Shape 773">
                    <a:extLst>
                      <a:ext uri="{FF2B5EF4-FFF2-40B4-BE49-F238E27FC236}">
                        <a16:creationId xmlns:a16="http://schemas.microsoft.com/office/drawing/2014/main" id="{EAC50EA4-767B-CA76-F25B-DCDB328985F7}"/>
                      </a:ext>
                    </a:extLst>
                  </p:cNvPr>
                  <p:cNvSpPr/>
                  <p:nvPr/>
                </p:nvSpPr>
                <p:spPr>
                  <a:xfrm>
                    <a:off x="4337646" y="1743284"/>
                    <a:ext cx="31115" cy="8890"/>
                  </a:xfrm>
                  <a:custGeom>
                    <a:avLst/>
                    <a:gdLst>
                      <a:gd name="connsiteX0" fmla="*/ 31173 w 31115"/>
                      <a:gd name="connsiteY0" fmla="*/ 196 h 8890"/>
                      <a:gd name="connsiteX1" fmla="*/ 58 w 31115"/>
                      <a:gd name="connsiteY1" fmla="*/ 196 h 8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1115" h="8890">
                        <a:moveTo>
                          <a:pt x="31173" y="196"/>
                        </a:moveTo>
                        <a:lnTo>
                          <a:pt x="58" y="196"/>
                        </a:lnTo>
                      </a:path>
                    </a:pathLst>
                  </a:custGeom>
                  <a:solidFill>
                    <a:srgbClr val="000000"/>
                  </a:solidFill>
                  <a:ln w="7106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775" name="Graphic 4">
                    <a:extLst>
                      <a:ext uri="{FF2B5EF4-FFF2-40B4-BE49-F238E27FC236}">
                        <a16:creationId xmlns:a16="http://schemas.microsoft.com/office/drawing/2014/main" id="{770F8B9F-F91E-3999-3DBD-AA2479ACFFAA}"/>
                      </a:ext>
                    </a:extLst>
                  </p:cNvPr>
                  <p:cNvGrpSpPr/>
                  <p:nvPr/>
                </p:nvGrpSpPr>
                <p:grpSpPr>
                  <a:xfrm>
                    <a:off x="4161827" y="1699831"/>
                    <a:ext cx="133830" cy="92508"/>
                    <a:chOff x="4161827" y="1699831"/>
                    <a:chExt cx="133830" cy="92508"/>
                  </a:xfrm>
                  <a:solidFill>
                    <a:srgbClr val="000000"/>
                  </a:solidFill>
                </p:grpSpPr>
                <p:sp>
                  <p:nvSpPr>
                    <p:cNvPr id="776" name="Freeform: Shape 775">
                      <a:extLst>
                        <a:ext uri="{FF2B5EF4-FFF2-40B4-BE49-F238E27FC236}">
                          <a16:creationId xmlns:a16="http://schemas.microsoft.com/office/drawing/2014/main" id="{853D42C5-77AE-A036-8D0A-07822397486D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161827" y="1699831"/>
                      <a:ext cx="54023" cy="90739"/>
                    </a:xfrm>
                    <a:custGeom>
                      <a:avLst/>
                      <a:gdLst>
                        <a:gd name="connsiteX0" fmla="*/ -285 w 54023"/>
                        <a:gd name="connsiteY0" fmla="*/ 8190 h 90739"/>
                        <a:gd name="connsiteX1" fmla="*/ 19765 w 54023"/>
                        <a:gd name="connsiteY1" fmla="*/ 8190 h 90739"/>
                        <a:gd name="connsiteX2" fmla="*/ 19765 w 54023"/>
                        <a:gd name="connsiteY2" fmla="*/ 77420 h 90739"/>
                        <a:gd name="connsiteX3" fmla="*/ -2055 w 54023"/>
                        <a:gd name="connsiteY3" fmla="*/ 73045 h 90739"/>
                        <a:gd name="connsiteX4" fmla="*/ -2055 w 54023"/>
                        <a:gd name="connsiteY4" fmla="*/ 84227 h 90739"/>
                        <a:gd name="connsiteX5" fmla="*/ 19648 w 54023"/>
                        <a:gd name="connsiteY5" fmla="*/ 88602 h 90739"/>
                        <a:gd name="connsiteX6" fmla="*/ 31919 w 54023"/>
                        <a:gd name="connsiteY6" fmla="*/ 88602 h 90739"/>
                        <a:gd name="connsiteX7" fmla="*/ 31919 w 54023"/>
                        <a:gd name="connsiteY7" fmla="*/ 8190 h 90739"/>
                        <a:gd name="connsiteX8" fmla="*/ 51969 w 54023"/>
                        <a:gd name="connsiteY8" fmla="*/ 8190 h 90739"/>
                        <a:gd name="connsiteX9" fmla="*/ 51969 w 54023"/>
                        <a:gd name="connsiteY9" fmla="*/ -2137 h 90739"/>
                        <a:gd name="connsiteX10" fmla="*/ -285 w 54023"/>
                        <a:gd name="connsiteY10" fmla="*/ -2137 h 90739"/>
                        <a:gd name="connsiteX11" fmla="*/ -285 w 54023"/>
                        <a:gd name="connsiteY11" fmla="*/ 8190 h 907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4023" h="90739">
                          <a:moveTo>
                            <a:pt x="-285" y="8190"/>
                          </a:moveTo>
                          <a:lnTo>
                            <a:pt x="19765" y="8190"/>
                          </a:lnTo>
                          <a:lnTo>
                            <a:pt x="19765" y="77420"/>
                          </a:lnTo>
                          <a:lnTo>
                            <a:pt x="-2055" y="73045"/>
                          </a:lnTo>
                          <a:lnTo>
                            <a:pt x="-2055" y="84227"/>
                          </a:lnTo>
                          <a:lnTo>
                            <a:pt x="19648" y="88602"/>
                          </a:lnTo>
                          <a:lnTo>
                            <a:pt x="31919" y="88602"/>
                          </a:lnTo>
                          <a:lnTo>
                            <a:pt x="31919" y="8190"/>
                          </a:lnTo>
                          <a:lnTo>
                            <a:pt x="51969" y="8190"/>
                          </a:lnTo>
                          <a:lnTo>
                            <a:pt x="51969" y="-2137"/>
                          </a:lnTo>
                          <a:lnTo>
                            <a:pt x="-285" y="-2137"/>
                          </a:lnTo>
                          <a:lnTo>
                            <a:pt x="-285" y="819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9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7" name="Freeform: Shape 776">
                      <a:extLst>
                        <a:ext uri="{FF2B5EF4-FFF2-40B4-BE49-F238E27FC236}">
                          <a16:creationId xmlns:a16="http://schemas.microsoft.com/office/drawing/2014/main" id="{3BCDBE57-7E6F-6695-9509-AA3AD42993E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236948" y="1699831"/>
                      <a:ext cx="58710" cy="92508"/>
                    </a:xfrm>
                    <a:custGeom>
                      <a:avLst/>
                      <a:gdLst>
                        <a:gd name="connsiteX0" fmla="*/ 1874 w 58710"/>
                        <a:gd name="connsiteY0" fmla="*/ 90418 h 92508"/>
                        <a:gd name="connsiteX1" fmla="*/ 50063 w 58710"/>
                        <a:gd name="connsiteY1" fmla="*/ 90418 h 92508"/>
                        <a:gd name="connsiteX2" fmla="*/ 50063 w 58710"/>
                        <a:gd name="connsiteY2" fmla="*/ 80072 h 92508"/>
                        <a:gd name="connsiteX3" fmla="*/ 13114 w 58710"/>
                        <a:gd name="connsiteY3" fmla="*/ 80072 h 92508"/>
                        <a:gd name="connsiteX4" fmla="*/ 13114 w 58710"/>
                        <a:gd name="connsiteY4" fmla="*/ 57844 h 92508"/>
                        <a:gd name="connsiteX5" fmla="*/ 18442 w 58710"/>
                        <a:gd name="connsiteY5" fmla="*/ 59205 h 92508"/>
                        <a:gd name="connsiteX6" fmla="*/ 23810 w 58710"/>
                        <a:gd name="connsiteY6" fmla="*/ 59653 h 92508"/>
                        <a:gd name="connsiteX7" fmla="*/ 47866 w 58710"/>
                        <a:gd name="connsiteY7" fmla="*/ 51329 h 92508"/>
                        <a:gd name="connsiteX8" fmla="*/ 56753 w 58710"/>
                        <a:gd name="connsiteY8" fmla="*/ 28791 h 92508"/>
                        <a:gd name="connsiteX9" fmla="*/ 47632 w 58710"/>
                        <a:gd name="connsiteY9" fmla="*/ 6018 h 92508"/>
                        <a:gd name="connsiteX10" fmla="*/ 21923 w 58710"/>
                        <a:gd name="connsiteY10" fmla="*/ -2091 h 92508"/>
                        <a:gd name="connsiteX11" fmla="*/ 10275 w 58710"/>
                        <a:gd name="connsiteY11" fmla="*/ -1119 h 92508"/>
                        <a:gd name="connsiteX12" fmla="*/ -1957 w 58710"/>
                        <a:gd name="connsiteY12" fmla="*/ 1798 h 92508"/>
                        <a:gd name="connsiteX13" fmla="*/ -1957 w 58710"/>
                        <a:gd name="connsiteY13" fmla="*/ 14147 h 92508"/>
                        <a:gd name="connsiteX14" fmla="*/ 9341 w 58710"/>
                        <a:gd name="connsiteY14" fmla="*/ 9713 h 92508"/>
                        <a:gd name="connsiteX15" fmla="*/ 21671 w 58710"/>
                        <a:gd name="connsiteY15" fmla="*/ 8255 h 92508"/>
                        <a:gd name="connsiteX16" fmla="*/ 38317 w 58710"/>
                        <a:gd name="connsiteY16" fmla="*/ 13778 h 92508"/>
                        <a:gd name="connsiteX17" fmla="*/ 44462 w 58710"/>
                        <a:gd name="connsiteY17" fmla="*/ 28791 h 92508"/>
                        <a:gd name="connsiteX18" fmla="*/ 38317 w 58710"/>
                        <a:gd name="connsiteY18" fmla="*/ 43784 h 92508"/>
                        <a:gd name="connsiteX19" fmla="*/ 21671 w 58710"/>
                        <a:gd name="connsiteY19" fmla="*/ 49326 h 92508"/>
                        <a:gd name="connsiteX20" fmla="*/ 11850 w 58710"/>
                        <a:gd name="connsiteY20" fmla="*/ 48237 h 92508"/>
                        <a:gd name="connsiteX21" fmla="*/ 1874 w 58710"/>
                        <a:gd name="connsiteY21" fmla="*/ 44834 h 92508"/>
                        <a:gd name="connsiteX22" fmla="*/ 1874 w 58710"/>
                        <a:gd name="connsiteY22" fmla="*/ 90418 h 925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58710" h="92508">
                          <a:moveTo>
                            <a:pt x="1874" y="90418"/>
                          </a:moveTo>
                          <a:lnTo>
                            <a:pt x="50063" y="90418"/>
                          </a:lnTo>
                          <a:lnTo>
                            <a:pt x="50063" y="80072"/>
                          </a:lnTo>
                          <a:lnTo>
                            <a:pt x="13114" y="80072"/>
                          </a:lnTo>
                          <a:lnTo>
                            <a:pt x="13114" y="57844"/>
                          </a:lnTo>
                          <a:cubicBezTo>
                            <a:pt x="14890" y="58453"/>
                            <a:pt x="16666" y="58907"/>
                            <a:pt x="18442" y="59205"/>
                          </a:cubicBezTo>
                          <a:cubicBezTo>
                            <a:pt x="20232" y="59504"/>
                            <a:pt x="22021" y="59653"/>
                            <a:pt x="23810" y="59653"/>
                          </a:cubicBezTo>
                          <a:cubicBezTo>
                            <a:pt x="33935" y="59653"/>
                            <a:pt x="41954" y="56878"/>
                            <a:pt x="47866" y="51329"/>
                          </a:cubicBezTo>
                          <a:cubicBezTo>
                            <a:pt x="53790" y="45781"/>
                            <a:pt x="56753" y="38268"/>
                            <a:pt x="56753" y="28791"/>
                          </a:cubicBezTo>
                          <a:cubicBezTo>
                            <a:pt x="56753" y="19028"/>
                            <a:pt x="53713" y="11437"/>
                            <a:pt x="47632" y="6018"/>
                          </a:cubicBezTo>
                          <a:cubicBezTo>
                            <a:pt x="41552" y="612"/>
                            <a:pt x="32982" y="-2091"/>
                            <a:pt x="21923" y="-2091"/>
                          </a:cubicBezTo>
                          <a:cubicBezTo>
                            <a:pt x="18112" y="-2091"/>
                            <a:pt x="14229" y="-1767"/>
                            <a:pt x="10275" y="-1119"/>
                          </a:cubicBezTo>
                          <a:cubicBezTo>
                            <a:pt x="6334" y="-471"/>
                            <a:pt x="2256" y="502"/>
                            <a:pt x="-1957" y="1798"/>
                          </a:cubicBezTo>
                          <a:lnTo>
                            <a:pt x="-1957" y="14147"/>
                          </a:lnTo>
                          <a:cubicBezTo>
                            <a:pt x="1686" y="12163"/>
                            <a:pt x="5452" y="10686"/>
                            <a:pt x="9341" y="9713"/>
                          </a:cubicBezTo>
                          <a:cubicBezTo>
                            <a:pt x="13231" y="8741"/>
                            <a:pt x="17340" y="8255"/>
                            <a:pt x="21671" y="8255"/>
                          </a:cubicBezTo>
                          <a:cubicBezTo>
                            <a:pt x="28685" y="8255"/>
                            <a:pt x="34233" y="10096"/>
                            <a:pt x="38317" y="13778"/>
                          </a:cubicBezTo>
                          <a:cubicBezTo>
                            <a:pt x="42414" y="17459"/>
                            <a:pt x="44462" y="22464"/>
                            <a:pt x="44462" y="28791"/>
                          </a:cubicBezTo>
                          <a:cubicBezTo>
                            <a:pt x="44462" y="35104"/>
                            <a:pt x="42414" y="40102"/>
                            <a:pt x="38317" y="43784"/>
                          </a:cubicBezTo>
                          <a:cubicBezTo>
                            <a:pt x="34233" y="47479"/>
                            <a:pt x="28685" y="49326"/>
                            <a:pt x="21671" y="49326"/>
                          </a:cubicBezTo>
                          <a:cubicBezTo>
                            <a:pt x="18391" y="49326"/>
                            <a:pt x="15117" y="48963"/>
                            <a:pt x="11850" y="48237"/>
                          </a:cubicBezTo>
                          <a:cubicBezTo>
                            <a:pt x="8596" y="47511"/>
                            <a:pt x="5270" y="46377"/>
                            <a:pt x="1874" y="44834"/>
                          </a:cubicBezTo>
                          <a:lnTo>
                            <a:pt x="1874" y="9041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9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32" name="Graphic 4">
                  <a:extLst>
                    <a:ext uri="{FF2B5EF4-FFF2-40B4-BE49-F238E27FC236}">
                      <a16:creationId xmlns:a16="http://schemas.microsoft.com/office/drawing/2014/main" id="{DDB25FDA-C6FB-E8A2-36B4-E995A89BFAFA}"/>
                    </a:ext>
                  </a:extLst>
                </p:cNvPr>
                <p:cNvGrpSpPr/>
                <p:nvPr/>
              </p:nvGrpSpPr>
              <p:grpSpPr>
                <a:xfrm>
                  <a:off x="4157277" y="1410357"/>
                  <a:ext cx="211484" cy="94142"/>
                  <a:chOff x="4157277" y="1410357"/>
                  <a:chExt cx="211484" cy="94142"/>
                </a:xfrm>
                <a:solidFill>
                  <a:srgbClr val="000000"/>
                </a:solidFill>
              </p:grpSpPr>
              <p:sp>
                <p:nvSpPr>
                  <p:cNvPr id="770" name="Freeform: Shape 769">
                    <a:extLst>
                      <a:ext uri="{FF2B5EF4-FFF2-40B4-BE49-F238E27FC236}">
                        <a16:creationId xmlns:a16="http://schemas.microsoft.com/office/drawing/2014/main" id="{482BCA75-58DC-1D2D-60ED-A63C5E8D4C13}"/>
                      </a:ext>
                    </a:extLst>
                  </p:cNvPr>
                  <p:cNvSpPr/>
                  <p:nvPr/>
                </p:nvSpPr>
                <p:spPr>
                  <a:xfrm>
                    <a:off x="4337646" y="1455444"/>
                    <a:ext cx="31115" cy="8890"/>
                  </a:xfrm>
                  <a:custGeom>
                    <a:avLst/>
                    <a:gdLst>
                      <a:gd name="connsiteX0" fmla="*/ 31173 w 31115"/>
                      <a:gd name="connsiteY0" fmla="*/ 164 h 8890"/>
                      <a:gd name="connsiteX1" fmla="*/ 58 w 31115"/>
                      <a:gd name="connsiteY1" fmla="*/ 164 h 8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1115" h="8890">
                        <a:moveTo>
                          <a:pt x="31173" y="164"/>
                        </a:moveTo>
                        <a:lnTo>
                          <a:pt x="58" y="164"/>
                        </a:lnTo>
                      </a:path>
                    </a:pathLst>
                  </a:custGeom>
                  <a:solidFill>
                    <a:srgbClr val="000000"/>
                  </a:solidFill>
                  <a:ln w="7106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771" name="Graphic 4">
                    <a:extLst>
                      <a:ext uri="{FF2B5EF4-FFF2-40B4-BE49-F238E27FC236}">
                        <a16:creationId xmlns:a16="http://schemas.microsoft.com/office/drawing/2014/main" id="{66EE5B8D-2345-A6BB-3727-2E1CC0532D2E}"/>
                      </a:ext>
                    </a:extLst>
                  </p:cNvPr>
                  <p:cNvGrpSpPr/>
                  <p:nvPr/>
                </p:nvGrpSpPr>
                <p:grpSpPr>
                  <a:xfrm>
                    <a:off x="4157277" y="1410357"/>
                    <a:ext cx="140987" cy="94142"/>
                    <a:chOff x="4157277" y="1410357"/>
                    <a:chExt cx="140987" cy="94142"/>
                  </a:xfrm>
                  <a:solidFill>
                    <a:srgbClr val="000000"/>
                  </a:solidFill>
                </p:grpSpPr>
                <p:sp>
                  <p:nvSpPr>
                    <p:cNvPr id="772" name="Freeform: Shape 771">
                      <a:extLst>
                        <a:ext uri="{FF2B5EF4-FFF2-40B4-BE49-F238E27FC236}">
                          <a16:creationId xmlns:a16="http://schemas.microsoft.com/office/drawing/2014/main" id="{A33EF136-9234-9C6A-7EDF-6EA931E9533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157277" y="1410357"/>
                      <a:ext cx="57601" cy="92372"/>
                    </a:xfrm>
                    <a:custGeom>
                      <a:avLst/>
                      <a:gdLst>
                        <a:gd name="connsiteX0" fmla="*/ 12847 w 57601"/>
                        <a:gd name="connsiteY0" fmla="*/ 8115 h 92372"/>
                        <a:gd name="connsiteX1" fmla="*/ 55689 w 57601"/>
                        <a:gd name="connsiteY1" fmla="*/ 8115 h 92372"/>
                        <a:gd name="connsiteX2" fmla="*/ 55689 w 57601"/>
                        <a:gd name="connsiteY2" fmla="*/ -2211 h 92372"/>
                        <a:gd name="connsiteX3" fmla="*/ -1913 w 57601"/>
                        <a:gd name="connsiteY3" fmla="*/ -2211 h 92372"/>
                        <a:gd name="connsiteX4" fmla="*/ -1913 w 57601"/>
                        <a:gd name="connsiteY4" fmla="*/ 8115 h 92372"/>
                        <a:gd name="connsiteX5" fmla="*/ 17126 w 57601"/>
                        <a:gd name="connsiteY5" fmla="*/ 27523 h 92372"/>
                        <a:gd name="connsiteX6" fmla="*/ 32294 w 57601"/>
                        <a:gd name="connsiteY6" fmla="*/ 43256 h 92372"/>
                        <a:gd name="connsiteX7" fmla="*/ 40520 w 57601"/>
                        <a:gd name="connsiteY7" fmla="*/ 54457 h 92372"/>
                        <a:gd name="connsiteX8" fmla="*/ 42873 w 57601"/>
                        <a:gd name="connsiteY8" fmla="*/ 63480 h 92372"/>
                        <a:gd name="connsiteX9" fmla="*/ 37798 w 57601"/>
                        <a:gd name="connsiteY9" fmla="*/ 75265 h 92372"/>
                        <a:gd name="connsiteX10" fmla="*/ 24574 w 57601"/>
                        <a:gd name="connsiteY10" fmla="*/ 79835 h 92372"/>
                        <a:gd name="connsiteX11" fmla="*/ 12381 w 57601"/>
                        <a:gd name="connsiteY11" fmla="*/ 77832 h 92372"/>
                        <a:gd name="connsiteX12" fmla="*/ -1310 w 57601"/>
                        <a:gd name="connsiteY12" fmla="*/ 71745 h 92372"/>
                        <a:gd name="connsiteX13" fmla="*/ -1310 w 57601"/>
                        <a:gd name="connsiteY13" fmla="*/ 84152 h 92372"/>
                        <a:gd name="connsiteX14" fmla="*/ 12536 w 57601"/>
                        <a:gd name="connsiteY14" fmla="*/ 88645 h 92372"/>
                        <a:gd name="connsiteX15" fmla="*/ 24340 w 57601"/>
                        <a:gd name="connsiteY15" fmla="*/ 90162 h 92372"/>
                        <a:gd name="connsiteX16" fmla="*/ 46821 w 57601"/>
                        <a:gd name="connsiteY16" fmla="*/ 83102 h 92372"/>
                        <a:gd name="connsiteX17" fmla="*/ 55203 w 57601"/>
                        <a:gd name="connsiteY17" fmla="*/ 64278 h 92372"/>
                        <a:gd name="connsiteX18" fmla="*/ 53102 w 57601"/>
                        <a:gd name="connsiteY18" fmla="*/ 53660 h 92372"/>
                        <a:gd name="connsiteX19" fmla="*/ 45479 w 57601"/>
                        <a:gd name="connsiteY19" fmla="*/ 41855 h 92372"/>
                        <a:gd name="connsiteX20" fmla="*/ 35814 w 57601"/>
                        <a:gd name="connsiteY20" fmla="*/ 31665 h 92372"/>
                        <a:gd name="connsiteX21" fmla="*/ 12847 w 57601"/>
                        <a:gd name="connsiteY21" fmla="*/ 8115 h 923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57601" h="92372">
                          <a:moveTo>
                            <a:pt x="12847" y="8115"/>
                          </a:moveTo>
                          <a:lnTo>
                            <a:pt x="55689" y="8115"/>
                          </a:lnTo>
                          <a:lnTo>
                            <a:pt x="55689" y="-2211"/>
                          </a:lnTo>
                          <a:lnTo>
                            <a:pt x="-1913" y="-2211"/>
                          </a:lnTo>
                          <a:lnTo>
                            <a:pt x="-1913" y="8115"/>
                          </a:lnTo>
                          <a:cubicBezTo>
                            <a:pt x="2741" y="12938"/>
                            <a:pt x="9088" y="19407"/>
                            <a:pt x="17126" y="27523"/>
                          </a:cubicBezTo>
                          <a:cubicBezTo>
                            <a:pt x="25177" y="35652"/>
                            <a:pt x="30233" y="40896"/>
                            <a:pt x="32294" y="43256"/>
                          </a:cubicBezTo>
                          <a:cubicBezTo>
                            <a:pt x="36222" y="47664"/>
                            <a:pt x="38964" y="51397"/>
                            <a:pt x="40520" y="54457"/>
                          </a:cubicBezTo>
                          <a:cubicBezTo>
                            <a:pt x="42089" y="57517"/>
                            <a:pt x="42873" y="60524"/>
                            <a:pt x="42873" y="63480"/>
                          </a:cubicBezTo>
                          <a:cubicBezTo>
                            <a:pt x="42873" y="68303"/>
                            <a:pt x="41181" y="72231"/>
                            <a:pt x="37798" y="75265"/>
                          </a:cubicBezTo>
                          <a:cubicBezTo>
                            <a:pt x="34414" y="78312"/>
                            <a:pt x="30006" y="79835"/>
                            <a:pt x="24574" y="79835"/>
                          </a:cubicBezTo>
                          <a:cubicBezTo>
                            <a:pt x="20723" y="79835"/>
                            <a:pt x="16659" y="79168"/>
                            <a:pt x="12381" y="77832"/>
                          </a:cubicBezTo>
                          <a:cubicBezTo>
                            <a:pt x="8115" y="76497"/>
                            <a:pt x="3552" y="74468"/>
                            <a:pt x="-1310" y="71745"/>
                          </a:cubicBezTo>
                          <a:lnTo>
                            <a:pt x="-1310" y="84152"/>
                          </a:lnTo>
                          <a:cubicBezTo>
                            <a:pt x="3630" y="86136"/>
                            <a:pt x="8245" y="87633"/>
                            <a:pt x="12536" y="88645"/>
                          </a:cubicBezTo>
                          <a:cubicBezTo>
                            <a:pt x="16840" y="89656"/>
                            <a:pt x="20775" y="90162"/>
                            <a:pt x="24340" y="90162"/>
                          </a:cubicBezTo>
                          <a:cubicBezTo>
                            <a:pt x="33740" y="90162"/>
                            <a:pt x="41233" y="87808"/>
                            <a:pt x="46821" y="83102"/>
                          </a:cubicBezTo>
                          <a:cubicBezTo>
                            <a:pt x="52409" y="78409"/>
                            <a:pt x="55203" y="72134"/>
                            <a:pt x="55203" y="64278"/>
                          </a:cubicBezTo>
                          <a:cubicBezTo>
                            <a:pt x="55203" y="60544"/>
                            <a:pt x="54503" y="57005"/>
                            <a:pt x="53102" y="53660"/>
                          </a:cubicBezTo>
                          <a:cubicBezTo>
                            <a:pt x="51715" y="50328"/>
                            <a:pt x="49174" y="46393"/>
                            <a:pt x="45479" y="41855"/>
                          </a:cubicBezTo>
                          <a:cubicBezTo>
                            <a:pt x="44468" y="40676"/>
                            <a:pt x="41246" y="37279"/>
                            <a:pt x="35814" y="31665"/>
                          </a:cubicBezTo>
                          <a:cubicBezTo>
                            <a:pt x="30395" y="26052"/>
                            <a:pt x="22739" y="18202"/>
                            <a:pt x="12847" y="811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9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3" name="Freeform: Shape 772">
                      <a:extLst>
                        <a:ext uri="{FF2B5EF4-FFF2-40B4-BE49-F238E27FC236}">
                          <a16:creationId xmlns:a16="http://schemas.microsoft.com/office/drawing/2014/main" id="{651FD4F1-FD62-0689-AEEF-B8300A7B266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235548" y="1410357"/>
                      <a:ext cx="62716" cy="94142"/>
                    </a:xfrm>
                    <a:custGeom>
                      <a:avLst/>
                      <a:gdLst>
                        <a:gd name="connsiteX0" fmla="*/ 29360 w 62716"/>
                        <a:gd name="connsiteY0" fmla="*/ 82253 h 94142"/>
                        <a:gd name="connsiteX1" fmla="*/ 15106 w 62716"/>
                        <a:gd name="connsiteY1" fmla="*/ 72919 h 94142"/>
                        <a:gd name="connsiteX2" fmla="*/ 10341 w 62716"/>
                        <a:gd name="connsiteY2" fmla="*/ 44876 h 94142"/>
                        <a:gd name="connsiteX3" fmla="*/ 15106 w 62716"/>
                        <a:gd name="connsiteY3" fmla="*/ 16892 h 94142"/>
                        <a:gd name="connsiteX4" fmla="*/ 29360 w 62716"/>
                        <a:gd name="connsiteY4" fmla="*/ 7558 h 94142"/>
                        <a:gd name="connsiteX5" fmla="*/ 43673 w 62716"/>
                        <a:gd name="connsiteY5" fmla="*/ 16892 h 94142"/>
                        <a:gd name="connsiteX6" fmla="*/ 48457 w 62716"/>
                        <a:gd name="connsiteY6" fmla="*/ 44876 h 94142"/>
                        <a:gd name="connsiteX7" fmla="*/ 43673 w 62716"/>
                        <a:gd name="connsiteY7" fmla="*/ 72919 h 94142"/>
                        <a:gd name="connsiteX8" fmla="*/ 29360 w 62716"/>
                        <a:gd name="connsiteY8" fmla="*/ 82253 h 94142"/>
                        <a:gd name="connsiteX9" fmla="*/ 29360 w 62716"/>
                        <a:gd name="connsiteY9" fmla="*/ 91977 h 94142"/>
                        <a:gd name="connsiteX10" fmla="*/ 52677 w 62716"/>
                        <a:gd name="connsiteY10" fmla="*/ 79900 h 94142"/>
                        <a:gd name="connsiteX11" fmla="*/ 60728 w 62716"/>
                        <a:gd name="connsiteY11" fmla="*/ 44876 h 94142"/>
                        <a:gd name="connsiteX12" fmla="*/ 52677 w 62716"/>
                        <a:gd name="connsiteY12" fmla="*/ 9892 h 94142"/>
                        <a:gd name="connsiteX13" fmla="*/ 29360 w 62716"/>
                        <a:gd name="connsiteY13" fmla="*/ -2166 h 94142"/>
                        <a:gd name="connsiteX14" fmla="*/ 6063 w 62716"/>
                        <a:gd name="connsiteY14" fmla="*/ 9892 h 94142"/>
                        <a:gd name="connsiteX15" fmla="*/ -1988 w 62716"/>
                        <a:gd name="connsiteY15" fmla="*/ 44876 h 94142"/>
                        <a:gd name="connsiteX16" fmla="*/ 6063 w 62716"/>
                        <a:gd name="connsiteY16" fmla="*/ 79900 h 94142"/>
                        <a:gd name="connsiteX17" fmla="*/ 29360 w 62716"/>
                        <a:gd name="connsiteY17" fmla="*/ 91977 h 941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2716" h="94142">
                          <a:moveTo>
                            <a:pt x="29360" y="82253"/>
                          </a:moveTo>
                          <a:cubicBezTo>
                            <a:pt x="23046" y="82253"/>
                            <a:pt x="18295" y="79142"/>
                            <a:pt x="15106" y="72919"/>
                          </a:cubicBezTo>
                          <a:cubicBezTo>
                            <a:pt x="11929" y="66709"/>
                            <a:pt x="10341" y="57361"/>
                            <a:pt x="10341" y="44876"/>
                          </a:cubicBezTo>
                          <a:cubicBezTo>
                            <a:pt x="10341" y="32443"/>
                            <a:pt x="11929" y="23115"/>
                            <a:pt x="15106" y="16892"/>
                          </a:cubicBezTo>
                          <a:cubicBezTo>
                            <a:pt x="18295" y="10669"/>
                            <a:pt x="23046" y="7558"/>
                            <a:pt x="29360" y="7558"/>
                          </a:cubicBezTo>
                          <a:cubicBezTo>
                            <a:pt x="35726" y="7558"/>
                            <a:pt x="40497" y="10669"/>
                            <a:pt x="43673" y="16892"/>
                          </a:cubicBezTo>
                          <a:cubicBezTo>
                            <a:pt x="46862" y="23115"/>
                            <a:pt x="48457" y="32443"/>
                            <a:pt x="48457" y="44876"/>
                          </a:cubicBezTo>
                          <a:cubicBezTo>
                            <a:pt x="48457" y="57361"/>
                            <a:pt x="46862" y="66709"/>
                            <a:pt x="43673" y="72919"/>
                          </a:cubicBezTo>
                          <a:cubicBezTo>
                            <a:pt x="40497" y="79142"/>
                            <a:pt x="35726" y="82253"/>
                            <a:pt x="29360" y="82253"/>
                          </a:cubicBezTo>
                          <a:close/>
                          <a:moveTo>
                            <a:pt x="29360" y="91977"/>
                          </a:moveTo>
                          <a:cubicBezTo>
                            <a:pt x="39537" y="91977"/>
                            <a:pt x="47310" y="87951"/>
                            <a:pt x="52677" y="79900"/>
                          </a:cubicBezTo>
                          <a:cubicBezTo>
                            <a:pt x="58044" y="71862"/>
                            <a:pt x="60728" y="60188"/>
                            <a:pt x="60728" y="44876"/>
                          </a:cubicBezTo>
                          <a:cubicBezTo>
                            <a:pt x="60728" y="29604"/>
                            <a:pt x="58044" y="17943"/>
                            <a:pt x="52677" y="9892"/>
                          </a:cubicBezTo>
                          <a:cubicBezTo>
                            <a:pt x="47310" y="1853"/>
                            <a:pt x="39537" y="-2166"/>
                            <a:pt x="29360" y="-2166"/>
                          </a:cubicBezTo>
                          <a:cubicBezTo>
                            <a:pt x="19196" y="-2166"/>
                            <a:pt x="11430" y="1853"/>
                            <a:pt x="6063" y="9892"/>
                          </a:cubicBezTo>
                          <a:cubicBezTo>
                            <a:pt x="695" y="17943"/>
                            <a:pt x="-1988" y="29604"/>
                            <a:pt x="-1988" y="44876"/>
                          </a:cubicBezTo>
                          <a:cubicBezTo>
                            <a:pt x="-1988" y="60188"/>
                            <a:pt x="695" y="71862"/>
                            <a:pt x="6063" y="79900"/>
                          </a:cubicBezTo>
                          <a:cubicBezTo>
                            <a:pt x="11430" y="87951"/>
                            <a:pt x="19196" y="91977"/>
                            <a:pt x="29360" y="91977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9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33" name="Graphic 4">
                  <a:extLst>
                    <a:ext uri="{FF2B5EF4-FFF2-40B4-BE49-F238E27FC236}">
                      <a16:creationId xmlns:a16="http://schemas.microsoft.com/office/drawing/2014/main" id="{78C8F02C-BC1E-57F3-5A48-C676C661420C}"/>
                    </a:ext>
                  </a:extLst>
                </p:cNvPr>
                <p:cNvGrpSpPr/>
                <p:nvPr/>
              </p:nvGrpSpPr>
              <p:grpSpPr>
                <a:xfrm>
                  <a:off x="4157277" y="1122516"/>
                  <a:ext cx="211484" cy="94142"/>
                  <a:chOff x="4157277" y="1122516"/>
                  <a:chExt cx="211484" cy="94142"/>
                </a:xfrm>
                <a:solidFill>
                  <a:srgbClr val="000000"/>
                </a:solidFill>
              </p:grpSpPr>
              <p:sp>
                <p:nvSpPr>
                  <p:cNvPr id="766" name="Freeform: Shape 765">
                    <a:extLst>
                      <a:ext uri="{FF2B5EF4-FFF2-40B4-BE49-F238E27FC236}">
                        <a16:creationId xmlns:a16="http://schemas.microsoft.com/office/drawing/2014/main" id="{B64304A4-CDEC-2206-3125-F1DC2060D119}"/>
                      </a:ext>
                    </a:extLst>
                  </p:cNvPr>
                  <p:cNvSpPr/>
                  <p:nvPr/>
                </p:nvSpPr>
                <p:spPr>
                  <a:xfrm>
                    <a:off x="4337646" y="1167603"/>
                    <a:ext cx="31115" cy="8890"/>
                  </a:xfrm>
                  <a:custGeom>
                    <a:avLst/>
                    <a:gdLst>
                      <a:gd name="connsiteX0" fmla="*/ 31173 w 31115"/>
                      <a:gd name="connsiteY0" fmla="*/ 131 h 8890"/>
                      <a:gd name="connsiteX1" fmla="*/ 58 w 31115"/>
                      <a:gd name="connsiteY1" fmla="*/ 131 h 8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1115" h="8890">
                        <a:moveTo>
                          <a:pt x="31173" y="131"/>
                        </a:moveTo>
                        <a:lnTo>
                          <a:pt x="58" y="131"/>
                        </a:lnTo>
                      </a:path>
                    </a:pathLst>
                  </a:custGeom>
                  <a:solidFill>
                    <a:srgbClr val="000000"/>
                  </a:solidFill>
                  <a:ln w="7106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767" name="Graphic 4">
                    <a:extLst>
                      <a:ext uri="{FF2B5EF4-FFF2-40B4-BE49-F238E27FC236}">
                        <a16:creationId xmlns:a16="http://schemas.microsoft.com/office/drawing/2014/main" id="{F1876AF9-A9FE-41F0-00CD-E7EF37AA1C56}"/>
                      </a:ext>
                    </a:extLst>
                  </p:cNvPr>
                  <p:cNvGrpSpPr/>
                  <p:nvPr/>
                </p:nvGrpSpPr>
                <p:grpSpPr>
                  <a:xfrm>
                    <a:off x="4157277" y="1122516"/>
                    <a:ext cx="138381" cy="94142"/>
                    <a:chOff x="4157277" y="1122516"/>
                    <a:chExt cx="138381" cy="94142"/>
                  </a:xfrm>
                  <a:solidFill>
                    <a:srgbClr val="000000"/>
                  </a:solidFill>
                </p:grpSpPr>
                <p:sp>
                  <p:nvSpPr>
                    <p:cNvPr id="768" name="Freeform: Shape 767">
                      <a:extLst>
                        <a:ext uri="{FF2B5EF4-FFF2-40B4-BE49-F238E27FC236}">
                          <a16:creationId xmlns:a16="http://schemas.microsoft.com/office/drawing/2014/main" id="{99FD54A0-5BFC-589D-E4EB-03FA12FB06C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157277" y="1122516"/>
                      <a:ext cx="57601" cy="92372"/>
                    </a:xfrm>
                    <a:custGeom>
                      <a:avLst/>
                      <a:gdLst>
                        <a:gd name="connsiteX0" fmla="*/ 12847 w 57601"/>
                        <a:gd name="connsiteY0" fmla="*/ 8083 h 92372"/>
                        <a:gd name="connsiteX1" fmla="*/ 55689 w 57601"/>
                        <a:gd name="connsiteY1" fmla="*/ 8083 h 92372"/>
                        <a:gd name="connsiteX2" fmla="*/ 55689 w 57601"/>
                        <a:gd name="connsiteY2" fmla="*/ -2244 h 92372"/>
                        <a:gd name="connsiteX3" fmla="*/ -1913 w 57601"/>
                        <a:gd name="connsiteY3" fmla="*/ -2244 h 92372"/>
                        <a:gd name="connsiteX4" fmla="*/ -1913 w 57601"/>
                        <a:gd name="connsiteY4" fmla="*/ 8083 h 92372"/>
                        <a:gd name="connsiteX5" fmla="*/ 17126 w 57601"/>
                        <a:gd name="connsiteY5" fmla="*/ 27491 h 92372"/>
                        <a:gd name="connsiteX6" fmla="*/ 32294 w 57601"/>
                        <a:gd name="connsiteY6" fmla="*/ 43223 h 92372"/>
                        <a:gd name="connsiteX7" fmla="*/ 40520 w 57601"/>
                        <a:gd name="connsiteY7" fmla="*/ 54425 h 92372"/>
                        <a:gd name="connsiteX8" fmla="*/ 42873 w 57601"/>
                        <a:gd name="connsiteY8" fmla="*/ 63448 h 92372"/>
                        <a:gd name="connsiteX9" fmla="*/ 37798 w 57601"/>
                        <a:gd name="connsiteY9" fmla="*/ 75233 h 92372"/>
                        <a:gd name="connsiteX10" fmla="*/ 24574 w 57601"/>
                        <a:gd name="connsiteY10" fmla="*/ 79803 h 92372"/>
                        <a:gd name="connsiteX11" fmla="*/ 12381 w 57601"/>
                        <a:gd name="connsiteY11" fmla="*/ 77800 h 92372"/>
                        <a:gd name="connsiteX12" fmla="*/ -1310 w 57601"/>
                        <a:gd name="connsiteY12" fmla="*/ 71713 h 92372"/>
                        <a:gd name="connsiteX13" fmla="*/ -1310 w 57601"/>
                        <a:gd name="connsiteY13" fmla="*/ 84120 h 92372"/>
                        <a:gd name="connsiteX14" fmla="*/ 12536 w 57601"/>
                        <a:gd name="connsiteY14" fmla="*/ 88612 h 92372"/>
                        <a:gd name="connsiteX15" fmla="*/ 24340 w 57601"/>
                        <a:gd name="connsiteY15" fmla="*/ 90129 h 92372"/>
                        <a:gd name="connsiteX16" fmla="*/ 46821 w 57601"/>
                        <a:gd name="connsiteY16" fmla="*/ 83070 h 92372"/>
                        <a:gd name="connsiteX17" fmla="*/ 55203 w 57601"/>
                        <a:gd name="connsiteY17" fmla="*/ 64245 h 92372"/>
                        <a:gd name="connsiteX18" fmla="*/ 53102 w 57601"/>
                        <a:gd name="connsiteY18" fmla="*/ 53627 h 92372"/>
                        <a:gd name="connsiteX19" fmla="*/ 45479 w 57601"/>
                        <a:gd name="connsiteY19" fmla="*/ 41823 h 92372"/>
                        <a:gd name="connsiteX20" fmla="*/ 35814 w 57601"/>
                        <a:gd name="connsiteY20" fmla="*/ 31633 h 92372"/>
                        <a:gd name="connsiteX21" fmla="*/ 12847 w 57601"/>
                        <a:gd name="connsiteY21" fmla="*/ 8083 h 923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57601" h="92372">
                          <a:moveTo>
                            <a:pt x="12847" y="8083"/>
                          </a:moveTo>
                          <a:lnTo>
                            <a:pt x="55689" y="8083"/>
                          </a:lnTo>
                          <a:lnTo>
                            <a:pt x="55689" y="-2244"/>
                          </a:lnTo>
                          <a:lnTo>
                            <a:pt x="-1913" y="-2244"/>
                          </a:lnTo>
                          <a:lnTo>
                            <a:pt x="-1913" y="8083"/>
                          </a:lnTo>
                          <a:cubicBezTo>
                            <a:pt x="2741" y="12906"/>
                            <a:pt x="9088" y="19375"/>
                            <a:pt x="17126" y="27491"/>
                          </a:cubicBezTo>
                          <a:cubicBezTo>
                            <a:pt x="25177" y="35620"/>
                            <a:pt x="30233" y="40864"/>
                            <a:pt x="32294" y="43223"/>
                          </a:cubicBezTo>
                          <a:cubicBezTo>
                            <a:pt x="36222" y="47631"/>
                            <a:pt x="38964" y="51365"/>
                            <a:pt x="40520" y="54425"/>
                          </a:cubicBezTo>
                          <a:cubicBezTo>
                            <a:pt x="42089" y="57484"/>
                            <a:pt x="42873" y="60492"/>
                            <a:pt x="42873" y="63448"/>
                          </a:cubicBezTo>
                          <a:cubicBezTo>
                            <a:pt x="42873" y="68271"/>
                            <a:pt x="41181" y="72199"/>
                            <a:pt x="37798" y="75233"/>
                          </a:cubicBezTo>
                          <a:cubicBezTo>
                            <a:pt x="34414" y="78280"/>
                            <a:pt x="30006" y="79803"/>
                            <a:pt x="24574" y="79803"/>
                          </a:cubicBezTo>
                          <a:cubicBezTo>
                            <a:pt x="20723" y="79803"/>
                            <a:pt x="16659" y="79135"/>
                            <a:pt x="12381" y="77800"/>
                          </a:cubicBezTo>
                          <a:cubicBezTo>
                            <a:pt x="8115" y="76464"/>
                            <a:pt x="3552" y="74435"/>
                            <a:pt x="-1310" y="71713"/>
                          </a:cubicBezTo>
                          <a:lnTo>
                            <a:pt x="-1310" y="84120"/>
                          </a:lnTo>
                          <a:cubicBezTo>
                            <a:pt x="3630" y="86104"/>
                            <a:pt x="8245" y="87601"/>
                            <a:pt x="12536" y="88612"/>
                          </a:cubicBezTo>
                          <a:cubicBezTo>
                            <a:pt x="16840" y="89624"/>
                            <a:pt x="20775" y="90129"/>
                            <a:pt x="24340" y="90129"/>
                          </a:cubicBezTo>
                          <a:cubicBezTo>
                            <a:pt x="33740" y="90129"/>
                            <a:pt x="41233" y="87776"/>
                            <a:pt x="46821" y="83070"/>
                          </a:cubicBezTo>
                          <a:cubicBezTo>
                            <a:pt x="52409" y="78377"/>
                            <a:pt x="55203" y="72102"/>
                            <a:pt x="55203" y="64245"/>
                          </a:cubicBezTo>
                          <a:cubicBezTo>
                            <a:pt x="55203" y="60512"/>
                            <a:pt x="54503" y="56972"/>
                            <a:pt x="53102" y="53627"/>
                          </a:cubicBezTo>
                          <a:cubicBezTo>
                            <a:pt x="51715" y="50296"/>
                            <a:pt x="49174" y="46361"/>
                            <a:pt x="45479" y="41823"/>
                          </a:cubicBezTo>
                          <a:cubicBezTo>
                            <a:pt x="44468" y="40643"/>
                            <a:pt x="41246" y="37247"/>
                            <a:pt x="35814" y="31633"/>
                          </a:cubicBezTo>
                          <a:cubicBezTo>
                            <a:pt x="30395" y="26019"/>
                            <a:pt x="22739" y="18169"/>
                            <a:pt x="12847" y="8083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9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9" name="Freeform: Shape 768">
                      <a:extLst>
                        <a:ext uri="{FF2B5EF4-FFF2-40B4-BE49-F238E27FC236}">
                          <a16:creationId xmlns:a16="http://schemas.microsoft.com/office/drawing/2014/main" id="{0C88325B-E3CC-1D67-BBC2-A829D2ADD09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236948" y="1124150"/>
                      <a:ext cx="58710" cy="92508"/>
                    </a:xfrm>
                    <a:custGeom>
                      <a:avLst/>
                      <a:gdLst>
                        <a:gd name="connsiteX0" fmla="*/ 1874 w 58710"/>
                        <a:gd name="connsiteY0" fmla="*/ 90353 h 92508"/>
                        <a:gd name="connsiteX1" fmla="*/ 50063 w 58710"/>
                        <a:gd name="connsiteY1" fmla="*/ 90353 h 92508"/>
                        <a:gd name="connsiteX2" fmla="*/ 50063 w 58710"/>
                        <a:gd name="connsiteY2" fmla="*/ 80007 h 92508"/>
                        <a:gd name="connsiteX3" fmla="*/ 13114 w 58710"/>
                        <a:gd name="connsiteY3" fmla="*/ 80007 h 92508"/>
                        <a:gd name="connsiteX4" fmla="*/ 13114 w 58710"/>
                        <a:gd name="connsiteY4" fmla="*/ 57779 h 92508"/>
                        <a:gd name="connsiteX5" fmla="*/ 18442 w 58710"/>
                        <a:gd name="connsiteY5" fmla="*/ 59141 h 92508"/>
                        <a:gd name="connsiteX6" fmla="*/ 23810 w 58710"/>
                        <a:gd name="connsiteY6" fmla="*/ 59588 h 92508"/>
                        <a:gd name="connsiteX7" fmla="*/ 47866 w 58710"/>
                        <a:gd name="connsiteY7" fmla="*/ 51265 h 92508"/>
                        <a:gd name="connsiteX8" fmla="*/ 56753 w 58710"/>
                        <a:gd name="connsiteY8" fmla="*/ 28726 h 92508"/>
                        <a:gd name="connsiteX9" fmla="*/ 47632 w 58710"/>
                        <a:gd name="connsiteY9" fmla="*/ 5954 h 92508"/>
                        <a:gd name="connsiteX10" fmla="*/ 21923 w 58710"/>
                        <a:gd name="connsiteY10" fmla="*/ -2156 h 92508"/>
                        <a:gd name="connsiteX11" fmla="*/ 10275 w 58710"/>
                        <a:gd name="connsiteY11" fmla="*/ -1184 h 92508"/>
                        <a:gd name="connsiteX12" fmla="*/ -1957 w 58710"/>
                        <a:gd name="connsiteY12" fmla="*/ 1734 h 92508"/>
                        <a:gd name="connsiteX13" fmla="*/ -1957 w 58710"/>
                        <a:gd name="connsiteY13" fmla="*/ 14082 h 92508"/>
                        <a:gd name="connsiteX14" fmla="*/ 9341 w 58710"/>
                        <a:gd name="connsiteY14" fmla="*/ 9648 h 92508"/>
                        <a:gd name="connsiteX15" fmla="*/ 21671 w 58710"/>
                        <a:gd name="connsiteY15" fmla="*/ 8190 h 92508"/>
                        <a:gd name="connsiteX16" fmla="*/ 38317 w 58710"/>
                        <a:gd name="connsiteY16" fmla="*/ 13713 h 92508"/>
                        <a:gd name="connsiteX17" fmla="*/ 44462 w 58710"/>
                        <a:gd name="connsiteY17" fmla="*/ 28726 h 92508"/>
                        <a:gd name="connsiteX18" fmla="*/ 38317 w 58710"/>
                        <a:gd name="connsiteY18" fmla="*/ 43719 h 92508"/>
                        <a:gd name="connsiteX19" fmla="*/ 21671 w 58710"/>
                        <a:gd name="connsiteY19" fmla="*/ 49262 h 92508"/>
                        <a:gd name="connsiteX20" fmla="*/ 11850 w 58710"/>
                        <a:gd name="connsiteY20" fmla="*/ 48173 h 92508"/>
                        <a:gd name="connsiteX21" fmla="*/ 1874 w 58710"/>
                        <a:gd name="connsiteY21" fmla="*/ 44769 h 92508"/>
                        <a:gd name="connsiteX22" fmla="*/ 1874 w 58710"/>
                        <a:gd name="connsiteY22" fmla="*/ 90353 h 925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58710" h="92508">
                          <a:moveTo>
                            <a:pt x="1874" y="90353"/>
                          </a:moveTo>
                          <a:lnTo>
                            <a:pt x="50063" y="90353"/>
                          </a:lnTo>
                          <a:lnTo>
                            <a:pt x="50063" y="80007"/>
                          </a:lnTo>
                          <a:lnTo>
                            <a:pt x="13114" y="80007"/>
                          </a:lnTo>
                          <a:lnTo>
                            <a:pt x="13114" y="57779"/>
                          </a:lnTo>
                          <a:cubicBezTo>
                            <a:pt x="14890" y="58389"/>
                            <a:pt x="16666" y="58843"/>
                            <a:pt x="18442" y="59141"/>
                          </a:cubicBezTo>
                          <a:cubicBezTo>
                            <a:pt x="20232" y="59439"/>
                            <a:pt x="22021" y="59588"/>
                            <a:pt x="23810" y="59588"/>
                          </a:cubicBezTo>
                          <a:cubicBezTo>
                            <a:pt x="33935" y="59588"/>
                            <a:pt x="41954" y="56814"/>
                            <a:pt x="47866" y="51265"/>
                          </a:cubicBezTo>
                          <a:cubicBezTo>
                            <a:pt x="53790" y="45716"/>
                            <a:pt x="56753" y="38203"/>
                            <a:pt x="56753" y="28726"/>
                          </a:cubicBezTo>
                          <a:cubicBezTo>
                            <a:pt x="56753" y="18963"/>
                            <a:pt x="53713" y="11373"/>
                            <a:pt x="47632" y="5954"/>
                          </a:cubicBezTo>
                          <a:cubicBezTo>
                            <a:pt x="41552" y="547"/>
                            <a:pt x="32982" y="-2156"/>
                            <a:pt x="21923" y="-2156"/>
                          </a:cubicBezTo>
                          <a:cubicBezTo>
                            <a:pt x="18112" y="-2156"/>
                            <a:pt x="14229" y="-1832"/>
                            <a:pt x="10275" y="-1184"/>
                          </a:cubicBezTo>
                          <a:cubicBezTo>
                            <a:pt x="6334" y="-535"/>
                            <a:pt x="2256" y="437"/>
                            <a:pt x="-1957" y="1734"/>
                          </a:cubicBezTo>
                          <a:lnTo>
                            <a:pt x="-1957" y="14082"/>
                          </a:lnTo>
                          <a:cubicBezTo>
                            <a:pt x="1686" y="12099"/>
                            <a:pt x="5452" y="10621"/>
                            <a:pt x="9341" y="9648"/>
                          </a:cubicBezTo>
                          <a:cubicBezTo>
                            <a:pt x="13231" y="8676"/>
                            <a:pt x="17340" y="8190"/>
                            <a:pt x="21671" y="8190"/>
                          </a:cubicBezTo>
                          <a:cubicBezTo>
                            <a:pt x="28685" y="8190"/>
                            <a:pt x="34233" y="10031"/>
                            <a:pt x="38317" y="13713"/>
                          </a:cubicBezTo>
                          <a:cubicBezTo>
                            <a:pt x="42414" y="17395"/>
                            <a:pt x="44462" y="22399"/>
                            <a:pt x="44462" y="28726"/>
                          </a:cubicBezTo>
                          <a:cubicBezTo>
                            <a:pt x="44462" y="35040"/>
                            <a:pt x="42414" y="40037"/>
                            <a:pt x="38317" y="43719"/>
                          </a:cubicBezTo>
                          <a:cubicBezTo>
                            <a:pt x="34233" y="47414"/>
                            <a:pt x="28685" y="49262"/>
                            <a:pt x="21671" y="49262"/>
                          </a:cubicBezTo>
                          <a:cubicBezTo>
                            <a:pt x="18391" y="49262"/>
                            <a:pt x="15117" y="48899"/>
                            <a:pt x="11850" y="48173"/>
                          </a:cubicBezTo>
                          <a:cubicBezTo>
                            <a:pt x="8596" y="47447"/>
                            <a:pt x="5270" y="46312"/>
                            <a:pt x="1874" y="44769"/>
                          </a:cubicBezTo>
                          <a:lnTo>
                            <a:pt x="1874" y="9035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9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34" name="Graphic 4">
                  <a:extLst>
                    <a:ext uri="{FF2B5EF4-FFF2-40B4-BE49-F238E27FC236}">
                      <a16:creationId xmlns:a16="http://schemas.microsoft.com/office/drawing/2014/main" id="{70B05F82-67C6-2053-BAC7-42C24FC94826}"/>
                    </a:ext>
                  </a:extLst>
                </p:cNvPr>
                <p:cNvGrpSpPr/>
                <p:nvPr/>
              </p:nvGrpSpPr>
              <p:grpSpPr>
                <a:xfrm>
                  <a:off x="4157646" y="834676"/>
                  <a:ext cx="211115" cy="94142"/>
                  <a:chOff x="4157646" y="834676"/>
                  <a:chExt cx="211115" cy="94142"/>
                </a:xfrm>
                <a:solidFill>
                  <a:srgbClr val="000000"/>
                </a:solidFill>
              </p:grpSpPr>
              <p:sp>
                <p:nvSpPr>
                  <p:cNvPr id="762" name="Freeform: Shape 761">
                    <a:extLst>
                      <a:ext uri="{FF2B5EF4-FFF2-40B4-BE49-F238E27FC236}">
                        <a16:creationId xmlns:a16="http://schemas.microsoft.com/office/drawing/2014/main" id="{CDD7B503-4DA9-FBEB-CF87-151F9E9F555D}"/>
                      </a:ext>
                    </a:extLst>
                  </p:cNvPr>
                  <p:cNvSpPr/>
                  <p:nvPr/>
                </p:nvSpPr>
                <p:spPr>
                  <a:xfrm>
                    <a:off x="4337646" y="879764"/>
                    <a:ext cx="31115" cy="8890"/>
                  </a:xfrm>
                  <a:custGeom>
                    <a:avLst/>
                    <a:gdLst>
                      <a:gd name="connsiteX0" fmla="*/ 31173 w 31115"/>
                      <a:gd name="connsiteY0" fmla="*/ 99 h 8890"/>
                      <a:gd name="connsiteX1" fmla="*/ 58 w 31115"/>
                      <a:gd name="connsiteY1" fmla="*/ 99 h 8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1115" h="8890">
                        <a:moveTo>
                          <a:pt x="31173" y="99"/>
                        </a:moveTo>
                        <a:lnTo>
                          <a:pt x="58" y="99"/>
                        </a:lnTo>
                      </a:path>
                    </a:pathLst>
                  </a:custGeom>
                  <a:solidFill>
                    <a:srgbClr val="000000"/>
                  </a:solidFill>
                  <a:ln w="7106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763" name="Graphic 4">
                    <a:extLst>
                      <a:ext uri="{FF2B5EF4-FFF2-40B4-BE49-F238E27FC236}">
                        <a16:creationId xmlns:a16="http://schemas.microsoft.com/office/drawing/2014/main" id="{3126398F-D844-9D71-BB36-972A28A27747}"/>
                      </a:ext>
                    </a:extLst>
                  </p:cNvPr>
                  <p:cNvGrpSpPr/>
                  <p:nvPr/>
                </p:nvGrpSpPr>
                <p:grpSpPr>
                  <a:xfrm>
                    <a:off x="4157646" y="834676"/>
                    <a:ext cx="140617" cy="94142"/>
                    <a:chOff x="4157646" y="834676"/>
                    <a:chExt cx="140617" cy="94142"/>
                  </a:xfrm>
                  <a:solidFill>
                    <a:srgbClr val="000000"/>
                  </a:solidFill>
                </p:grpSpPr>
                <p:sp>
                  <p:nvSpPr>
                    <p:cNvPr id="764" name="Freeform: Shape 763">
                      <a:extLst>
                        <a:ext uri="{FF2B5EF4-FFF2-40B4-BE49-F238E27FC236}">
                          <a16:creationId xmlns:a16="http://schemas.microsoft.com/office/drawing/2014/main" id="{37FE9090-DE6C-CD41-9CC8-9C7F588A48E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157646" y="834676"/>
                      <a:ext cx="59721" cy="94142"/>
                    </a:xfrm>
                    <a:custGeom>
                      <a:avLst/>
                      <a:gdLst>
                        <a:gd name="connsiteX0" fmla="*/ 39027 w 59721"/>
                        <a:gd name="connsiteY0" fmla="*/ 48468 h 94142"/>
                        <a:gd name="connsiteX1" fmla="*/ 52776 w 59721"/>
                        <a:gd name="connsiteY1" fmla="*/ 40611 h 94142"/>
                        <a:gd name="connsiteX2" fmla="*/ 57735 w 59721"/>
                        <a:gd name="connsiteY2" fmla="*/ 25909 h 94142"/>
                        <a:gd name="connsiteX3" fmla="*/ 48498 w 59721"/>
                        <a:gd name="connsiteY3" fmla="*/ 5121 h 94142"/>
                        <a:gd name="connsiteX4" fmla="*/ 22245 w 59721"/>
                        <a:gd name="connsiteY4" fmla="*/ -2230 h 94142"/>
                        <a:gd name="connsiteX5" fmla="*/ 10499 w 59721"/>
                        <a:gd name="connsiteY5" fmla="*/ -1102 h 94142"/>
                        <a:gd name="connsiteX6" fmla="*/ -1986 w 59721"/>
                        <a:gd name="connsiteY6" fmla="*/ 2281 h 94142"/>
                        <a:gd name="connsiteX7" fmla="*/ -1986 w 59721"/>
                        <a:gd name="connsiteY7" fmla="*/ 14125 h 94142"/>
                        <a:gd name="connsiteX8" fmla="*/ 9176 w 59721"/>
                        <a:gd name="connsiteY8" fmla="*/ 9632 h 94142"/>
                        <a:gd name="connsiteX9" fmla="*/ 21895 w 59721"/>
                        <a:gd name="connsiteY9" fmla="*/ 8115 h 94142"/>
                        <a:gd name="connsiteX10" fmla="*/ 39475 w 59721"/>
                        <a:gd name="connsiteY10" fmla="*/ 12666 h 94142"/>
                        <a:gd name="connsiteX11" fmla="*/ 45523 w 59721"/>
                        <a:gd name="connsiteY11" fmla="*/ 25909 h 94142"/>
                        <a:gd name="connsiteX12" fmla="*/ 39902 w 59721"/>
                        <a:gd name="connsiteY12" fmla="*/ 38453 h 94142"/>
                        <a:gd name="connsiteX13" fmla="*/ 24267 w 59721"/>
                        <a:gd name="connsiteY13" fmla="*/ 42984 h 94142"/>
                        <a:gd name="connsiteX14" fmla="*/ 13688 w 59721"/>
                        <a:gd name="connsiteY14" fmla="*/ 42984 h 94142"/>
                        <a:gd name="connsiteX15" fmla="*/ 13688 w 59721"/>
                        <a:gd name="connsiteY15" fmla="*/ 53077 h 94142"/>
                        <a:gd name="connsiteX16" fmla="*/ 24753 w 59721"/>
                        <a:gd name="connsiteY16" fmla="*/ 53077 h 94142"/>
                        <a:gd name="connsiteX17" fmla="*/ 38599 w 59721"/>
                        <a:gd name="connsiteY17" fmla="*/ 56694 h 94142"/>
                        <a:gd name="connsiteX18" fmla="*/ 43403 w 59721"/>
                        <a:gd name="connsiteY18" fmla="*/ 67117 h 94142"/>
                        <a:gd name="connsiteX19" fmla="*/ 38444 w 59721"/>
                        <a:gd name="connsiteY19" fmla="*/ 77832 h 94142"/>
                        <a:gd name="connsiteX20" fmla="*/ 24267 w 59721"/>
                        <a:gd name="connsiteY20" fmla="*/ 81586 h 94142"/>
                        <a:gd name="connsiteX21" fmla="*/ 13435 w 59721"/>
                        <a:gd name="connsiteY21" fmla="*/ 80477 h 94142"/>
                        <a:gd name="connsiteX22" fmla="*/ 736 w 59721"/>
                        <a:gd name="connsiteY22" fmla="*/ 77093 h 94142"/>
                        <a:gd name="connsiteX23" fmla="*/ 736 w 59721"/>
                        <a:gd name="connsiteY23" fmla="*/ 88023 h 94142"/>
                        <a:gd name="connsiteX24" fmla="*/ 13844 w 59721"/>
                        <a:gd name="connsiteY24" fmla="*/ 90940 h 94142"/>
                        <a:gd name="connsiteX25" fmla="*/ 25356 w 59721"/>
                        <a:gd name="connsiteY25" fmla="*/ 91912 h 94142"/>
                        <a:gd name="connsiteX26" fmla="*/ 47467 w 59721"/>
                        <a:gd name="connsiteY26" fmla="*/ 85553 h 94142"/>
                        <a:gd name="connsiteX27" fmla="*/ 55615 w 59721"/>
                        <a:gd name="connsiteY27" fmla="*/ 68401 h 94142"/>
                        <a:gd name="connsiteX28" fmla="*/ 51298 w 59721"/>
                        <a:gd name="connsiteY28" fmla="*/ 55663 h 94142"/>
                        <a:gd name="connsiteX29" fmla="*/ 39027 w 59721"/>
                        <a:gd name="connsiteY29" fmla="*/ 48468 h 941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</a:cxnLst>
                      <a:rect l="l" t="t" r="r" b="b"/>
                      <a:pathLst>
                        <a:path w="59721" h="94142">
                          <a:moveTo>
                            <a:pt x="39027" y="48468"/>
                          </a:moveTo>
                          <a:cubicBezTo>
                            <a:pt x="44900" y="47210"/>
                            <a:pt x="49483" y="44591"/>
                            <a:pt x="52776" y="40611"/>
                          </a:cubicBezTo>
                          <a:cubicBezTo>
                            <a:pt x="56082" y="36644"/>
                            <a:pt x="57735" y="31743"/>
                            <a:pt x="57735" y="25909"/>
                          </a:cubicBezTo>
                          <a:cubicBezTo>
                            <a:pt x="57735" y="16964"/>
                            <a:pt x="54656" y="10034"/>
                            <a:pt x="48498" y="5121"/>
                          </a:cubicBezTo>
                          <a:cubicBezTo>
                            <a:pt x="42340" y="220"/>
                            <a:pt x="33589" y="-2230"/>
                            <a:pt x="22245" y="-2230"/>
                          </a:cubicBezTo>
                          <a:cubicBezTo>
                            <a:pt x="18446" y="-2230"/>
                            <a:pt x="14531" y="-1854"/>
                            <a:pt x="10499" y="-1102"/>
                          </a:cubicBezTo>
                          <a:cubicBezTo>
                            <a:pt x="6467" y="-350"/>
                            <a:pt x="2305" y="777"/>
                            <a:pt x="-1986" y="2281"/>
                          </a:cubicBezTo>
                          <a:lnTo>
                            <a:pt x="-1986" y="14125"/>
                          </a:lnTo>
                          <a:cubicBezTo>
                            <a:pt x="1411" y="12141"/>
                            <a:pt x="5131" y="10644"/>
                            <a:pt x="9176" y="9632"/>
                          </a:cubicBezTo>
                          <a:cubicBezTo>
                            <a:pt x="13234" y="8621"/>
                            <a:pt x="17474" y="8115"/>
                            <a:pt x="21895" y="8115"/>
                          </a:cubicBezTo>
                          <a:cubicBezTo>
                            <a:pt x="29583" y="8115"/>
                            <a:pt x="35443" y="9632"/>
                            <a:pt x="39475" y="12666"/>
                          </a:cubicBezTo>
                          <a:cubicBezTo>
                            <a:pt x="43506" y="15700"/>
                            <a:pt x="45523" y="20114"/>
                            <a:pt x="45523" y="25909"/>
                          </a:cubicBezTo>
                          <a:cubicBezTo>
                            <a:pt x="45523" y="31264"/>
                            <a:pt x="43649" y="35445"/>
                            <a:pt x="39902" y="38453"/>
                          </a:cubicBezTo>
                          <a:cubicBezTo>
                            <a:pt x="36156" y="41473"/>
                            <a:pt x="30944" y="42984"/>
                            <a:pt x="24267" y="42984"/>
                          </a:cubicBezTo>
                          <a:lnTo>
                            <a:pt x="13688" y="42984"/>
                          </a:lnTo>
                          <a:lnTo>
                            <a:pt x="13688" y="53077"/>
                          </a:lnTo>
                          <a:lnTo>
                            <a:pt x="24753" y="53077"/>
                          </a:lnTo>
                          <a:cubicBezTo>
                            <a:pt x="30782" y="53077"/>
                            <a:pt x="35397" y="54282"/>
                            <a:pt x="38599" y="56694"/>
                          </a:cubicBezTo>
                          <a:cubicBezTo>
                            <a:pt x="41802" y="59105"/>
                            <a:pt x="43403" y="62580"/>
                            <a:pt x="43403" y="67117"/>
                          </a:cubicBezTo>
                          <a:cubicBezTo>
                            <a:pt x="43403" y="71771"/>
                            <a:pt x="41750" y="75343"/>
                            <a:pt x="38444" y="77832"/>
                          </a:cubicBezTo>
                          <a:cubicBezTo>
                            <a:pt x="35151" y="80335"/>
                            <a:pt x="30425" y="81586"/>
                            <a:pt x="24267" y="81586"/>
                          </a:cubicBezTo>
                          <a:cubicBezTo>
                            <a:pt x="20896" y="81586"/>
                            <a:pt x="17286" y="81216"/>
                            <a:pt x="13435" y="80477"/>
                          </a:cubicBezTo>
                          <a:cubicBezTo>
                            <a:pt x="9585" y="79751"/>
                            <a:pt x="5352" y="78623"/>
                            <a:pt x="736" y="77093"/>
                          </a:cubicBezTo>
                          <a:lnTo>
                            <a:pt x="736" y="88023"/>
                          </a:lnTo>
                          <a:cubicBezTo>
                            <a:pt x="5404" y="89319"/>
                            <a:pt x="9773" y="90292"/>
                            <a:pt x="13844" y="90940"/>
                          </a:cubicBezTo>
                          <a:cubicBezTo>
                            <a:pt x="17914" y="91588"/>
                            <a:pt x="21752" y="91912"/>
                            <a:pt x="25356" y="91912"/>
                          </a:cubicBezTo>
                          <a:cubicBezTo>
                            <a:pt x="34678" y="91912"/>
                            <a:pt x="42048" y="89792"/>
                            <a:pt x="47467" y="85553"/>
                          </a:cubicBezTo>
                          <a:cubicBezTo>
                            <a:pt x="52899" y="81326"/>
                            <a:pt x="55615" y="75609"/>
                            <a:pt x="55615" y="68401"/>
                          </a:cubicBezTo>
                          <a:cubicBezTo>
                            <a:pt x="55615" y="63370"/>
                            <a:pt x="54176" y="59125"/>
                            <a:pt x="51298" y="55663"/>
                          </a:cubicBezTo>
                          <a:cubicBezTo>
                            <a:pt x="48420" y="52201"/>
                            <a:pt x="44330" y="49803"/>
                            <a:pt x="39027" y="4846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9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5" name="Freeform: Shape 764">
                      <a:extLst>
                        <a:ext uri="{FF2B5EF4-FFF2-40B4-BE49-F238E27FC236}">
                          <a16:creationId xmlns:a16="http://schemas.microsoft.com/office/drawing/2014/main" id="{DE915B12-5D39-327C-2847-B09A6C79684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235548" y="834676"/>
                      <a:ext cx="62716" cy="94142"/>
                    </a:xfrm>
                    <a:custGeom>
                      <a:avLst/>
                      <a:gdLst>
                        <a:gd name="connsiteX0" fmla="*/ 29360 w 62716"/>
                        <a:gd name="connsiteY0" fmla="*/ 82189 h 94142"/>
                        <a:gd name="connsiteX1" fmla="*/ 15106 w 62716"/>
                        <a:gd name="connsiteY1" fmla="*/ 72854 h 94142"/>
                        <a:gd name="connsiteX2" fmla="*/ 10341 w 62716"/>
                        <a:gd name="connsiteY2" fmla="*/ 44812 h 94142"/>
                        <a:gd name="connsiteX3" fmla="*/ 15106 w 62716"/>
                        <a:gd name="connsiteY3" fmla="*/ 16828 h 94142"/>
                        <a:gd name="connsiteX4" fmla="*/ 29360 w 62716"/>
                        <a:gd name="connsiteY4" fmla="*/ 7493 h 94142"/>
                        <a:gd name="connsiteX5" fmla="*/ 43673 w 62716"/>
                        <a:gd name="connsiteY5" fmla="*/ 16828 h 94142"/>
                        <a:gd name="connsiteX6" fmla="*/ 48457 w 62716"/>
                        <a:gd name="connsiteY6" fmla="*/ 44812 h 94142"/>
                        <a:gd name="connsiteX7" fmla="*/ 43673 w 62716"/>
                        <a:gd name="connsiteY7" fmla="*/ 72854 h 94142"/>
                        <a:gd name="connsiteX8" fmla="*/ 29360 w 62716"/>
                        <a:gd name="connsiteY8" fmla="*/ 82189 h 94142"/>
                        <a:gd name="connsiteX9" fmla="*/ 29360 w 62716"/>
                        <a:gd name="connsiteY9" fmla="*/ 91912 h 94142"/>
                        <a:gd name="connsiteX10" fmla="*/ 52677 w 62716"/>
                        <a:gd name="connsiteY10" fmla="*/ 79836 h 94142"/>
                        <a:gd name="connsiteX11" fmla="*/ 60728 w 62716"/>
                        <a:gd name="connsiteY11" fmla="*/ 44812 h 94142"/>
                        <a:gd name="connsiteX12" fmla="*/ 52677 w 62716"/>
                        <a:gd name="connsiteY12" fmla="*/ 9827 h 94142"/>
                        <a:gd name="connsiteX13" fmla="*/ 29360 w 62716"/>
                        <a:gd name="connsiteY13" fmla="*/ -2230 h 94142"/>
                        <a:gd name="connsiteX14" fmla="*/ 6063 w 62716"/>
                        <a:gd name="connsiteY14" fmla="*/ 9827 h 94142"/>
                        <a:gd name="connsiteX15" fmla="*/ -1988 w 62716"/>
                        <a:gd name="connsiteY15" fmla="*/ 44812 h 94142"/>
                        <a:gd name="connsiteX16" fmla="*/ 6063 w 62716"/>
                        <a:gd name="connsiteY16" fmla="*/ 79836 h 94142"/>
                        <a:gd name="connsiteX17" fmla="*/ 29360 w 62716"/>
                        <a:gd name="connsiteY17" fmla="*/ 91912 h 941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2716" h="94142">
                          <a:moveTo>
                            <a:pt x="29360" y="82189"/>
                          </a:moveTo>
                          <a:cubicBezTo>
                            <a:pt x="23046" y="82189"/>
                            <a:pt x="18295" y="79077"/>
                            <a:pt x="15106" y="72854"/>
                          </a:cubicBezTo>
                          <a:cubicBezTo>
                            <a:pt x="11929" y="66644"/>
                            <a:pt x="10341" y="57297"/>
                            <a:pt x="10341" y="44812"/>
                          </a:cubicBezTo>
                          <a:cubicBezTo>
                            <a:pt x="10341" y="32379"/>
                            <a:pt x="11929" y="23051"/>
                            <a:pt x="15106" y="16828"/>
                          </a:cubicBezTo>
                          <a:cubicBezTo>
                            <a:pt x="18295" y="10605"/>
                            <a:pt x="23046" y="7493"/>
                            <a:pt x="29360" y="7493"/>
                          </a:cubicBezTo>
                          <a:cubicBezTo>
                            <a:pt x="35726" y="7493"/>
                            <a:pt x="40497" y="10605"/>
                            <a:pt x="43673" y="16828"/>
                          </a:cubicBezTo>
                          <a:cubicBezTo>
                            <a:pt x="46862" y="23051"/>
                            <a:pt x="48457" y="32379"/>
                            <a:pt x="48457" y="44812"/>
                          </a:cubicBezTo>
                          <a:cubicBezTo>
                            <a:pt x="48457" y="57297"/>
                            <a:pt x="46862" y="66644"/>
                            <a:pt x="43673" y="72854"/>
                          </a:cubicBezTo>
                          <a:cubicBezTo>
                            <a:pt x="40497" y="79077"/>
                            <a:pt x="35726" y="82189"/>
                            <a:pt x="29360" y="82189"/>
                          </a:cubicBezTo>
                          <a:close/>
                          <a:moveTo>
                            <a:pt x="29360" y="91912"/>
                          </a:moveTo>
                          <a:cubicBezTo>
                            <a:pt x="39537" y="91912"/>
                            <a:pt x="47310" y="87887"/>
                            <a:pt x="52677" y="79836"/>
                          </a:cubicBezTo>
                          <a:cubicBezTo>
                            <a:pt x="58044" y="71798"/>
                            <a:pt x="60728" y="60123"/>
                            <a:pt x="60728" y="44812"/>
                          </a:cubicBezTo>
                          <a:cubicBezTo>
                            <a:pt x="60728" y="29539"/>
                            <a:pt x="58044" y="17878"/>
                            <a:pt x="52677" y="9827"/>
                          </a:cubicBezTo>
                          <a:cubicBezTo>
                            <a:pt x="47310" y="1789"/>
                            <a:pt x="39537" y="-2230"/>
                            <a:pt x="29360" y="-2230"/>
                          </a:cubicBezTo>
                          <a:cubicBezTo>
                            <a:pt x="19196" y="-2230"/>
                            <a:pt x="11430" y="1789"/>
                            <a:pt x="6063" y="9827"/>
                          </a:cubicBezTo>
                          <a:cubicBezTo>
                            <a:pt x="695" y="17878"/>
                            <a:pt x="-1988" y="29539"/>
                            <a:pt x="-1988" y="44812"/>
                          </a:cubicBezTo>
                          <a:cubicBezTo>
                            <a:pt x="-1988" y="60123"/>
                            <a:pt x="695" y="71798"/>
                            <a:pt x="6063" y="79836"/>
                          </a:cubicBezTo>
                          <a:cubicBezTo>
                            <a:pt x="11430" y="87887"/>
                            <a:pt x="19196" y="91912"/>
                            <a:pt x="29360" y="91912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9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35" name="Graphic 4">
                  <a:extLst>
                    <a:ext uri="{FF2B5EF4-FFF2-40B4-BE49-F238E27FC236}">
                      <a16:creationId xmlns:a16="http://schemas.microsoft.com/office/drawing/2014/main" id="{00BC93F6-6CCF-2E43-DB7D-4DC733222AA9}"/>
                    </a:ext>
                  </a:extLst>
                </p:cNvPr>
                <p:cNvGrpSpPr/>
                <p:nvPr/>
              </p:nvGrpSpPr>
              <p:grpSpPr>
                <a:xfrm>
                  <a:off x="4157646" y="546836"/>
                  <a:ext cx="211115" cy="94142"/>
                  <a:chOff x="4157646" y="546836"/>
                  <a:chExt cx="211115" cy="94142"/>
                </a:xfrm>
                <a:solidFill>
                  <a:srgbClr val="000000"/>
                </a:solidFill>
              </p:grpSpPr>
              <p:sp>
                <p:nvSpPr>
                  <p:cNvPr id="758" name="Freeform: Shape 757">
                    <a:extLst>
                      <a:ext uri="{FF2B5EF4-FFF2-40B4-BE49-F238E27FC236}">
                        <a16:creationId xmlns:a16="http://schemas.microsoft.com/office/drawing/2014/main" id="{64C1D9DC-0D7E-685F-5ED9-E6A7E490522F}"/>
                      </a:ext>
                    </a:extLst>
                  </p:cNvPr>
                  <p:cNvSpPr/>
                  <p:nvPr/>
                </p:nvSpPr>
                <p:spPr>
                  <a:xfrm>
                    <a:off x="4337646" y="591923"/>
                    <a:ext cx="31115" cy="8890"/>
                  </a:xfrm>
                  <a:custGeom>
                    <a:avLst/>
                    <a:gdLst>
                      <a:gd name="connsiteX0" fmla="*/ 31173 w 31115"/>
                      <a:gd name="connsiteY0" fmla="*/ 67 h 8890"/>
                      <a:gd name="connsiteX1" fmla="*/ 58 w 31115"/>
                      <a:gd name="connsiteY1" fmla="*/ 67 h 8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1115" h="8890">
                        <a:moveTo>
                          <a:pt x="31173" y="67"/>
                        </a:moveTo>
                        <a:lnTo>
                          <a:pt x="58" y="67"/>
                        </a:lnTo>
                      </a:path>
                    </a:pathLst>
                  </a:custGeom>
                  <a:solidFill>
                    <a:srgbClr val="000000"/>
                  </a:solidFill>
                  <a:ln w="7106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759" name="Graphic 4">
                    <a:extLst>
                      <a:ext uri="{FF2B5EF4-FFF2-40B4-BE49-F238E27FC236}">
                        <a16:creationId xmlns:a16="http://schemas.microsoft.com/office/drawing/2014/main" id="{B123156B-D828-6647-5237-65C95E24A10D}"/>
                      </a:ext>
                    </a:extLst>
                  </p:cNvPr>
                  <p:cNvGrpSpPr/>
                  <p:nvPr/>
                </p:nvGrpSpPr>
                <p:grpSpPr>
                  <a:xfrm>
                    <a:off x="4157646" y="546836"/>
                    <a:ext cx="138011" cy="94142"/>
                    <a:chOff x="4157646" y="546836"/>
                    <a:chExt cx="138011" cy="94142"/>
                  </a:xfrm>
                  <a:solidFill>
                    <a:srgbClr val="000000"/>
                  </a:solidFill>
                </p:grpSpPr>
                <p:sp>
                  <p:nvSpPr>
                    <p:cNvPr id="760" name="Freeform: Shape 759">
                      <a:extLst>
                        <a:ext uri="{FF2B5EF4-FFF2-40B4-BE49-F238E27FC236}">
                          <a16:creationId xmlns:a16="http://schemas.microsoft.com/office/drawing/2014/main" id="{1218767B-C823-2EEE-0885-E9E5F709375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157646" y="546836"/>
                      <a:ext cx="59721" cy="94142"/>
                    </a:xfrm>
                    <a:custGeom>
                      <a:avLst/>
                      <a:gdLst>
                        <a:gd name="connsiteX0" fmla="*/ 39027 w 59721"/>
                        <a:gd name="connsiteY0" fmla="*/ 48435 h 94142"/>
                        <a:gd name="connsiteX1" fmla="*/ 52776 w 59721"/>
                        <a:gd name="connsiteY1" fmla="*/ 40579 h 94142"/>
                        <a:gd name="connsiteX2" fmla="*/ 57735 w 59721"/>
                        <a:gd name="connsiteY2" fmla="*/ 25877 h 94142"/>
                        <a:gd name="connsiteX3" fmla="*/ 48498 w 59721"/>
                        <a:gd name="connsiteY3" fmla="*/ 5088 h 94142"/>
                        <a:gd name="connsiteX4" fmla="*/ 22245 w 59721"/>
                        <a:gd name="connsiteY4" fmla="*/ -2263 h 94142"/>
                        <a:gd name="connsiteX5" fmla="*/ 10499 w 59721"/>
                        <a:gd name="connsiteY5" fmla="*/ -1135 h 94142"/>
                        <a:gd name="connsiteX6" fmla="*/ -1986 w 59721"/>
                        <a:gd name="connsiteY6" fmla="*/ 2249 h 94142"/>
                        <a:gd name="connsiteX7" fmla="*/ -1986 w 59721"/>
                        <a:gd name="connsiteY7" fmla="*/ 14092 h 94142"/>
                        <a:gd name="connsiteX8" fmla="*/ 9176 w 59721"/>
                        <a:gd name="connsiteY8" fmla="*/ 9600 h 94142"/>
                        <a:gd name="connsiteX9" fmla="*/ 21895 w 59721"/>
                        <a:gd name="connsiteY9" fmla="*/ 8083 h 94142"/>
                        <a:gd name="connsiteX10" fmla="*/ 39475 w 59721"/>
                        <a:gd name="connsiteY10" fmla="*/ 12634 h 94142"/>
                        <a:gd name="connsiteX11" fmla="*/ 45523 w 59721"/>
                        <a:gd name="connsiteY11" fmla="*/ 25877 h 94142"/>
                        <a:gd name="connsiteX12" fmla="*/ 39902 w 59721"/>
                        <a:gd name="connsiteY12" fmla="*/ 38420 h 94142"/>
                        <a:gd name="connsiteX13" fmla="*/ 24267 w 59721"/>
                        <a:gd name="connsiteY13" fmla="*/ 42951 h 94142"/>
                        <a:gd name="connsiteX14" fmla="*/ 13688 w 59721"/>
                        <a:gd name="connsiteY14" fmla="*/ 42951 h 94142"/>
                        <a:gd name="connsiteX15" fmla="*/ 13688 w 59721"/>
                        <a:gd name="connsiteY15" fmla="*/ 53044 h 94142"/>
                        <a:gd name="connsiteX16" fmla="*/ 24753 w 59721"/>
                        <a:gd name="connsiteY16" fmla="*/ 53044 h 94142"/>
                        <a:gd name="connsiteX17" fmla="*/ 38599 w 59721"/>
                        <a:gd name="connsiteY17" fmla="*/ 56661 h 94142"/>
                        <a:gd name="connsiteX18" fmla="*/ 43403 w 59721"/>
                        <a:gd name="connsiteY18" fmla="*/ 67085 h 94142"/>
                        <a:gd name="connsiteX19" fmla="*/ 38444 w 59721"/>
                        <a:gd name="connsiteY19" fmla="*/ 77800 h 94142"/>
                        <a:gd name="connsiteX20" fmla="*/ 24267 w 59721"/>
                        <a:gd name="connsiteY20" fmla="*/ 81553 h 94142"/>
                        <a:gd name="connsiteX21" fmla="*/ 13435 w 59721"/>
                        <a:gd name="connsiteY21" fmla="*/ 80445 h 94142"/>
                        <a:gd name="connsiteX22" fmla="*/ 736 w 59721"/>
                        <a:gd name="connsiteY22" fmla="*/ 77061 h 94142"/>
                        <a:gd name="connsiteX23" fmla="*/ 736 w 59721"/>
                        <a:gd name="connsiteY23" fmla="*/ 87990 h 94142"/>
                        <a:gd name="connsiteX24" fmla="*/ 13844 w 59721"/>
                        <a:gd name="connsiteY24" fmla="*/ 90907 h 94142"/>
                        <a:gd name="connsiteX25" fmla="*/ 25356 w 59721"/>
                        <a:gd name="connsiteY25" fmla="*/ 91880 h 94142"/>
                        <a:gd name="connsiteX26" fmla="*/ 47467 w 59721"/>
                        <a:gd name="connsiteY26" fmla="*/ 85521 h 94142"/>
                        <a:gd name="connsiteX27" fmla="*/ 55615 w 59721"/>
                        <a:gd name="connsiteY27" fmla="*/ 68368 h 94142"/>
                        <a:gd name="connsiteX28" fmla="*/ 51298 w 59721"/>
                        <a:gd name="connsiteY28" fmla="*/ 55631 h 94142"/>
                        <a:gd name="connsiteX29" fmla="*/ 39027 w 59721"/>
                        <a:gd name="connsiteY29" fmla="*/ 48435 h 941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</a:cxnLst>
                      <a:rect l="l" t="t" r="r" b="b"/>
                      <a:pathLst>
                        <a:path w="59721" h="94142">
                          <a:moveTo>
                            <a:pt x="39027" y="48435"/>
                          </a:moveTo>
                          <a:cubicBezTo>
                            <a:pt x="44900" y="47178"/>
                            <a:pt x="49483" y="44559"/>
                            <a:pt x="52776" y="40579"/>
                          </a:cubicBezTo>
                          <a:cubicBezTo>
                            <a:pt x="56082" y="36612"/>
                            <a:pt x="57735" y="31711"/>
                            <a:pt x="57735" y="25877"/>
                          </a:cubicBezTo>
                          <a:cubicBezTo>
                            <a:pt x="57735" y="16931"/>
                            <a:pt x="54656" y="10002"/>
                            <a:pt x="48498" y="5088"/>
                          </a:cubicBezTo>
                          <a:cubicBezTo>
                            <a:pt x="42340" y="188"/>
                            <a:pt x="33589" y="-2263"/>
                            <a:pt x="22245" y="-2263"/>
                          </a:cubicBezTo>
                          <a:cubicBezTo>
                            <a:pt x="18446" y="-2263"/>
                            <a:pt x="14531" y="-1887"/>
                            <a:pt x="10499" y="-1135"/>
                          </a:cubicBezTo>
                          <a:cubicBezTo>
                            <a:pt x="6467" y="-383"/>
                            <a:pt x="2305" y="745"/>
                            <a:pt x="-1986" y="2249"/>
                          </a:cubicBezTo>
                          <a:lnTo>
                            <a:pt x="-1986" y="14092"/>
                          </a:lnTo>
                          <a:cubicBezTo>
                            <a:pt x="1411" y="12109"/>
                            <a:pt x="5131" y="10611"/>
                            <a:pt x="9176" y="9600"/>
                          </a:cubicBezTo>
                          <a:cubicBezTo>
                            <a:pt x="13234" y="8589"/>
                            <a:pt x="17474" y="8083"/>
                            <a:pt x="21895" y="8083"/>
                          </a:cubicBezTo>
                          <a:cubicBezTo>
                            <a:pt x="29583" y="8083"/>
                            <a:pt x="35443" y="9600"/>
                            <a:pt x="39475" y="12634"/>
                          </a:cubicBezTo>
                          <a:cubicBezTo>
                            <a:pt x="43506" y="15667"/>
                            <a:pt x="45523" y="20082"/>
                            <a:pt x="45523" y="25877"/>
                          </a:cubicBezTo>
                          <a:cubicBezTo>
                            <a:pt x="45523" y="31231"/>
                            <a:pt x="43649" y="35412"/>
                            <a:pt x="39902" y="38420"/>
                          </a:cubicBezTo>
                          <a:cubicBezTo>
                            <a:pt x="36156" y="41441"/>
                            <a:pt x="30944" y="42951"/>
                            <a:pt x="24267" y="42951"/>
                          </a:cubicBezTo>
                          <a:lnTo>
                            <a:pt x="13688" y="42951"/>
                          </a:lnTo>
                          <a:lnTo>
                            <a:pt x="13688" y="53044"/>
                          </a:lnTo>
                          <a:lnTo>
                            <a:pt x="24753" y="53044"/>
                          </a:lnTo>
                          <a:cubicBezTo>
                            <a:pt x="30782" y="53044"/>
                            <a:pt x="35397" y="54250"/>
                            <a:pt x="38599" y="56661"/>
                          </a:cubicBezTo>
                          <a:cubicBezTo>
                            <a:pt x="41802" y="59073"/>
                            <a:pt x="43403" y="62547"/>
                            <a:pt x="43403" y="67085"/>
                          </a:cubicBezTo>
                          <a:cubicBezTo>
                            <a:pt x="43403" y="71739"/>
                            <a:pt x="41750" y="75311"/>
                            <a:pt x="38444" y="77800"/>
                          </a:cubicBezTo>
                          <a:cubicBezTo>
                            <a:pt x="35151" y="80302"/>
                            <a:pt x="30425" y="81553"/>
                            <a:pt x="24267" y="81553"/>
                          </a:cubicBezTo>
                          <a:cubicBezTo>
                            <a:pt x="20896" y="81553"/>
                            <a:pt x="17286" y="81184"/>
                            <a:pt x="13435" y="80445"/>
                          </a:cubicBezTo>
                          <a:cubicBezTo>
                            <a:pt x="9585" y="79719"/>
                            <a:pt x="5352" y="78591"/>
                            <a:pt x="736" y="77061"/>
                          </a:cubicBezTo>
                          <a:lnTo>
                            <a:pt x="736" y="87990"/>
                          </a:lnTo>
                          <a:cubicBezTo>
                            <a:pt x="5404" y="89287"/>
                            <a:pt x="9773" y="90259"/>
                            <a:pt x="13844" y="90907"/>
                          </a:cubicBezTo>
                          <a:cubicBezTo>
                            <a:pt x="17914" y="91555"/>
                            <a:pt x="21752" y="91880"/>
                            <a:pt x="25356" y="91880"/>
                          </a:cubicBezTo>
                          <a:cubicBezTo>
                            <a:pt x="34678" y="91880"/>
                            <a:pt x="42048" y="89760"/>
                            <a:pt x="47467" y="85521"/>
                          </a:cubicBezTo>
                          <a:cubicBezTo>
                            <a:pt x="52899" y="81294"/>
                            <a:pt x="55615" y="75577"/>
                            <a:pt x="55615" y="68368"/>
                          </a:cubicBezTo>
                          <a:cubicBezTo>
                            <a:pt x="55615" y="63338"/>
                            <a:pt x="54176" y="59092"/>
                            <a:pt x="51298" y="55631"/>
                          </a:cubicBezTo>
                          <a:cubicBezTo>
                            <a:pt x="48420" y="52169"/>
                            <a:pt x="44330" y="49771"/>
                            <a:pt x="39027" y="4843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9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1" name="Freeform: Shape 760">
                      <a:extLst>
                        <a:ext uri="{FF2B5EF4-FFF2-40B4-BE49-F238E27FC236}">
                          <a16:creationId xmlns:a16="http://schemas.microsoft.com/office/drawing/2014/main" id="{98CC99A3-0316-E33E-14CB-8317A6A05D2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236948" y="548469"/>
                      <a:ext cx="58710" cy="92508"/>
                    </a:xfrm>
                    <a:custGeom>
                      <a:avLst/>
                      <a:gdLst>
                        <a:gd name="connsiteX0" fmla="*/ 1874 w 58710"/>
                        <a:gd name="connsiteY0" fmla="*/ 90288 h 92508"/>
                        <a:gd name="connsiteX1" fmla="*/ 50063 w 58710"/>
                        <a:gd name="connsiteY1" fmla="*/ 90288 h 92508"/>
                        <a:gd name="connsiteX2" fmla="*/ 50063 w 58710"/>
                        <a:gd name="connsiteY2" fmla="*/ 79942 h 92508"/>
                        <a:gd name="connsiteX3" fmla="*/ 13114 w 58710"/>
                        <a:gd name="connsiteY3" fmla="*/ 79942 h 92508"/>
                        <a:gd name="connsiteX4" fmla="*/ 13114 w 58710"/>
                        <a:gd name="connsiteY4" fmla="*/ 57715 h 92508"/>
                        <a:gd name="connsiteX5" fmla="*/ 18442 w 58710"/>
                        <a:gd name="connsiteY5" fmla="*/ 59076 h 92508"/>
                        <a:gd name="connsiteX6" fmla="*/ 23810 w 58710"/>
                        <a:gd name="connsiteY6" fmla="*/ 59523 h 92508"/>
                        <a:gd name="connsiteX7" fmla="*/ 47866 w 58710"/>
                        <a:gd name="connsiteY7" fmla="*/ 51200 h 92508"/>
                        <a:gd name="connsiteX8" fmla="*/ 56753 w 58710"/>
                        <a:gd name="connsiteY8" fmla="*/ 28661 h 92508"/>
                        <a:gd name="connsiteX9" fmla="*/ 47632 w 58710"/>
                        <a:gd name="connsiteY9" fmla="*/ 5889 h 92508"/>
                        <a:gd name="connsiteX10" fmla="*/ 21923 w 58710"/>
                        <a:gd name="connsiteY10" fmla="*/ -2221 h 92508"/>
                        <a:gd name="connsiteX11" fmla="*/ 10275 w 58710"/>
                        <a:gd name="connsiteY11" fmla="*/ -1248 h 92508"/>
                        <a:gd name="connsiteX12" fmla="*/ -1957 w 58710"/>
                        <a:gd name="connsiteY12" fmla="*/ 1669 h 92508"/>
                        <a:gd name="connsiteX13" fmla="*/ -1957 w 58710"/>
                        <a:gd name="connsiteY13" fmla="*/ 14018 h 92508"/>
                        <a:gd name="connsiteX14" fmla="*/ 9341 w 58710"/>
                        <a:gd name="connsiteY14" fmla="*/ 9584 h 92508"/>
                        <a:gd name="connsiteX15" fmla="*/ 21671 w 58710"/>
                        <a:gd name="connsiteY15" fmla="*/ 8125 h 92508"/>
                        <a:gd name="connsiteX16" fmla="*/ 38317 w 58710"/>
                        <a:gd name="connsiteY16" fmla="*/ 13648 h 92508"/>
                        <a:gd name="connsiteX17" fmla="*/ 44462 w 58710"/>
                        <a:gd name="connsiteY17" fmla="*/ 28661 h 92508"/>
                        <a:gd name="connsiteX18" fmla="*/ 38317 w 58710"/>
                        <a:gd name="connsiteY18" fmla="*/ 43655 h 92508"/>
                        <a:gd name="connsiteX19" fmla="*/ 21671 w 58710"/>
                        <a:gd name="connsiteY19" fmla="*/ 49197 h 92508"/>
                        <a:gd name="connsiteX20" fmla="*/ 11850 w 58710"/>
                        <a:gd name="connsiteY20" fmla="*/ 48108 h 92508"/>
                        <a:gd name="connsiteX21" fmla="*/ 1874 w 58710"/>
                        <a:gd name="connsiteY21" fmla="*/ 44705 h 92508"/>
                        <a:gd name="connsiteX22" fmla="*/ 1874 w 58710"/>
                        <a:gd name="connsiteY22" fmla="*/ 90288 h 925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58710" h="92508">
                          <a:moveTo>
                            <a:pt x="1874" y="90288"/>
                          </a:moveTo>
                          <a:lnTo>
                            <a:pt x="50063" y="90288"/>
                          </a:lnTo>
                          <a:lnTo>
                            <a:pt x="50063" y="79942"/>
                          </a:lnTo>
                          <a:lnTo>
                            <a:pt x="13114" y="79942"/>
                          </a:lnTo>
                          <a:lnTo>
                            <a:pt x="13114" y="57715"/>
                          </a:lnTo>
                          <a:cubicBezTo>
                            <a:pt x="14890" y="58324"/>
                            <a:pt x="16666" y="58778"/>
                            <a:pt x="18442" y="59076"/>
                          </a:cubicBezTo>
                          <a:cubicBezTo>
                            <a:pt x="20232" y="59374"/>
                            <a:pt x="22021" y="59523"/>
                            <a:pt x="23810" y="59523"/>
                          </a:cubicBezTo>
                          <a:cubicBezTo>
                            <a:pt x="33935" y="59523"/>
                            <a:pt x="41954" y="56749"/>
                            <a:pt x="47866" y="51200"/>
                          </a:cubicBezTo>
                          <a:cubicBezTo>
                            <a:pt x="53790" y="45651"/>
                            <a:pt x="56753" y="38138"/>
                            <a:pt x="56753" y="28661"/>
                          </a:cubicBezTo>
                          <a:cubicBezTo>
                            <a:pt x="56753" y="18899"/>
                            <a:pt x="53713" y="11308"/>
                            <a:pt x="47632" y="5889"/>
                          </a:cubicBezTo>
                          <a:cubicBezTo>
                            <a:pt x="41552" y="483"/>
                            <a:pt x="32982" y="-2221"/>
                            <a:pt x="21923" y="-2221"/>
                          </a:cubicBezTo>
                          <a:cubicBezTo>
                            <a:pt x="18112" y="-2221"/>
                            <a:pt x="14229" y="-1896"/>
                            <a:pt x="10275" y="-1248"/>
                          </a:cubicBezTo>
                          <a:cubicBezTo>
                            <a:pt x="6334" y="-600"/>
                            <a:pt x="2256" y="372"/>
                            <a:pt x="-1957" y="1669"/>
                          </a:cubicBezTo>
                          <a:lnTo>
                            <a:pt x="-1957" y="14018"/>
                          </a:lnTo>
                          <a:cubicBezTo>
                            <a:pt x="1686" y="12034"/>
                            <a:pt x="5452" y="10556"/>
                            <a:pt x="9341" y="9584"/>
                          </a:cubicBezTo>
                          <a:cubicBezTo>
                            <a:pt x="13231" y="8611"/>
                            <a:pt x="17340" y="8125"/>
                            <a:pt x="21671" y="8125"/>
                          </a:cubicBezTo>
                          <a:cubicBezTo>
                            <a:pt x="28685" y="8125"/>
                            <a:pt x="34233" y="9966"/>
                            <a:pt x="38317" y="13648"/>
                          </a:cubicBezTo>
                          <a:cubicBezTo>
                            <a:pt x="42414" y="17330"/>
                            <a:pt x="44462" y="22334"/>
                            <a:pt x="44462" y="28661"/>
                          </a:cubicBezTo>
                          <a:cubicBezTo>
                            <a:pt x="44462" y="34975"/>
                            <a:pt x="42414" y="39973"/>
                            <a:pt x="38317" y="43655"/>
                          </a:cubicBezTo>
                          <a:cubicBezTo>
                            <a:pt x="34233" y="47349"/>
                            <a:pt x="28685" y="49197"/>
                            <a:pt x="21671" y="49197"/>
                          </a:cubicBezTo>
                          <a:cubicBezTo>
                            <a:pt x="18391" y="49197"/>
                            <a:pt x="15117" y="48834"/>
                            <a:pt x="11850" y="48108"/>
                          </a:cubicBezTo>
                          <a:cubicBezTo>
                            <a:pt x="8596" y="47382"/>
                            <a:pt x="5270" y="46247"/>
                            <a:pt x="1874" y="44705"/>
                          </a:cubicBezTo>
                          <a:lnTo>
                            <a:pt x="1874" y="9028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9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36" name="Graphic 4">
                  <a:extLst>
                    <a:ext uri="{FF2B5EF4-FFF2-40B4-BE49-F238E27FC236}">
                      <a16:creationId xmlns:a16="http://schemas.microsoft.com/office/drawing/2014/main" id="{A75F60FA-0CE8-4E17-7568-D317D9649B07}"/>
                    </a:ext>
                  </a:extLst>
                </p:cNvPr>
                <p:cNvGrpSpPr/>
                <p:nvPr/>
              </p:nvGrpSpPr>
              <p:grpSpPr>
                <a:xfrm>
                  <a:off x="4154243" y="258995"/>
                  <a:ext cx="214518" cy="94142"/>
                  <a:chOff x="4154243" y="258995"/>
                  <a:chExt cx="214518" cy="94142"/>
                </a:xfrm>
                <a:solidFill>
                  <a:srgbClr val="000000"/>
                </a:solidFill>
              </p:grpSpPr>
              <p:sp>
                <p:nvSpPr>
                  <p:cNvPr id="754" name="Freeform: Shape 753">
                    <a:extLst>
                      <a:ext uri="{FF2B5EF4-FFF2-40B4-BE49-F238E27FC236}">
                        <a16:creationId xmlns:a16="http://schemas.microsoft.com/office/drawing/2014/main" id="{E6F31D53-A67E-4323-7D61-D387C114EB84}"/>
                      </a:ext>
                    </a:extLst>
                  </p:cNvPr>
                  <p:cNvSpPr/>
                  <p:nvPr/>
                </p:nvSpPr>
                <p:spPr>
                  <a:xfrm>
                    <a:off x="4337646" y="304083"/>
                    <a:ext cx="31115" cy="8890"/>
                  </a:xfrm>
                  <a:custGeom>
                    <a:avLst/>
                    <a:gdLst>
                      <a:gd name="connsiteX0" fmla="*/ 31173 w 31115"/>
                      <a:gd name="connsiteY0" fmla="*/ 34 h 8890"/>
                      <a:gd name="connsiteX1" fmla="*/ 58 w 31115"/>
                      <a:gd name="connsiteY1" fmla="*/ 34 h 8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1115" h="8890">
                        <a:moveTo>
                          <a:pt x="31173" y="34"/>
                        </a:moveTo>
                        <a:lnTo>
                          <a:pt x="58" y="34"/>
                        </a:lnTo>
                      </a:path>
                    </a:pathLst>
                  </a:custGeom>
                  <a:solidFill>
                    <a:srgbClr val="000000"/>
                  </a:solidFill>
                  <a:ln w="7106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755" name="Graphic 4">
                    <a:extLst>
                      <a:ext uri="{FF2B5EF4-FFF2-40B4-BE49-F238E27FC236}">
                        <a16:creationId xmlns:a16="http://schemas.microsoft.com/office/drawing/2014/main" id="{0625167D-D13D-B47F-859E-15FAACC19F65}"/>
                      </a:ext>
                    </a:extLst>
                  </p:cNvPr>
                  <p:cNvGrpSpPr/>
                  <p:nvPr/>
                </p:nvGrpSpPr>
                <p:grpSpPr>
                  <a:xfrm>
                    <a:off x="4154243" y="258995"/>
                    <a:ext cx="144021" cy="94142"/>
                    <a:chOff x="4154243" y="258995"/>
                    <a:chExt cx="144021" cy="94142"/>
                  </a:xfrm>
                  <a:solidFill>
                    <a:srgbClr val="000000"/>
                  </a:solidFill>
                </p:grpSpPr>
                <p:sp>
                  <p:nvSpPr>
                    <p:cNvPr id="756" name="Freeform: Shape 755">
                      <a:extLst>
                        <a:ext uri="{FF2B5EF4-FFF2-40B4-BE49-F238E27FC236}">
                          <a16:creationId xmlns:a16="http://schemas.microsoft.com/office/drawing/2014/main" id="{4C2D5349-3635-C1B2-FB0D-FDF9011EA39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154243" y="260629"/>
                      <a:ext cx="66119" cy="90739"/>
                    </a:xfrm>
                    <a:custGeom>
                      <a:avLst/>
                      <a:gdLst>
                        <a:gd name="connsiteX0" fmla="*/ 38979 w 66119"/>
                        <a:gd name="connsiteY0" fmla="*/ 77745 h 90739"/>
                        <a:gd name="connsiteX1" fmla="*/ 7981 w 66119"/>
                        <a:gd name="connsiteY1" fmla="*/ 29303 h 90739"/>
                        <a:gd name="connsiteX2" fmla="*/ 38979 w 66119"/>
                        <a:gd name="connsiteY2" fmla="*/ 29303 h 90739"/>
                        <a:gd name="connsiteX3" fmla="*/ 38979 w 66119"/>
                        <a:gd name="connsiteY3" fmla="*/ 77745 h 90739"/>
                        <a:gd name="connsiteX4" fmla="*/ 35751 w 66119"/>
                        <a:gd name="connsiteY4" fmla="*/ 88441 h 90739"/>
                        <a:gd name="connsiteX5" fmla="*/ 51192 w 66119"/>
                        <a:gd name="connsiteY5" fmla="*/ 88441 h 90739"/>
                        <a:gd name="connsiteX6" fmla="*/ 51192 w 66119"/>
                        <a:gd name="connsiteY6" fmla="*/ 29303 h 90739"/>
                        <a:gd name="connsiteX7" fmla="*/ 64144 w 66119"/>
                        <a:gd name="connsiteY7" fmla="*/ 29303 h 90739"/>
                        <a:gd name="connsiteX8" fmla="*/ 64144 w 66119"/>
                        <a:gd name="connsiteY8" fmla="*/ 19093 h 90739"/>
                        <a:gd name="connsiteX9" fmla="*/ 51192 w 66119"/>
                        <a:gd name="connsiteY9" fmla="*/ 19093 h 90739"/>
                        <a:gd name="connsiteX10" fmla="*/ 51192 w 66119"/>
                        <a:gd name="connsiteY10" fmla="*/ -2299 h 90739"/>
                        <a:gd name="connsiteX11" fmla="*/ 38979 w 66119"/>
                        <a:gd name="connsiteY11" fmla="*/ -2299 h 90739"/>
                        <a:gd name="connsiteX12" fmla="*/ 38979 w 66119"/>
                        <a:gd name="connsiteY12" fmla="*/ 19093 h 90739"/>
                        <a:gd name="connsiteX13" fmla="*/ -1976 w 66119"/>
                        <a:gd name="connsiteY13" fmla="*/ 19093 h 90739"/>
                        <a:gd name="connsiteX14" fmla="*/ -1976 w 66119"/>
                        <a:gd name="connsiteY14" fmla="*/ 30936 h 90739"/>
                        <a:gd name="connsiteX15" fmla="*/ 35751 w 66119"/>
                        <a:gd name="connsiteY15" fmla="*/ 88441 h 907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66119" h="90739">
                          <a:moveTo>
                            <a:pt x="38979" y="77745"/>
                          </a:moveTo>
                          <a:lnTo>
                            <a:pt x="7981" y="29303"/>
                          </a:lnTo>
                          <a:lnTo>
                            <a:pt x="38979" y="29303"/>
                          </a:lnTo>
                          <a:lnTo>
                            <a:pt x="38979" y="77745"/>
                          </a:lnTo>
                          <a:close/>
                          <a:moveTo>
                            <a:pt x="35751" y="88441"/>
                          </a:moveTo>
                          <a:lnTo>
                            <a:pt x="51192" y="88441"/>
                          </a:lnTo>
                          <a:lnTo>
                            <a:pt x="51192" y="29303"/>
                          </a:lnTo>
                          <a:lnTo>
                            <a:pt x="64144" y="29303"/>
                          </a:lnTo>
                          <a:lnTo>
                            <a:pt x="64144" y="19093"/>
                          </a:lnTo>
                          <a:lnTo>
                            <a:pt x="51192" y="19093"/>
                          </a:lnTo>
                          <a:lnTo>
                            <a:pt x="51192" y="-2299"/>
                          </a:lnTo>
                          <a:lnTo>
                            <a:pt x="38979" y="-2299"/>
                          </a:lnTo>
                          <a:lnTo>
                            <a:pt x="38979" y="19093"/>
                          </a:lnTo>
                          <a:lnTo>
                            <a:pt x="-1976" y="19093"/>
                          </a:lnTo>
                          <a:lnTo>
                            <a:pt x="-1976" y="30936"/>
                          </a:lnTo>
                          <a:lnTo>
                            <a:pt x="35751" y="8844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9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7" name="Freeform: Shape 756">
                      <a:extLst>
                        <a:ext uri="{FF2B5EF4-FFF2-40B4-BE49-F238E27FC236}">
                          <a16:creationId xmlns:a16="http://schemas.microsoft.com/office/drawing/2014/main" id="{5359C534-40C1-0035-DCDA-1AF342114C8D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235548" y="258995"/>
                      <a:ext cx="62716" cy="94142"/>
                    </a:xfrm>
                    <a:custGeom>
                      <a:avLst/>
                      <a:gdLst>
                        <a:gd name="connsiteX0" fmla="*/ 29360 w 62716"/>
                        <a:gd name="connsiteY0" fmla="*/ 82124 h 94142"/>
                        <a:gd name="connsiteX1" fmla="*/ 15106 w 62716"/>
                        <a:gd name="connsiteY1" fmla="*/ 72789 h 94142"/>
                        <a:gd name="connsiteX2" fmla="*/ 10341 w 62716"/>
                        <a:gd name="connsiteY2" fmla="*/ 44747 h 94142"/>
                        <a:gd name="connsiteX3" fmla="*/ 15106 w 62716"/>
                        <a:gd name="connsiteY3" fmla="*/ 16763 h 94142"/>
                        <a:gd name="connsiteX4" fmla="*/ 29360 w 62716"/>
                        <a:gd name="connsiteY4" fmla="*/ 7428 h 94142"/>
                        <a:gd name="connsiteX5" fmla="*/ 43673 w 62716"/>
                        <a:gd name="connsiteY5" fmla="*/ 16763 h 94142"/>
                        <a:gd name="connsiteX6" fmla="*/ 48457 w 62716"/>
                        <a:gd name="connsiteY6" fmla="*/ 44747 h 94142"/>
                        <a:gd name="connsiteX7" fmla="*/ 43673 w 62716"/>
                        <a:gd name="connsiteY7" fmla="*/ 72789 h 94142"/>
                        <a:gd name="connsiteX8" fmla="*/ 29360 w 62716"/>
                        <a:gd name="connsiteY8" fmla="*/ 82124 h 94142"/>
                        <a:gd name="connsiteX9" fmla="*/ 29360 w 62716"/>
                        <a:gd name="connsiteY9" fmla="*/ 91847 h 94142"/>
                        <a:gd name="connsiteX10" fmla="*/ 52677 w 62716"/>
                        <a:gd name="connsiteY10" fmla="*/ 79771 h 94142"/>
                        <a:gd name="connsiteX11" fmla="*/ 60728 w 62716"/>
                        <a:gd name="connsiteY11" fmla="*/ 44747 h 94142"/>
                        <a:gd name="connsiteX12" fmla="*/ 52677 w 62716"/>
                        <a:gd name="connsiteY12" fmla="*/ 9762 h 94142"/>
                        <a:gd name="connsiteX13" fmla="*/ 29360 w 62716"/>
                        <a:gd name="connsiteY13" fmla="*/ -2295 h 94142"/>
                        <a:gd name="connsiteX14" fmla="*/ 6063 w 62716"/>
                        <a:gd name="connsiteY14" fmla="*/ 9762 h 94142"/>
                        <a:gd name="connsiteX15" fmla="*/ -1988 w 62716"/>
                        <a:gd name="connsiteY15" fmla="*/ 44747 h 94142"/>
                        <a:gd name="connsiteX16" fmla="*/ 6063 w 62716"/>
                        <a:gd name="connsiteY16" fmla="*/ 79771 h 94142"/>
                        <a:gd name="connsiteX17" fmla="*/ 29360 w 62716"/>
                        <a:gd name="connsiteY17" fmla="*/ 91847 h 941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2716" h="94142">
                          <a:moveTo>
                            <a:pt x="29360" y="82124"/>
                          </a:moveTo>
                          <a:cubicBezTo>
                            <a:pt x="23046" y="82124"/>
                            <a:pt x="18295" y="79012"/>
                            <a:pt x="15106" y="72789"/>
                          </a:cubicBezTo>
                          <a:cubicBezTo>
                            <a:pt x="11929" y="66579"/>
                            <a:pt x="10341" y="57232"/>
                            <a:pt x="10341" y="44747"/>
                          </a:cubicBezTo>
                          <a:cubicBezTo>
                            <a:pt x="10341" y="32314"/>
                            <a:pt x="11929" y="22986"/>
                            <a:pt x="15106" y="16763"/>
                          </a:cubicBezTo>
                          <a:cubicBezTo>
                            <a:pt x="18295" y="10540"/>
                            <a:pt x="23046" y="7428"/>
                            <a:pt x="29360" y="7428"/>
                          </a:cubicBezTo>
                          <a:cubicBezTo>
                            <a:pt x="35726" y="7428"/>
                            <a:pt x="40497" y="10540"/>
                            <a:pt x="43673" y="16763"/>
                          </a:cubicBezTo>
                          <a:cubicBezTo>
                            <a:pt x="46862" y="22986"/>
                            <a:pt x="48457" y="32314"/>
                            <a:pt x="48457" y="44747"/>
                          </a:cubicBezTo>
                          <a:cubicBezTo>
                            <a:pt x="48457" y="57232"/>
                            <a:pt x="46862" y="66579"/>
                            <a:pt x="43673" y="72789"/>
                          </a:cubicBezTo>
                          <a:cubicBezTo>
                            <a:pt x="40497" y="79012"/>
                            <a:pt x="35726" y="82124"/>
                            <a:pt x="29360" y="82124"/>
                          </a:cubicBezTo>
                          <a:close/>
                          <a:moveTo>
                            <a:pt x="29360" y="91847"/>
                          </a:moveTo>
                          <a:cubicBezTo>
                            <a:pt x="39537" y="91847"/>
                            <a:pt x="47310" y="87822"/>
                            <a:pt x="52677" y="79771"/>
                          </a:cubicBezTo>
                          <a:cubicBezTo>
                            <a:pt x="58044" y="71733"/>
                            <a:pt x="60728" y="60058"/>
                            <a:pt x="60728" y="44747"/>
                          </a:cubicBezTo>
                          <a:cubicBezTo>
                            <a:pt x="60728" y="29475"/>
                            <a:pt x="58044" y="17813"/>
                            <a:pt x="52677" y="9762"/>
                          </a:cubicBezTo>
                          <a:cubicBezTo>
                            <a:pt x="47310" y="1724"/>
                            <a:pt x="39537" y="-2295"/>
                            <a:pt x="29360" y="-2295"/>
                          </a:cubicBezTo>
                          <a:cubicBezTo>
                            <a:pt x="19196" y="-2295"/>
                            <a:pt x="11430" y="1724"/>
                            <a:pt x="6063" y="9762"/>
                          </a:cubicBezTo>
                          <a:cubicBezTo>
                            <a:pt x="695" y="17813"/>
                            <a:pt x="-1988" y="29475"/>
                            <a:pt x="-1988" y="44747"/>
                          </a:cubicBezTo>
                          <a:cubicBezTo>
                            <a:pt x="-1988" y="60058"/>
                            <a:pt x="695" y="71733"/>
                            <a:pt x="6063" y="79771"/>
                          </a:cubicBezTo>
                          <a:cubicBezTo>
                            <a:pt x="11430" y="87822"/>
                            <a:pt x="19196" y="91847"/>
                            <a:pt x="29360" y="91847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9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37" name="Graphic 4">
                  <a:extLst>
                    <a:ext uri="{FF2B5EF4-FFF2-40B4-BE49-F238E27FC236}">
                      <a16:creationId xmlns:a16="http://schemas.microsoft.com/office/drawing/2014/main" id="{87FD225E-EC62-6AE1-2B9F-2378BD4479AD}"/>
                    </a:ext>
                  </a:extLst>
                </p:cNvPr>
                <p:cNvGrpSpPr/>
                <p:nvPr/>
              </p:nvGrpSpPr>
              <p:grpSpPr>
                <a:xfrm>
                  <a:off x="3992142" y="1033816"/>
                  <a:ext cx="120453" cy="908781"/>
                  <a:chOff x="3992142" y="1033816"/>
                  <a:chExt cx="120453" cy="908781"/>
                </a:xfrm>
                <a:solidFill>
                  <a:srgbClr val="000000"/>
                </a:solidFill>
              </p:grpSpPr>
              <p:sp>
                <p:nvSpPr>
                  <p:cNvPr id="738" name="Freeform: Shape 737">
                    <a:extLst>
                      <a:ext uri="{FF2B5EF4-FFF2-40B4-BE49-F238E27FC236}">
                        <a16:creationId xmlns:a16="http://schemas.microsoft.com/office/drawing/2014/main" id="{9E71A5E4-7BB0-F6F3-BA33-F86CEBC2DF55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4021205" y="1875321"/>
                    <a:ext cx="63085" cy="71467"/>
                  </a:xfrm>
                  <a:custGeom>
                    <a:avLst/>
                    <a:gdLst>
                      <a:gd name="connsiteX0" fmla="*/ 61133 w 63085"/>
                      <a:gd name="connsiteY0" fmla="*/ 37071 h 71467"/>
                      <a:gd name="connsiteX1" fmla="*/ 61133 w 63085"/>
                      <a:gd name="connsiteY1" fmla="*/ 31606 h 71467"/>
                      <a:gd name="connsiteX2" fmla="*/ 9715 w 63085"/>
                      <a:gd name="connsiteY2" fmla="*/ 31606 h 71467"/>
                      <a:gd name="connsiteX3" fmla="*/ 16677 w 63085"/>
                      <a:gd name="connsiteY3" fmla="*/ 14007 h 71467"/>
                      <a:gd name="connsiteX4" fmla="*/ 34024 w 63085"/>
                      <a:gd name="connsiteY4" fmla="*/ 7959 h 71467"/>
                      <a:gd name="connsiteX5" fmla="*/ 46509 w 63085"/>
                      <a:gd name="connsiteY5" fmla="*/ 9534 h 71467"/>
                      <a:gd name="connsiteX6" fmla="*/ 58527 w 63085"/>
                      <a:gd name="connsiteY6" fmla="*/ 14279 h 71467"/>
                      <a:gd name="connsiteX7" fmla="*/ 58527 w 63085"/>
                      <a:gd name="connsiteY7" fmla="*/ 3700 h 71467"/>
                      <a:gd name="connsiteX8" fmla="*/ 46178 w 63085"/>
                      <a:gd name="connsiteY8" fmla="*/ -190 h 71467"/>
                      <a:gd name="connsiteX9" fmla="*/ 33363 w 63085"/>
                      <a:gd name="connsiteY9" fmla="*/ -1532 h 71467"/>
                      <a:gd name="connsiteX10" fmla="*/ 7557 w 63085"/>
                      <a:gd name="connsiteY10" fmla="*/ 7939 h 71467"/>
                      <a:gd name="connsiteX11" fmla="*/ -1953 w 63085"/>
                      <a:gd name="connsiteY11" fmla="*/ 33609 h 71467"/>
                      <a:gd name="connsiteX12" fmla="*/ 7071 w 63085"/>
                      <a:gd name="connsiteY12" fmla="*/ 60115 h 71467"/>
                      <a:gd name="connsiteX13" fmla="*/ 31418 w 63085"/>
                      <a:gd name="connsiteY13" fmla="*/ 69936 h 71467"/>
                      <a:gd name="connsiteX14" fmla="*/ 53140 w 63085"/>
                      <a:gd name="connsiteY14" fmla="*/ 61087 h 71467"/>
                      <a:gd name="connsiteX15" fmla="*/ 61133 w 63085"/>
                      <a:gd name="connsiteY15" fmla="*/ 37071 h 71467"/>
                      <a:gd name="connsiteX16" fmla="*/ 49951 w 63085"/>
                      <a:gd name="connsiteY16" fmla="*/ 40357 h 71467"/>
                      <a:gd name="connsiteX17" fmla="*/ 44817 w 63085"/>
                      <a:gd name="connsiteY17" fmla="*/ 54981 h 71467"/>
                      <a:gd name="connsiteX18" fmla="*/ 31535 w 63085"/>
                      <a:gd name="connsiteY18" fmla="*/ 60465 h 71467"/>
                      <a:gd name="connsiteX19" fmla="*/ 16561 w 63085"/>
                      <a:gd name="connsiteY19" fmla="*/ 55176 h 71467"/>
                      <a:gd name="connsiteX20" fmla="*/ 10085 w 63085"/>
                      <a:gd name="connsiteY20" fmla="*/ 40279 h 71467"/>
                      <a:gd name="connsiteX21" fmla="*/ 49951 w 63085"/>
                      <a:gd name="connsiteY21" fmla="*/ 40357 h 71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3085" h="71467">
                        <a:moveTo>
                          <a:pt x="61133" y="37071"/>
                        </a:moveTo>
                        <a:lnTo>
                          <a:pt x="61133" y="31606"/>
                        </a:lnTo>
                        <a:lnTo>
                          <a:pt x="9715" y="31606"/>
                        </a:lnTo>
                        <a:cubicBezTo>
                          <a:pt x="10208" y="23905"/>
                          <a:pt x="12529" y="18039"/>
                          <a:pt x="16677" y="14007"/>
                        </a:cubicBezTo>
                        <a:cubicBezTo>
                          <a:pt x="20826" y="9975"/>
                          <a:pt x="26608" y="7959"/>
                          <a:pt x="34024" y="7959"/>
                        </a:cubicBezTo>
                        <a:cubicBezTo>
                          <a:pt x="38315" y="7959"/>
                          <a:pt x="42477" y="8484"/>
                          <a:pt x="46509" y="9534"/>
                        </a:cubicBezTo>
                        <a:cubicBezTo>
                          <a:pt x="50541" y="10584"/>
                          <a:pt x="54547" y="12166"/>
                          <a:pt x="58527" y="14279"/>
                        </a:cubicBezTo>
                        <a:lnTo>
                          <a:pt x="58527" y="3700"/>
                        </a:lnTo>
                        <a:cubicBezTo>
                          <a:pt x="54508" y="2001"/>
                          <a:pt x="50392" y="705"/>
                          <a:pt x="46178" y="-190"/>
                        </a:cubicBezTo>
                        <a:cubicBezTo>
                          <a:pt x="41965" y="-1084"/>
                          <a:pt x="37693" y="-1532"/>
                          <a:pt x="33363" y="-1532"/>
                        </a:cubicBezTo>
                        <a:cubicBezTo>
                          <a:pt x="22498" y="-1532"/>
                          <a:pt x="13896" y="1625"/>
                          <a:pt x="7557" y="7939"/>
                        </a:cubicBezTo>
                        <a:cubicBezTo>
                          <a:pt x="1217" y="14266"/>
                          <a:pt x="-1953" y="22822"/>
                          <a:pt x="-1953" y="33609"/>
                        </a:cubicBezTo>
                        <a:cubicBezTo>
                          <a:pt x="-1953" y="44746"/>
                          <a:pt x="1055" y="53581"/>
                          <a:pt x="7071" y="60115"/>
                        </a:cubicBezTo>
                        <a:cubicBezTo>
                          <a:pt x="13086" y="66662"/>
                          <a:pt x="21202" y="69936"/>
                          <a:pt x="31418" y="69936"/>
                        </a:cubicBezTo>
                        <a:cubicBezTo>
                          <a:pt x="40571" y="69936"/>
                          <a:pt x="47812" y="66986"/>
                          <a:pt x="53140" y="61087"/>
                        </a:cubicBezTo>
                        <a:cubicBezTo>
                          <a:pt x="58469" y="55201"/>
                          <a:pt x="61133" y="47196"/>
                          <a:pt x="61133" y="37071"/>
                        </a:cubicBezTo>
                        <a:close/>
                        <a:moveTo>
                          <a:pt x="49951" y="40357"/>
                        </a:moveTo>
                        <a:cubicBezTo>
                          <a:pt x="49873" y="46463"/>
                          <a:pt x="48162" y="51338"/>
                          <a:pt x="44817" y="54981"/>
                        </a:cubicBezTo>
                        <a:cubicBezTo>
                          <a:pt x="41472" y="58637"/>
                          <a:pt x="37045" y="60465"/>
                          <a:pt x="31535" y="60465"/>
                        </a:cubicBezTo>
                        <a:cubicBezTo>
                          <a:pt x="25299" y="60465"/>
                          <a:pt x="20307" y="58702"/>
                          <a:pt x="16561" y="55176"/>
                        </a:cubicBezTo>
                        <a:cubicBezTo>
                          <a:pt x="12814" y="51649"/>
                          <a:pt x="10655" y="46684"/>
                          <a:pt x="10085" y="40279"/>
                        </a:cubicBezTo>
                        <a:lnTo>
                          <a:pt x="49951" y="4035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39" name="Freeform: Shape 738">
                    <a:extLst>
                      <a:ext uri="{FF2B5EF4-FFF2-40B4-BE49-F238E27FC236}">
                        <a16:creationId xmlns:a16="http://schemas.microsoft.com/office/drawing/2014/main" id="{CC941EFD-5D3D-14DE-B258-D7A3EC1EFA1C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4033836" y="1808287"/>
                    <a:ext cx="11181" cy="94570"/>
                  </a:xfrm>
                  <a:custGeom>
                    <a:avLst/>
                    <a:gdLst>
                      <a:gd name="connsiteX0" fmla="*/ -870 w 11181"/>
                      <a:gd name="connsiteY0" fmla="*/ 92347 h 94570"/>
                      <a:gd name="connsiteX1" fmla="*/ 10312 w 11181"/>
                      <a:gd name="connsiteY1" fmla="*/ 92347 h 94570"/>
                      <a:gd name="connsiteX2" fmla="*/ 10312 w 11181"/>
                      <a:gd name="connsiteY2" fmla="*/ -2223 h 94570"/>
                      <a:gd name="connsiteX3" fmla="*/ -870 w 11181"/>
                      <a:gd name="connsiteY3" fmla="*/ -2223 h 94570"/>
                      <a:gd name="connsiteX4" fmla="*/ -870 w 11181"/>
                      <a:gd name="connsiteY4" fmla="*/ 92347 h 94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81" h="94570">
                        <a:moveTo>
                          <a:pt x="-870" y="92347"/>
                        </a:moveTo>
                        <a:lnTo>
                          <a:pt x="10312" y="92347"/>
                        </a:lnTo>
                        <a:lnTo>
                          <a:pt x="10312" y="-2223"/>
                        </a:lnTo>
                        <a:lnTo>
                          <a:pt x="-870" y="-2223"/>
                        </a:lnTo>
                        <a:lnTo>
                          <a:pt x="-870" y="923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40" name="Freeform: Shape 739">
                    <a:extLst>
                      <a:ext uri="{FF2B5EF4-FFF2-40B4-BE49-F238E27FC236}">
                        <a16:creationId xmlns:a16="http://schemas.microsoft.com/office/drawing/2014/main" id="{51594BC4-74D6-4573-8691-BF4399249A7E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4023996" y="1766358"/>
                    <a:ext cx="57504" cy="71467"/>
                  </a:xfrm>
                  <a:custGeom>
                    <a:avLst/>
                    <a:gdLst>
                      <a:gd name="connsiteX0" fmla="*/ 33359 w 57504"/>
                      <a:gd name="connsiteY0" fmla="*/ 34433 h 71467"/>
                      <a:gd name="connsiteX1" fmla="*/ 14573 w 57504"/>
                      <a:gd name="connsiteY1" fmla="*/ 31341 h 71467"/>
                      <a:gd name="connsiteX2" fmla="*/ 9342 w 57504"/>
                      <a:gd name="connsiteY2" fmla="*/ 20762 h 71467"/>
                      <a:gd name="connsiteX3" fmla="*/ 13270 w 57504"/>
                      <a:gd name="connsiteY3" fmla="*/ 11311 h 71467"/>
                      <a:gd name="connsiteX4" fmla="*/ 23927 w 57504"/>
                      <a:gd name="connsiteY4" fmla="*/ 7830 h 71467"/>
                      <a:gd name="connsiteX5" fmla="*/ 38862 w 57504"/>
                      <a:gd name="connsiteY5" fmla="*/ 14422 h 71467"/>
                      <a:gd name="connsiteX6" fmla="*/ 44482 w 57504"/>
                      <a:gd name="connsiteY6" fmla="*/ 31944 h 71467"/>
                      <a:gd name="connsiteX7" fmla="*/ 44482 w 57504"/>
                      <a:gd name="connsiteY7" fmla="*/ 34433 h 71467"/>
                      <a:gd name="connsiteX8" fmla="*/ 33359 w 57504"/>
                      <a:gd name="connsiteY8" fmla="*/ 34433 h 71467"/>
                      <a:gd name="connsiteX9" fmla="*/ 55664 w 57504"/>
                      <a:gd name="connsiteY9" fmla="*/ 39061 h 71467"/>
                      <a:gd name="connsiteX10" fmla="*/ 55664 w 57504"/>
                      <a:gd name="connsiteY10" fmla="*/ 226 h 71467"/>
                      <a:gd name="connsiteX11" fmla="*/ 44482 w 57504"/>
                      <a:gd name="connsiteY11" fmla="*/ 226 h 71467"/>
                      <a:gd name="connsiteX12" fmla="*/ 44482 w 57504"/>
                      <a:gd name="connsiteY12" fmla="*/ 10552 h 71467"/>
                      <a:gd name="connsiteX13" fmla="*/ 34934 w 57504"/>
                      <a:gd name="connsiteY13" fmla="*/ 1412 h 71467"/>
                      <a:gd name="connsiteX14" fmla="*/ 20951 w 57504"/>
                      <a:gd name="connsiteY14" fmla="*/ -1544 h 71467"/>
                      <a:gd name="connsiteX15" fmla="*/ 4324 w 57504"/>
                      <a:gd name="connsiteY15" fmla="*/ 4329 h 71467"/>
                      <a:gd name="connsiteX16" fmla="*/ -1840 w 57504"/>
                      <a:gd name="connsiteY16" fmla="*/ 20042 h 71467"/>
                      <a:gd name="connsiteX17" fmla="*/ 5841 w 57504"/>
                      <a:gd name="connsiteY17" fmla="*/ 37350 h 71467"/>
                      <a:gd name="connsiteX18" fmla="*/ 28788 w 57504"/>
                      <a:gd name="connsiteY18" fmla="*/ 43184 h 71467"/>
                      <a:gd name="connsiteX19" fmla="*/ 44482 w 57504"/>
                      <a:gd name="connsiteY19" fmla="*/ 43184 h 71467"/>
                      <a:gd name="connsiteX20" fmla="*/ 44482 w 57504"/>
                      <a:gd name="connsiteY20" fmla="*/ 44292 h 71467"/>
                      <a:gd name="connsiteX21" fmla="*/ 39406 w 57504"/>
                      <a:gd name="connsiteY21" fmla="*/ 56233 h 71467"/>
                      <a:gd name="connsiteX22" fmla="*/ 25152 w 57504"/>
                      <a:gd name="connsiteY22" fmla="*/ 60453 h 71467"/>
                      <a:gd name="connsiteX23" fmla="*/ 13776 w 57504"/>
                      <a:gd name="connsiteY23" fmla="*/ 59053 h 71467"/>
                      <a:gd name="connsiteX24" fmla="*/ 3158 w 57504"/>
                      <a:gd name="connsiteY24" fmla="*/ 54852 h 71467"/>
                      <a:gd name="connsiteX25" fmla="*/ 3158 w 57504"/>
                      <a:gd name="connsiteY25" fmla="*/ 65198 h 71467"/>
                      <a:gd name="connsiteX26" fmla="*/ 15059 w 57504"/>
                      <a:gd name="connsiteY26" fmla="*/ 68737 h 71467"/>
                      <a:gd name="connsiteX27" fmla="*/ 26299 w 57504"/>
                      <a:gd name="connsiteY27" fmla="*/ 69923 h 71467"/>
                      <a:gd name="connsiteX28" fmla="*/ 48371 w 57504"/>
                      <a:gd name="connsiteY28" fmla="*/ 62261 h 71467"/>
                      <a:gd name="connsiteX29" fmla="*/ 55664 w 57504"/>
                      <a:gd name="connsiteY29" fmla="*/ 39061 h 71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57504" h="71467">
                        <a:moveTo>
                          <a:pt x="33359" y="34433"/>
                        </a:moveTo>
                        <a:cubicBezTo>
                          <a:pt x="24322" y="34433"/>
                          <a:pt x="18060" y="33402"/>
                          <a:pt x="14573" y="31341"/>
                        </a:cubicBezTo>
                        <a:cubicBezTo>
                          <a:pt x="11085" y="29280"/>
                          <a:pt x="9342" y="25753"/>
                          <a:pt x="9342" y="20762"/>
                        </a:cubicBezTo>
                        <a:cubicBezTo>
                          <a:pt x="9342" y="16795"/>
                          <a:pt x="10651" y="13644"/>
                          <a:pt x="13270" y="11311"/>
                        </a:cubicBezTo>
                        <a:cubicBezTo>
                          <a:pt x="15889" y="8990"/>
                          <a:pt x="19441" y="7830"/>
                          <a:pt x="23927" y="7830"/>
                        </a:cubicBezTo>
                        <a:cubicBezTo>
                          <a:pt x="30137" y="7830"/>
                          <a:pt x="35115" y="10027"/>
                          <a:pt x="38862" y="14422"/>
                        </a:cubicBezTo>
                        <a:cubicBezTo>
                          <a:pt x="42609" y="18817"/>
                          <a:pt x="44482" y="24658"/>
                          <a:pt x="44482" y="31944"/>
                        </a:cubicBezTo>
                        <a:lnTo>
                          <a:pt x="44482" y="34433"/>
                        </a:lnTo>
                        <a:lnTo>
                          <a:pt x="33359" y="34433"/>
                        </a:lnTo>
                        <a:close/>
                        <a:moveTo>
                          <a:pt x="55664" y="39061"/>
                        </a:moveTo>
                        <a:lnTo>
                          <a:pt x="55664" y="226"/>
                        </a:lnTo>
                        <a:lnTo>
                          <a:pt x="44482" y="226"/>
                        </a:lnTo>
                        <a:lnTo>
                          <a:pt x="44482" y="10552"/>
                        </a:lnTo>
                        <a:cubicBezTo>
                          <a:pt x="41928" y="6429"/>
                          <a:pt x="38745" y="3383"/>
                          <a:pt x="34934" y="1412"/>
                        </a:cubicBezTo>
                        <a:cubicBezTo>
                          <a:pt x="31122" y="-558"/>
                          <a:pt x="26461" y="-1544"/>
                          <a:pt x="20951" y="-1544"/>
                        </a:cubicBezTo>
                        <a:cubicBezTo>
                          <a:pt x="13989" y="-1544"/>
                          <a:pt x="8447" y="414"/>
                          <a:pt x="4324" y="4329"/>
                        </a:cubicBezTo>
                        <a:cubicBezTo>
                          <a:pt x="215" y="8244"/>
                          <a:pt x="-1840" y="13482"/>
                          <a:pt x="-1840" y="20042"/>
                        </a:cubicBezTo>
                        <a:cubicBezTo>
                          <a:pt x="-1840" y="27691"/>
                          <a:pt x="720" y="33461"/>
                          <a:pt x="5841" y="37350"/>
                        </a:cubicBezTo>
                        <a:cubicBezTo>
                          <a:pt x="10975" y="41239"/>
                          <a:pt x="18624" y="43184"/>
                          <a:pt x="28788" y="43184"/>
                        </a:cubicBezTo>
                        <a:lnTo>
                          <a:pt x="44482" y="43184"/>
                        </a:lnTo>
                        <a:lnTo>
                          <a:pt x="44482" y="44292"/>
                        </a:lnTo>
                        <a:cubicBezTo>
                          <a:pt x="44482" y="49439"/>
                          <a:pt x="42790" y="53419"/>
                          <a:pt x="39406" y="56233"/>
                        </a:cubicBezTo>
                        <a:cubicBezTo>
                          <a:pt x="36023" y="59046"/>
                          <a:pt x="31271" y="60453"/>
                          <a:pt x="25152" y="60453"/>
                        </a:cubicBezTo>
                        <a:cubicBezTo>
                          <a:pt x="21263" y="60453"/>
                          <a:pt x="17470" y="59986"/>
                          <a:pt x="13776" y="59053"/>
                        </a:cubicBezTo>
                        <a:cubicBezTo>
                          <a:pt x="10094" y="58119"/>
                          <a:pt x="6554" y="56719"/>
                          <a:pt x="3158" y="54852"/>
                        </a:cubicBezTo>
                        <a:lnTo>
                          <a:pt x="3158" y="65198"/>
                        </a:lnTo>
                        <a:cubicBezTo>
                          <a:pt x="7241" y="66780"/>
                          <a:pt x="11209" y="67959"/>
                          <a:pt x="15059" y="68737"/>
                        </a:cubicBezTo>
                        <a:cubicBezTo>
                          <a:pt x="18909" y="69528"/>
                          <a:pt x="22656" y="69923"/>
                          <a:pt x="26299" y="69923"/>
                        </a:cubicBezTo>
                        <a:cubicBezTo>
                          <a:pt x="36152" y="69923"/>
                          <a:pt x="43510" y="67370"/>
                          <a:pt x="48371" y="62261"/>
                        </a:cubicBezTo>
                        <a:cubicBezTo>
                          <a:pt x="53233" y="57166"/>
                          <a:pt x="55664" y="49433"/>
                          <a:pt x="55664" y="3906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41" name="Freeform: Shape 740">
                    <a:extLst>
                      <a:ext uri="{FF2B5EF4-FFF2-40B4-BE49-F238E27FC236}">
                        <a16:creationId xmlns:a16="http://schemas.microsoft.com/office/drawing/2014/main" id="{845032E4-6B82-EF6C-C891-FF9F9B6843F8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4021779" y="1693765"/>
                    <a:ext cx="42471" cy="87394"/>
                  </a:xfrm>
                  <a:custGeom>
                    <a:avLst/>
                    <a:gdLst>
                      <a:gd name="connsiteX0" fmla="*/ 18204 w 42471"/>
                      <a:gd name="connsiteY0" fmla="*/ 85343 h 87394"/>
                      <a:gd name="connsiteX1" fmla="*/ 18204 w 42471"/>
                      <a:gd name="connsiteY1" fmla="*/ 66013 h 87394"/>
                      <a:gd name="connsiteX2" fmla="*/ 41229 w 42471"/>
                      <a:gd name="connsiteY2" fmla="*/ 66013 h 87394"/>
                      <a:gd name="connsiteX3" fmla="*/ 41229 w 42471"/>
                      <a:gd name="connsiteY3" fmla="*/ 57320 h 87394"/>
                      <a:gd name="connsiteX4" fmla="*/ 18204 w 42471"/>
                      <a:gd name="connsiteY4" fmla="*/ 57320 h 87394"/>
                      <a:gd name="connsiteX5" fmla="*/ 18204 w 42471"/>
                      <a:gd name="connsiteY5" fmla="*/ 20371 h 87394"/>
                      <a:gd name="connsiteX6" fmla="*/ 20479 w 42471"/>
                      <a:gd name="connsiteY6" fmla="*/ 9675 h 87394"/>
                      <a:gd name="connsiteX7" fmla="*/ 29755 w 42471"/>
                      <a:gd name="connsiteY7" fmla="*/ 7302 h 87394"/>
                      <a:gd name="connsiteX8" fmla="*/ 41229 w 42471"/>
                      <a:gd name="connsiteY8" fmla="*/ 7302 h 87394"/>
                      <a:gd name="connsiteX9" fmla="*/ 41229 w 42471"/>
                      <a:gd name="connsiteY9" fmla="*/ -2052 h 87394"/>
                      <a:gd name="connsiteX10" fmla="*/ 29755 w 42471"/>
                      <a:gd name="connsiteY10" fmla="*/ -2052 h 87394"/>
                      <a:gd name="connsiteX11" fmla="*/ 11884 w 42471"/>
                      <a:gd name="connsiteY11" fmla="*/ 2771 h 87394"/>
                      <a:gd name="connsiteX12" fmla="*/ 6964 w 42471"/>
                      <a:gd name="connsiteY12" fmla="*/ 20371 h 87394"/>
                      <a:gd name="connsiteX13" fmla="*/ 6964 w 42471"/>
                      <a:gd name="connsiteY13" fmla="*/ 57320 h 87394"/>
                      <a:gd name="connsiteX14" fmla="*/ -1243 w 42471"/>
                      <a:gd name="connsiteY14" fmla="*/ 57320 h 87394"/>
                      <a:gd name="connsiteX15" fmla="*/ -1243 w 42471"/>
                      <a:gd name="connsiteY15" fmla="*/ 66013 h 87394"/>
                      <a:gd name="connsiteX16" fmla="*/ 6964 w 42471"/>
                      <a:gd name="connsiteY16" fmla="*/ 66013 h 87394"/>
                      <a:gd name="connsiteX17" fmla="*/ 6964 w 42471"/>
                      <a:gd name="connsiteY17" fmla="*/ 85343 h 87394"/>
                      <a:gd name="connsiteX18" fmla="*/ 18204 w 42471"/>
                      <a:gd name="connsiteY18" fmla="*/ 85343 h 87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2471" h="87394">
                        <a:moveTo>
                          <a:pt x="18204" y="85343"/>
                        </a:moveTo>
                        <a:lnTo>
                          <a:pt x="18204" y="66013"/>
                        </a:lnTo>
                        <a:lnTo>
                          <a:pt x="41229" y="66013"/>
                        </a:lnTo>
                        <a:lnTo>
                          <a:pt x="41229" y="57320"/>
                        </a:lnTo>
                        <a:lnTo>
                          <a:pt x="18204" y="57320"/>
                        </a:lnTo>
                        <a:lnTo>
                          <a:pt x="18204" y="20371"/>
                        </a:lnTo>
                        <a:cubicBezTo>
                          <a:pt x="18204" y="14822"/>
                          <a:pt x="18962" y="11257"/>
                          <a:pt x="20479" y="9675"/>
                        </a:cubicBezTo>
                        <a:cubicBezTo>
                          <a:pt x="21996" y="8093"/>
                          <a:pt x="25088" y="7302"/>
                          <a:pt x="29755" y="7302"/>
                        </a:cubicBezTo>
                        <a:lnTo>
                          <a:pt x="41229" y="7302"/>
                        </a:lnTo>
                        <a:lnTo>
                          <a:pt x="41229" y="-2052"/>
                        </a:lnTo>
                        <a:lnTo>
                          <a:pt x="29755" y="-2052"/>
                        </a:lnTo>
                        <a:cubicBezTo>
                          <a:pt x="21121" y="-2052"/>
                          <a:pt x="15164" y="-444"/>
                          <a:pt x="11884" y="2771"/>
                        </a:cubicBezTo>
                        <a:cubicBezTo>
                          <a:pt x="8604" y="5999"/>
                          <a:pt x="6964" y="11866"/>
                          <a:pt x="6964" y="20371"/>
                        </a:cubicBezTo>
                        <a:lnTo>
                          <a:pt x="6964" y="57320"/>
                        </a:lnTo>
                        <a:lnTo>
                          <a:pt x="-1243" y="57320"/>
                        </a:lnTo>
                        <a:lnTo>
                          <a:pt x="-1243" y="66013"/>
                        </a:lnTo>
                        <a:lnTo>
                          <a:pt x="6964" y="66013"/>
                        </a:lnTo>
                        <a:lnTo>
                          <a:pt x="6964" y="85343"/>
                        </a:lnTo>
                        <a:lnTo>
                          <a:pt x="18204" y="8534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42" name="Freeform: Shape 741">
                    <a:extLst>
                      <a:ext uri="{FF2B5EF4-FFF2-40B4-BE49-F238E27FC236}">
                        <a16:creationId xmlns:a16="http://schemas.microsoft.com/office/drawing/2014/main" id="{11FA5108-9068-C8D4-5F4F-AEF0F9797435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4033836" y="1648641"/>
                    <a:ext cx="11181" cy="94570"/>
                  </a:xfrm>
                  <a:custGeom>
                    <a:avLst/>
                    <a:gdLst>
                      <a:gd name="connsiteX0" fmla="*/ -870 w 11181"/>
                      <a:gd name="connsiteY0" fmla="*/ 65823 h 94570"/>
                      <a:gd name="connsiteX1" fmla="*/ 10312 w 11181"/>
                      <a:gd name="connsiteY1" fmla="*/ 65823 h 94570"/>
                      <a:gd name="connsiteX2" fmla="*/ 10312 w 11181"/>
                      <a:gd name="connsiteY2" fmla="*/ -2241 h 94570"/>
                      <a:gd name="connsiteX3" fmla="*/ -870 w 11181"/>
                      <a:gd name="connsiteY3" fmla="*/ -2241 h 94570"/>
                      <a:gd name="connsiteX4" fmla="*/ -870 w 11181"/>
                      <a:gd name="connsiteY4" fmla="*/ 65823 h 94570"/>
                      <a:gd name="connsiteX5" fmla="*/ -870 w 11181"/>
                      <a:gd name="connsiteY5" fmla="*/ 92329 h 94570"/>
                      <a:gd name="connsiteX6" fmla="*/ 10312 w 11181"/>
                      <a:gd name="connsiteY6" fmla="*/ 92329 h 94570"/>
                      <a:gd name="connsiteX7" fmla="*/ 10312 w 11181"/>
                      <a:gd name="connsiteY7" fmla="*/ 78153 h 94570"/>
                      <a:gd name="connsiteX8" fmla="*/ -870 w 11181"/>
                      <a:gd name="connsiteY8" fmla="*/ 78153 h 94570"/>
                      <a:gd name="connsiteX9" fmla="*/ -870 w 11181"/>
                      <a:gd name="connsiteY9" fmla="*/ 92329 h 94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1181" h="94570">
                        <a:moveTo>
                          <a:pt x="-870" y="65823"/>
                        </a:moveTo>
                        <a:lnTo>
                          <a:pt x="10312" y="65823"/>
                        </a:lnTo>
                        <a:lnTo>
                          <a:pt x="10312" y="-2241"/>
                        </a:lnTo>
                        <a:lnTo>
                          <a:pt x="-870" y="-2241"/>
                        </a:lnTo>
                        <a:lnTo>
                          <a:pt x="-870" y="65823"/>
                        </a:lnTo>
                        <a:close/>
                        <a:moveTo>
                          <a:pt x="-870" y="92329"/>
                        </a:moveTo>
                        <a:lnTo>
                          <a:pt x="10312" y="92329"/>
                        </a:lnTo>
                        <a:lnTo>
                          <a:pt x="10312" y="78153"/>
                        </a:lnTo>
                        <a:lnTo>
                          <a:pt x="-870" y="78153"/>
                        </a:lnTo>
                        <a:lnTo>
                          <a:pt x="-870" y="9232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43" name="Freeform: Shape 742">
                    <a:extLst>
                      <a:ext uri="{FF2B5EF4-FFF2-40B4-BE49-F238E27FC236}">
                        <a16:creationId xmlns:a16="http://schemas.microsoft.com/office/drawing/2014/main" id="{23FFA9F8-9730-8F22-C4CF-838A0DB5B90E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4019562" y="1607801"/>
                    <a:ext cx="66236" cy="68064"/>
                  </a:xfrm>
                  <a:custGeom>
                    <a:avLst/>
                    <a:gdLst>
                      <a:gd name="connsiteX0" fmla="*/ -1872 w 66236"/>
                      <a:gd name="connsiteY0" fmla="*/ 66499 h 68064"/>
                      <a:gd name="connsiteX1" fmla="*/ 9971 w 66236"/>
                      <a:gd name="connsiteY1" fmla="*/ 66499 h 68064"/>
                      <a:gd name="connsiteX2" fmla="*/ 31246 w 66236"/>
                      <a:gd name="connsiteY2" fmla="*/ 9383 h 68064"/>
                      <a:gd name="connsiteX3" fmla="*/ 52521 w 66236"/>
                      <a:gd name="connsiteY3" fmla="*/ 66499 h 68064"/>
                      <a:gd name="connsiteX4" fmla="*/ 64364 w 66236"/>
                      <a:gd name="connsiteY4" fmla="*/ 66499 h 68064"/>
                      <a:gd name="connsiteX5" fmla="*/ 38830 w 66236"/>
                      <a:gd name="connsiteY5" fmla="*/ -1565 h 68064"/>
                      <a:gd name="connsiteX6" fmla="*/ 23642 w 66236"/>
                      <a:gd name="connsiteY6" fmla="*/ -1565 h 68064"/>
                      <a:gd name="connsiteX7" fmla="*/ -1872 w 66236"/>
                      <a:gd name="connsiteY7" fmla="*/ 66499 h 680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6236" h="68064">
                        <a:moveTo>
                          <a:pt x="-1872" y="66499"/>
                        </a:moveTo>
                        <a:lnTo>
                          <a:pt x="9971" y="66499"/>
                        </a:lnTo>
                        <a:lnTo>
                          <a:pt x="31246" y="9383"/>
                        </a:lnTo>
                        <a:lnTo>
                          <a:pt x="52521" y="66499"/>
                        </a:lnTo>
                        <a:lnTo>
                          <a:pt x="64364" y="66499"/>
                        </a:lnTo>
                        <a:lnTo>
                          <a:pt x="38830" y="-1565"/>
                        </a:lnTo>
                        <a:lnTo>
                          <a:pt x="23642" y="-1565"/>
                        </a:lnTo>
                        <a:lnTo>
                          <a:pt x="-1872" y="6649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44" name="Freeform: Shape 743">
                    <a:extLst>
                      <a:ext uri="{FF2B5EF4-FFF2-40B4-BE49-F238E27FC236}">
                        <a16:creationId xmlns:a16="http://schemas.microsoft.com/office/drawing/2014/main" id="{2125D59A-017C-319B-281B-5C699EB2C8F3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4021205" y="1530868"/>
                    <a:ext cx="63085" cy="71467"/>
                  </a:xfrm>
                  <a:custGeom>
                    <a:avLst/>
                    <a:gdLst>
                      <a:gd name="connsiteX0" fmla="*/ 61133 w 63085"/>
                      <a:gd name="connsiteY0" fmla="*/ 37032 h 71467"/>
                      <a:gd name="connsiteX1" fmla="*/ 61133 w 63085"/>
                      <a:gd name="connsiteY1" fmla="*/ 31567 h 71467"/>
                      <a:gd name="connsiteX2" fmla="*/ 9715 w 63085"/>
                      <a:gd name="connsiteY2" fmla="*/ 31567 h 71467"/>
                      <a:gd name="connsiteX3" fmla="*/ 16677 w 63085"/>
                      <a:gd name="connsiteY3" fmla="*/ 13968 h 71467"/>
                      <a:gd name="connsiteX4" fmla="*/ 34024 w 63085"/>
                      <a:gd name="connsiteY4" fmla="*/ 7920 h 71467"/>
                      <a:gd name="connsiteX5" fmla="*/ 46509 w 63085"/>
                      <a:gd name="connsiteY5" fmla="*/ 9495 h 71467"/>
                      <a:gd name="connsiteX6" fmla="*/ 58527 w 63085"/>
                      <a:gd name="connsiteY6" fmla="*/ 14240 h 71467"/>
                      <a:gd name="connsiteX7" fmla="*/ 58527 w 63085"/>
                      <a:gd name="connsiteY7" fmla="*/ 3661 h 71467"/>
                      <a:gd name="connsiteX8" fmla="*/ 46178 w 63085"/>
                      <a:gd name="connsiteY8" fmla="*/ -228 h 71467"/>
                      <a:gd name="connsiteX9" fmla="*/ 33363 w 63085"/>
                      <a:gd name="connsiteY9" fmla="*/ -1570 h 71467"/>
                      <a:gd name="connsiteX10" fmla="*/ 7557 w 63085"/>
                      <a:gd name="connsiteY10" fmla="*/ 7900 h 71467"/>
                      <a:gd name="connsiteX11" fmla="*/ -1953 w 63085"/>
                      <a:gd name="connsiteY11" fmla="*/ 33570 h 71467"/>
                      <a:gd name="connsiteX12" fmla="*/ 7071 w 63085"/>
                      <a:gd name="connsiteY12" fmla="*/ 60076 h 71467"/>
                      <a:gd name="connsiteX13" fmla="*/ 31418 w 63085"/>
                      <a:gd name="connsiteY13" fmla="*/ 69897 h 71467"/>
                      <a:gd name="connsiteX14" fmla="*/ 53140 w 63085"/>
                      <a:gd name="connsiteY14" fmla="*/ 61049 h 71467"/>
                      <a:gd name="connsiteX15" fmla="*/ 61133 w 63085"/>
                      <a:gd name="connsiteY15" fmla="*/ 37032 h 71467"/>
                      <a:gd name="connsiteX16" fmla="*/ 49951 w 63085"/>
                      <a:gd name="connsiteY16" fmla="*/ 40318 h 71467"/>
                      <a:gd name="connsiteX17" fmla="*/ 44817 w 63085"/>
                      <a:gd name="connsiteY17" fmla="*/ 54942 h 71467"/>
                      <a:gd name="connsiteX18" fmla="*/ 31535 w 63085"/>
                      <a:gd name="connsiteY18" fmla="*/ 60426 h 71467"/>
                      <a:gd name="connsiteX19" fmla="*/ 16561 w 63085"/>
                      <a:gd name="connsiteY19" fmla="*/ 55137 h 71467"/>
                      <a:gd name="connsiteX20" fmla="*/ 10085 w 63085"/>
                      <a:gd name="connsiteY20" fmla="*/ 40241 h 71467"/>
                      <a:gd name="connsiteX21" fmla="*/ 49951 w 63085"/>
                      <a:gd name="connsiteY21" fmla="*/ 40318 h 71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3085" h="71467">
                        <a:moveTo>
                          <a:pt x="61133" y="37032"/>
                        </a:moveTo>
                        <a:lnTo>
                          <a:pt x="61133" y="31567"/>
                        </a:lnTo>
                        <a:lnTo>
                          <a:pt x="9715" y="31567"/>
                        </a:lnTo>
                        <a:cubicBezTo>
                          <a:pt x="10208" y="23866"/>
                          <a:pt x="12529" y="18000"/>
                          <a:pt x="16677" y="13968"/>
                        </a:cubicBezTo>
                        <a:cubicBezTo>
                          <a:pt x="20826" y="9936"/>
                          <a:pt x="26608" y="7920"/>
                          <a:pt x="34024" y="7920"/>
                        </a:cubicBezTo>
                        <a:cubicBezTo>
                          <a:pt x="38315" y="7920"/>
                          <a:pt x="42477" y="8445"/>
                          <a:pt x="46509" y="9495"/>
                        </a:cubicBezTo>
                        <a:cubicBezTo>
                          <a:pt x="50541" y="10545"/>
                          <a:pt x="54547" y="12127"/>
                          <a:pt x="58527" y="14240"/>
                        </a:cubicBezTo>
                        <a:lnTo>
                          <a:pt x="58527" y="3661"/>
                        </a:lnTo>
                        <a:cubicBezTo>
                          <a:pt x="54508" y="1963"/>
                          <a:pt x="50392" y="666"/>
                          <a:pt x="46178" y="-228"/>
                        </a:cubicBezTo>
                        <a:cubicBezTo>
                          <a:pt x="41965" y="-1123"/>
                          <a:pt x="37693" y="-1570"/>
                          <a:pt x="33363" y="-1570"/>
                        </a:cubicBezTo>
                        <a:cubicBezTo>
                          <a:pt x="22498" y="-1570"/>
                          <a:pt x="13896" y="1587"/>
                          <a:pt x="7557" y="7900"/>
                        </a:cubicBezTo>
                        <a:cubicBezTo>
                          <a:pt x="1217" y="14227"/>
                          <a:pt x="-1953" y="22784"/>
                          <a:pt x="-1953" y="33570"/>
                        </a:cubicBezTo>
                        <a:cubicBezTo>
                          <a:pt x="-1953" y="44707"/>
                          <a:pt x="1055" y="53542"/>
                          <a:pt x="7071" y="60076"/>
                        </a:cubicBezTo>
                        <a:cubicBezTo>
                          <a:pt x="13086" y="66623"/>
                          <a:pt x="21202" y="69897"/>
                          <a:pt x="31418" y="69897"/>
                        </a:cubicBezTo>
                        <a:cubicBezTo>
                          <a:pt x="40571" y="69897"/>
                          <a:pt x="47812" y="66947"/>
                          <a:pt x="53140" y="61049"/>
                        </a:cubicBezTo>
                        <a:cubicBezTo>
                          <a:pt x="58469" y="55163"/>
                          <a:pt x="61133" y="47157"/>
                          <a:pt x="61133" y="37032"/>
                        </a:cubicBezTo>
                        <a:close/>
                        <a:moveTo>
                          <a:pt x="49951" y="40318"/>
                        </a:moveTo>
                        <a:cubicBezTo>
                          <a:pt x="49873" y="46425"/>
                          <a:pt x="48162" y="51299"/>
                          <a:pt x="44817" y="54942"/>
                        </a:cubicBezTo>
                        <a:cubicBezTo>
                          <a:pt x="41472" y="58598"/>
                          <a:pt x="37045" y="60426"/>
                          <a:pt x="31535" y="60426"/>
                        </a:cubicBezTo>
                        <a:cubicBezTo>
                          <a:pt x="25299" y="60426"/>
                          <a:pt x="20307" y="58663"/>
                          <a:pt x="16561" y="55137"/>
                        </a:cubicBezTo>
                        <a:cubicBezTo>
                          <a:pt x="12814" y="51611"/>
                          <a:pt x="10655" y="46645"/>
                          <a:pt x="10085" y="40241"/>
                        </a:cubicBezTo>
                        <a:lnTo>
                          <a:pt x="49951" y="403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45" name="Freeform: Shape 744">
                    <a:extLst>
                      <a:ext uri="{FF2B5EF4-FFF2-40B4-BE49-F238E27FC236}">
                        <a16:creationId xmlns:a16="http://schemas.microsoft.com/office/drawing/2014/main" id="{8CA05DB0-5B08-BFCA-B998-B448492AFBAB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4086712" y="1528437"/>
                    <a:ext cx="8890" cy="8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90" h="8890"/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46" name="Freeform: Shape 745">
                    <a:extLst>
                      <a:ext uri="{FF2B5EF4-FFF2-40B4-BE49-F238E27FC236}">
                        <a16:creationId xmlns:a16="http://schemas.microsoft.com/office/drawing/2014/main" id="{625E1796-46A4-19A4-A5C5-16F504FAA89A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4023996" y="1416921"/>
                    <a:ext cx="57504" cy="71467"/>
                  </a:xfrm>
                  <a:custGeom>
                    <a:avLst/>
                    <a:gdLst>
                      <a:gd name="connsiteX0" fmla="*/ 33359 w 57504"/>
                      <a:gd name="connsiteY0" fmla="*/ 34394 h 71467"/>
                      <a:gd name="connsiteX1" fmla="*/ 14573 w 57504"/>
                      <a:gd name="connsiteY1" fmla="*/ 31302 h 71467"/>
                      <a:gd name="connsiteX2" fmla="*/ 9342 w 57504"/>
                      <a:gd name="connsiteY2" fmla="*/ 20722 h 71467"/>
                      <a:gd name="connsiteX3" fmla="*/ 13270 w 57504"/>
                      <a:gd name="connsiteY3" fmla="*/ 11271 h 71467"/>
                      <a:gd name="connsiteX4" fmla="*/ 23927 w 57504"/>
                      <a:gd name="connsiteY4" fmla="*/ 7790 h 71467"/>
                      <a:gd name="connsiteX5" fmla="*/ 38862 w 57504"/>
                      <a:gd name="connsiteY5" fmla="*/ 14383 h 71467"/>
                      <a:gd name="connsiteX6" fmla="*/ 44482 w 57504"/>
                      <a:gd name="connsiteY6" fmla="*/ 31904 h 71467"/>
                      <a:gd name="connsiteX7" fmla="*/ 44482 w 57504"/>
                      <a:gd name="connsiteY7" fmla="*/ 34394 h 71467"/>
                      <a:gd name="connsiteX8" fmla="*/ 33359 w 57504"/>
                      <a:gd name="connsiteY8" fmla="*/ 34394 h 71467"/>
                      <a:gd name="connsiteX9" fmla="*/ 55664 w 57504"/>
                      <a:gd name="connsiteY9" fmla="*/ 39022 h 71467"/>
                      <a:gd name="connsiteX10" fmla="*/ 55664 w 57504"/>
                      <a:gd name="connsiteY10" fmla="*/ 187 h 71467"/>
                      <a:gd name="connsiteX11" fmla="*/ 44482 w 57504"/>
                      <a:gd name="connsiteY11" fmla="*/ 187 h 71467"/>
                      <a:gd name="connsiteX12" fmla="*/ 44482 w 57504"/>
                      <a:gd name="connsiteY12" fmla="*/ 10513 h 71467"/>
                      <a:gd name="connsiteX13" fmla="*/ 34934 w 57504"/>
                      <a:gd name="connsiteY13" fmla="*/ 1373 h 71467"/>
                      <a:gd name="connsiteX14" fmla="*/ 20951 w 57504"/>
                      <a:gd name="connsiteY14" fmla="*/ -1583 h 71467"/>
                      <a:gd name="connsiteX15" fmla="*/ 4324 w 57504"/>
                      <a:gd name="connsiteY15" fmla="*/ 4290 h 71467"/>
                      <a:gd name="connsiteX16" fmla="*/ -1840 w 57504"/>
                      <a:gd name="connsiteY16" fmla="*/ 20003 h 71467"/>
                      <a:gd name="connsiteX17" fmla="*/ 5841 w 57504"/>
                      <a:gd name="connsiteY17" fmla="*/ 37311 h 71467"/>
                      <a:gd name="connsiteX18" fmla="*/ 28788 w 57504"/>
                      <a:gd name="connsiteY18" fmla="*/ 43145 h 71467"/>
                      <a:gd name="connsiteX19" fmla="*/ 44482 w 57504"/>
                      <a:gd name="connsiteY19" fmla="*/ 43145 h 71467"/>
                      <a:gd name="connsiteX20" fmla="*/ 44482 w 57504"/>
                      <a:gd name="connsiteY20" fmla="*/ 44253 h 71467"/>
                      <a:gd name="connsiteX21" fmla="*/ 39406 w 57504"/>
                      <a:gd name="connsiteY21" fmla="*/ 56194 h 71467"/>
                      <a:gd name="connsiteX22" fmla="*/ 25152 w 57504"/>
                      <a:gd name="connsiteY22" fmla="*/ 60414 h 71467"/>
                      <a:gd name="connsiteX23" fmla="*/ 13776 w 57504"/>
                      <a:gd name="connsiteY23" fmla="*/ 59013 h 71467"/>
                      <a:gd name="connsiteX24" fmla="*/ 3158 w 57504"/>
                      <a:gd name="connsiteY24" fmla="*/ 54813 h 71467"/>
                      <a:gd name="connsiteX25" fmla="*/ 3158 w 57504"/>
                      <a:gd name="connsiteY25" fmla="*/ 65159 h 71467"/>
                      <a:gd name="connsiteX26" fmla="*/ 15059 w 57504"/>
                      <a:gd name="connsiteY26" fmla="*/ 68698 h 71467"/>
                      <a:gd name="connsiteX27" fmla="*/ 26299 w 57504"/>
                      <a:gd name="connsiteY27" fmla="*/ 69884 h 71467"/>
                      <a:gd name="connsiteX28" fmla="*/ 48371 w 57504"/>
                      <a:gd name="connsiteY28" fmla="*/ 62222 h 71467"/>
                      <a:gd name="connsiteX29" fmla="*/ 55664 w 57504"/>
                      <a:gd name="connsiteY29" fmla="*/ 39022 h 71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57504" h="71467">
                        <a:moveTo>
                          <a:pt x="33359" y="34394"/>
                        </a:moveTo>
                        <a:cubicBezTo>
                          <a:pt x="24322" y="34394"/>
                          <a:pt x="18060" y="33363"/>
                          <a:pt x="14573" y="31302"/>
                        </a:cubicBezTo>
                        <a:cubicBezTo>
                          <a:pt x="11085" y="29240"/>
                          <a:pt x="9342" y="25714"/>
                          <a:pt x="9342" y="20722"/>
                        </a:cubicBezTo>
                        <a:cubicBezTo>
                          <a:pt x="9342" y="16755"/>
                          <a:pt x="10651" y="13605"/>
                          <a:pt x="13270" y="11271"/>
                        </a:cubicBezTo>
                        <a:cubicBezTo>
                          <a:pt x="15889" y="8951"/>
                          <a:pt x="19441" y="7790"/>
                          <a:pt x="23927" y="7790"/>
                        </a:cubicBezTo>
                        <a:cubicBezTo>
                          <a:pt x="30137" y="7790"/>
                          <a:pt x="35115" y="9988"/>
                          <a:pt x="38862" y="14383"/>
                        </a:cubicBezTo>
                        <a:cubicBezTo>
                          <a:pt x="42609" y="18778"/>
                          <a:pt x="44482" y="24618"/>
                          <a:pt x="44482" y="31904"/>
                        </a:cubicBezTo>
                        <a:lnTo>
                          <a:pt x="44482" y="34394"/>
                        </a:lnTo>
                        <a:lnTo>
                          <a:pt x="33359" y="34394"/>
                        </a:lnTo>
                        <a:close/>
                        <a:moveTo>
                          <a:pt x="55664" y="39022"/>
                        </a:moveTo>
                        <a:lnTo>
                          <a:pt x="55664" y="187"/>
                        </a:lnTo>
                        <a:lnTo>
                          <a:pt x="44482" y="187"/>
                        </a:lnTo>
                        <a:lnTo>
                          <a:pt x="44482" y="10513"/>
                        </a:lnTo>
                        <a:cubicBezTo>
                          <a:pt x="41928" y="6390"/>
                          <a:pt x="38745" y="3343"/>
                          <a:pt x="34934" y="1373"/>
                        </a:cubicBezTo>
                        <a:cubicBezTo>
                          <a:pt x="31122" y="-598"/>
                          <a:pt x="26461" y="-1583"/>
                          <a:pt x="20951" y="-1583"/>
                        </a:cubicBezTo>
                        <a:cubicBezTo>
                          <a:pt x="13989" y="-1583"/>
                          <a:pt x="8447" y="375"/>
                          <a:pt x="4324" y="4290"/>
                        </a:cubicBezTo>
                        <a:cubicBezTo>
                          <a:pt x="215" y="8205"/>
                          <a:pt x="-1840" y="13443"/>
                          <a:pt x="-1840" y="20003"/>
                        </a:cubicBezTo>
                        <a:cubicBezTo>
                          <a:pt x="-1840" y="27652"/>
                          <a:pt x="720" y="33421"/>
                          <a:pt x="5841" y="37311"/>
                        </a:cubicBezTo>
                        <a:cubicBezTo>
                          <a:pt x="10975" y="41200"/>
                          <a:pt x="18624" y="43145"/>
                          <a:pt x="28788" y="43145"/>
                        </a:cubicBezTo>
                        <a:lnTo>
                          <a:pt x="44482" y="43145"/>
                        </a:lnTo>
                        <a:lnTo>
                          <a:pt x="44482" y="44253"/>
                        </a:lnTo>
                        <a:cubicBezTo>
                          <a:pt x="44482" y="49400"/>
                          <a:pt x="42790" y="53380"/>
                          <a:pt x="39406" y="56194"/>
                        </a:cubicBezTo>
                        <a:cubicBezTo>
                          <a:pt x="36023" y="59007"/>
                          <a:pt x="31271" y="60414"/>
                          <a:pt x="25152" y="60414"/>
                        </a:cubicBezTo>
                        <a:cubicBezTo>
                          <a:pt x="21263" y="60414"/>
                          <a:pt x="17470" y="59947"/>
                          <a:pt x="13776" y="59013"/>
                        </a:cubicBezTo>
                        <a:cubicBezTo>
                          <a:pt x="10094" y="58080"/>
                          <a:pt x="6554" y="56680"/>
                          <a:pt x="3158" y="54813"/>
                        </a:cubicBezTo>
                        <a:lnTo>
                          <a:pt x="3158" y="65159"/>
                        </a:lnTo>
                        <a:cubicBezTo>
                          <a:pt x="7241" y="66740"/>
                          <a:pt x="11209" y="67920"/>
                          <a:pt x="15059" y="68698"/>
                        </a:cubicBezTo>
                        <a:cubicBezTo>
                          <a:pt x="18909" y="69489"/>
                          <a:pt x="22656" y="69884"/>
                          <a:pt x="26299" y="69884"/>
                        </a:cubicBezTo>
                        <a:cubicBezTo>
                          <a:pt x="36152" y="69884"/>
                          <a:pt x="43510" y="67330"/>
                          <a:pt x="48371" y="62222"/>
                        </a:cubicBezTo>
                        <a:cubicBezTo>
                          <a:pt x="53233" y="57127"/>
                          <a:pt x="55664" y="49394"/>
                          <a:pt x="55664" y="3902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47" name="Freeform: Shape 746">
                    <a:extLst>
                      <a:ext uri="{FF2B5EF4-FFF2-40B4-BE49-F238E27FC236}">
                        <a16:creationId xmlns:a16="http://schemas.microsoft.com/office/drawing/2014/main" id="{AE35B203-67E5-D183-356D-F69B0CD119F9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4025824" y="1343084"/>
                    <a:ext cx="53848" cy="71467"/>
                  </a:xfrm>
                  <a:custGeom>
                    <a:avLst/>
                    <a:gdLst>
                      <a:gd name="connsiteX0" fmla="*/ 52133 w 53848"/>
                      <a:gd name="connsiteY0" fmla="*/ 65636 h 71467"/>
                      <a:gd name="connsiteX1" fmla="*/ 52133 w 53848"/>
                      <a:gd name="connsiteY1" fmla="*/ 55174 h 71467"/>
                      <a:gd name="connsiteX2" fmla="*/ 42624 w 53848"/>
                      <a:gd name="connsiteY2" fmla="*/ 59102 h 71467"/>
                      <a:gd name="connsiteX3" fmla="*/ 32997 w 53848"/>
                      <a:gd name="connsiteY3" fmla="*/ 60405 h 71467"/>
                      <a:gd name="connsiteX4" fmla="*/ 16079 w 53848"/>
                      <a:gd name="connsiteY4" fmla="*/ 53502 h 71467"/>
                      <a:gd name="connsiteX5" fmla="*/ 10069 w 53848"/>
                      <a:gd name="connsiteY5" fmla="*/ 34152 h 71467"/>
                      <a:gd name="connsiteX6" fmla="*/ 16079 w 53848"/>
                      <a:gd name="connsiteY6" fmla="*/ 14783 h 71467"/>
                      <a:gd name="connsiteX7" fmla="*/ 32997 w 53848"/>
                      <a:gd name="connsiteY7" fmla="*/ 7899 h 71467"/>
                      <a:gd name="connsiteX8" fmla="*/ 42624 w 53848"/>
                      <a:gd name="connsiteY8" fmla="*/ 9202 h 71467"/>
                      <a:gd name="connsiteX9" fmla="*/ 52133 w 53848"/>
                      <a:gd name="connsiteY9" fmla="*/ 13130 h 71467"/>
                      <a:gd name="connsiteX10" fmla="*/ 52133 w 53848"/>
                      <a:gd name="connsiteY10" fmla="*/ 2784 h 71467"/>
                      <a:gd name="connsiteX11" fmla="*/ 42429 w 53848"/>
                      <a:gd name="connsiteY11" fmla="*/ -483 h 71467"/>
                      <a:gd name="connsiteX12" fmla="*/ 31772 w 53848"/>
                      <a:gd name="connsiteY12" fmla="*/ -1591 h 71467"/>
                      <a:gd name="connsiteX13" fmla="*/ 7327 w 53848"/>
                      <a:gd name="connsiteY13" fmla="*/ 8074 h 71467"/>
                      <a:gd name="connsiteX14" fmla="*/ -1715 w 53848"/>
                      <a:gd name="connsiteY14" fmla="*/ 34152 h 71467"/>
                      <a:gd name="connsiteX15" fmla="*/ 7425 w 53848"/>
                      <a:gd name="connsiteY15" fmla="*/ 60327 h 71467"/>
                      <a:gd name="connsiteX16" fmla="*/ 32511 w 53848"/>
                      <a:gd name="connsiteY16" fmla="*/ 69876 h 71467"/>
                      <a:gd name="connsiteX17" fmla="*/ 42585 w 53848"/>
                      <a:gd name="connsiteY17" fmla="*/ 68806 h 71467"/>
                      <a:gd name="connsiteX18" fmla="*/ 52133 w 53848"/>
                      <a:gd name="connsiteY18" fmla="*/ 65636 h 71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3848" h="71467">
                        <a:moveTo>
                          <a:pt x="52133" y="65636"/>
                        </a:moveTo>
                        <a:lnTo>
                          <a:pt x="52133" y="55174"/>
                        </a:lnTo>
                        <a:cubicBezTo>
                          <a:pt x="48970" y="56924"/>
                          <a:pt x="45800" y="58234"/>
                          <a:pt x="42624" y="59102"/>
                        </a:cubicBezTo>
                        <a:cubicBezTo>
                          <a:pt x="39447" y="59971"/>
                          <a:pt x="36239" y="60405"/>
                          <a:pt x="32997" y="60405"/>
                        </a:cubicBezTo>
                        <a:cubicBezTo>
                          <a:pt x="25737" y="60405"/>
                          <a:pt x="20098" y="58104"/>
                          <a:pt x="16079" y="53502"/>
                        </a:cubicBezTo>
                        <a:cubicBezTo>
                          <a:pt x="12072" y="48912"/>
                          <a:pt x="10069" y="42462"/>
                          <a:pt x="10069" y="34152"/>
                        </a:cubicBezTo>
                        <a:cubicBezTo>
                          <a:pt x="10069" y="25842"/>
                          <a:pt x="12072" y="19385"/>
                          <a:pt x="16079" y="14783"/>
                        </a:cubicBezTo>
                        <a:cubicBezTo>
                          <a:pt x="20098" y="10193"/>
                          <a:pt x="25737" y="7899"/>
                          <a:pt x="32997" y="7899"/>
                        </a:cubicBezTo>
                        <a:cubicBezTo>
                          <a:pt x="36239" y="7899"/>
                          <a:pt x="39447" y="8333"/>
                          <a:pt x="42624" y="9202"/>
                        </a:cubicBezTo>
                        <a:cubicBezTo>
                          <a:pt x="45800" y="10070"/>
                          <a:pt x="48970" y="11380"/>
                          <a:pt x="52133" y="13130"/>
                        </a:cubicBezTo>
                        <a:lnTo>
                          <a:pt x="52133" y="2784"/>
                        </a:lnTo>
                        <a:cubicBezTo>
                          <a:pt x="49009" y="1332"/>
                          <a:pt x="45774" y="243"/>
                          <a:pt x="42429" y="-483"/>
                        </a:cubicBezTo>
                        <a:cubicBezTo>
                          <a:pt x="39097" y="-1222"/>
                          <a:pt x="35545" y="-1591"/>
                          <a:pt x="31772" y="-1591"/>
                        </a:cubicBezTo>
                        <a:cubicBezTo>
                          <a:pt x="21517" y="-1591"/>
                          <a:pt x="13369" y="1630"/>
                          <a:pt x="7327" y="8074"/>
                        </a:cubicBezTo>
                        <a:cubicBezTo>
                          <a:pt x="1299" y="14517"/>
                          <a:pt x="-1715" y="23210"/>
                          <a:pt x="-1715" y="34152"/>
                        </a:cubicBezTo>
                        <a:cubicBezTo>
                          <a:pt x="-1715" y="45250"/>
                          <a:pt x="1331" y="53975"/>
                          <a:pt x="7425" y="60327"/>
                        </a:cubicBezTo>
                        <a:cubicBezTo>
                          <a:pt x="13531" y="66693"/>
                          <a:pt x="21893" y="69876"/>
                          <a:pt x="32511" y="69876"/>
                        </a:cubicBezTo>
                        <a:cubicBezTo>
                          <a:pt x="35947" y="69876"/>
                          <a:pt x="39305" y="69519"/>
                          <a:pt x="42585" y="68806"/>
                        </a:cubicBezTo>
                        <a:cubicBezTo>
                          <a:pt x="45865" y="68106"/>
                          <a:pt x="49047" y="67050"/>
                          <a:pt x="52133" y="6563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48" name="Freeform: Shape 747">
                    <a:extLst>
                      <a:ext uri="{FF2B5EF4-FFF2-40B4-BE49-F238E27FC236}">
                        <a16:creationId xmlns:a16="http://schemas.microsoft.com/office/drawing/2014/main" id="{AE4DE229-2EDB-CC4D-0CA3-E2712D7B0453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4021779" y="1275901"/>
                    <a:ext cx="42471" cy="87394"/>
                  </a:xfrm>
                  <a:custGeom>
                    <a:avLst/>
                    <a:gdLst>
                      <a:gd name="connsiteX0" fmla="*/ 18204 w 42471"/>
                      <a:gd name="connsiteY0" fmla="*/ 85296 h 87394"/>
                      <a:gd name="connsiteX1" fmla="*/ 18204 w 42471"/>
                      <a:gd name="connsiteY1" fmla="*/ 65966 h 87394"/>
                      <a:gd name="connsiteX2" fmla="*/ 41229 w 42471"/>
                      <a:gd name="connsiteY2" fmla="*/ 65966 h 87394"/>
                      <a:gd name="connsiteX3" fmla="*/ 41229 w 42471"/>
                      <a:gd name="connsiteY3" fmla="*/ 57273 h 87394"/>
                      <a:gd name="connsiteX4" fmla="*/ 18204 w 42471"/>
                      <a:gd name="connsiteY4" fmla="*/ 57273 h 87394"/>
                      <a:gd name="connsiteX5" fmla="*/ 18204 w 42471"/>
                      <a:gd name="connsiteY5" fmla="*/ 20324 h 87394"/>
                      <a:gd name="connsiteX6" fmla="*/ 20479 w 42471"/>
                      <a:gd name="connsiteY6" fmla="*/ 9628 h 87394"/>
                      <a:gd name="connsiteX7" fmla="*/ 29755 w 42471"/>
                      <a:gd name="connsiteY7" fmla="*/ 7255 h 87394"/>
                      <a:gd name="connsiteX8" fmla="*/ 41229 w 42471"/>
                      <a:gd name="connsiteY8" fmla="*/ 7255 h 87394"/>
                      <a:gd name="connsiteX9" fmla="*/ 41229 w 42471"/>
                      <a:gd name="connsiteY9" fmla="*/ -2099 h 87394"/>
                      <a:gd name="connsiteX10" fmla="*/ 29755 w 42471"/>
                      <a:gd name="connsiteY10" fmla="*/ -2099 h 87394"/>
                      <a:gd name="connsiteX11" fmla="*/ 11884 w 42471"/>
                      <a:gd name="connsiteY11" fmla="*/ 2724 h 87394"/>
                      <a:gd name="connsiteX12" fmla="*/ 6964 w 42471"/>
                      <a:gd name="connsiteY12" fmla="*/ 20324 h 87394"/>
                      <a:gd name="connsiteX13" fmla="*/ 6964 w 42471"/>
                      <a:gd name="connsiteY13" fmla="*/ 57273 h 87394"/>
                      <a:gd name="connsiteX14" fmla="*/ -1243 w 42471"/>
                      <a:gd name="connsiteY14" fmla="*/ 57273 h 87394"/>
                      <a:gd name="connsiteX15" fmla="*/ -1243 w 42471"/>
                      <a:gd name="connsiteY15" fmla="*/ 65966 h 87394"/>
                      <a:gd name="connsiteX16" fmla="*/ 6964 w 42471"/>
                      <a:gd name="connsiteY16" fmla="*/ 65966 h 87394"/>
                      <a:gd name="connsiteX17" fmla="*/ 6964 w 42471"/>
                      <a:gd name="connsiteY17" fmla="*/ 85296 h 87394"/>
                      <a:gd name="connsiteX18" fmla="*/ 18204 w 42471"/>
                      <a:gd name="connsiteY18" fmla="*/ 85296 h 87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2471" h="87394">
                        <a:moveTo>
                          <a:pt x="18204" y="85296"/>
                        </a:moveTo>
                        <a:lnTo>
                          <a:pt x="18204" y="65966"/>
                        </a:lnTo>
                        <a:lnTo>
                          <a:pt x="41229" y="65966"/>
                        </a:lnTo>
                        <a:lnTo>
                          <a:pt x="41229" y="57273"/>
                        </a:lnTo>
                        <a:lnTo>
                          <a:pt x="18204" y="57273"/>
                        </a:lnTo>
                        <a:lnTo>
                          <a:pt x="18204" y="20324"/>
                        </a:lnTo>
                        <a:cubicBezTo>
                          <a:pt x="18204" y="14775"/>
                          <a:pt x="18962" y="11210"/>
                          <a:pt x="20479" y="9628"/>
                        </a:cubicBezTo>
                        <a:cubicBezTo>
                          <a:pt x="21996" y="8046"/>
                          <a:pt x="25088" y="7255"/>
                          <a:pt x="29755" y="7255"/>
                        </a:cubicBezTo>
                        <a:lnTo>
                          <a:pt x="41229" y="7255"/>
                        </a:lnTo>
                        <a:lnTo>
                          <a:pt x="41229" y="-2099"/>
                        </a:lnTo>
                        <a:lnTo>
                          <a:pt x="29755" y="-2099"/>
                        </a:lnTo>
                        <a:cubicBezTo>
                          <a:pt x="21121" y="-2099"/>
                          <a:pt x="15164" y="-491"/>
                          <a:pt x="11884" y="2724"/>
                        </a:cubicBezTo>
                        <a:cubicBezTo>
                          <a:pt x="8604" y="5952"/>
                          <a:pt x="6964" y="11819"/>
                          <a:pt x="6964" y="20324"/>
                        </a:cubicBezTo>
                        <a:lnTo>
                          <a:pt x="6964" y="57273"/>
                        </a:lnTo>
                        <a:lnTo>
                          <a:pt x="-1243" y="57273"/>
                        </a:lnTo>
                        <a:lnTo>
                          <a:pt x="-1243" y="65966"/>
                        </a:lnTo>
                        <a:lnTo>
                          <a:pt x="6964" y="65966"/>
                        </a:lnTo>
                        <a:lnTo>
                          <a:pt x="6964" y="85296"/>
                        </a:lnTo>
                        <a:lnTo>
                          <a:pt x="18204" y="8529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49" name="Freeform: Shape 748">
                    <a:extLst>
                      <a:ext uri="{FF2B5EF4-FFF2-40B4-BE49-F238E27FC236}">
                        <a16:creationId xmlns:a16="http://schemas.microsoft.com/office/drawing/2014/main" id="{36F727CD-8F8C-F68D-0A2D-70B7E6F4F213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4033836" y="1230777"/>
                    <a:ext cx="11181" cy="94570"/>
                  </a:xfrm>
                  <a:custGeom>
                    <a:avLst/>
                    <a:gdLst>
                      <a:gd name="connsiteX0" fmla="*/ -870 w 11181"/>
                      <a:gd name="connsiteY0" fmla="*/ 65776 h 94570"/>
                      <a:gd name="connsiteX1" fmla="*/ 10312 w 11181"/>
                      <a:gd name="connsiteY1" fmla="*/ 65776 h 94570"/>
                      <a:gd name="connsiteX2" fmla="*/ 10312 w 11181"/>
                      <a:gd name="connsiteY2" fmla="*/ -2288 h 94570"/>
                      <a:gd name="connsiteX3" fmla="*/ -870 w 11181"/>
                      <a:gd name="connsiteY3" fmla="*/ -2288 h 94570"/>
                      <a:gd name="connsiteX4" fmla="*/ -870 w 11181"/>
                      <a:gd name="connsiteY4" fmla="*/ 65776 h 94570"/>
                      <a:gd name="connsiteX5" fmla="*/ -870 w 11181"/>
                      <a:gd name="connsiteY5" fmla="*/ 92282 h 94570"/>
                      <a:gd name="connsiteX6" fmla="*/ 10312 w 11181"/>
                      <a:gd name="connsiteY6" fmla="*/ 92282 h 94570"/>
                      <a:gd name="connsiteX7" fmla="*/ 10312 w 11181"/>
                      <a:gd name="connsiteY7" fmla="*/ 78106 h 94570"/>
                      <a:gd name="connsiteX8" fmla="*/ -870 w 11181"/>
                      <a:gd name="connsiteY8" fmla="*/ 78106 h 94570"/>
                      <a:gd name="connsiteX9" fmla="*/ -870 w 11181"/>
                      <a:gd name="connsiteY9" fmla="*/ 92282 h 94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1181" h="94570">
                        <a:moveTo>
                          <a:pt x="-870" y="65776"/>
                        </a:moveTo>
                        <a:lnTo>
                          <a:pt x="10312" y="65776"/>
                        </a:lnTo>
                        <a:lnTo>
                          <a:pt x="10312" y="-2288"/>
                        </a:lnTo>
                        <a:lnTo>
                          <a:pt x="-870" y="-2288"/>
                        </a:lnTo>
                        <a:lnTo>
                          <a:pt x="-870" y="65776"/>
                        </a:lnTo>
                        <a:close/>
                        <a:moveTo>
                          <a:pt x="-870" y="92282"/>
                        </a:moveTo>
                        <a:lnTo>
                          <a:pt x="10312" y="92282"/>
                        </a:lnTo>
                        <a:lnTo>
                          <a:pt x="10312" y="78106"/>
                        </a:lnTo>
                        <a:lnTo>
                          <a:pt x="-870" y="78106"/>
                        </a:lnTo>
                        <a:lnTo>
                          <a:pt x="-870" y="922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50" name="Freeform: Shape 749">
                    <a:extLst>
                      <a:ext uri="{FF2B5EF4-FFF2-40B4-BE49-F238E27FC236}">
                        <a16:creationId xmlns:a16="http://schemas.microsoft.com/office/drawing/2014/main" id="{313648C0-1191-E346-3582-1A0D76E7C2D4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4019562" y="1189935"/>
                    <a:ext cx="66236" cy="68064"/>
                  </a:xfrm>
                  <a:custGeom>
                    <a:avLst/>
                    <a:gdLst>
                      <a:gd name="connsiteX0" fmla="*/ -1872 w 66236"/>
                      <a:gd name="connsiteY0" fmla="*/ 66452 h 68064"/>
                      <a:gd name="connsiteX1" fmla="*/ 9971 w 66236"/>
                      <a:gd name="connsiteY1" fmla="*/ 66452 h 68064"/>
                      <a:gd name="connsiteX2" fmla="*/ 31246 w 66236"/>
                      <a:gd name="connsiteY2" fmla="*/ 9336 h 68064"/>
                      <a:gd name="connsiteX3" fmla="*/ 52521 w 66236"/>
                      <a:gd name="connsiteY3" fmla="*/ 66452 h 68064"/>
                      <a:gd name="connsiteX4" fmla="*/ 64364 w 66236"/>
                      <a:gd name="connsiteY4" fmla="*/ 66452 h 68064"/>
                      <a:gd name="connsiteX5" fmla="*/ 38830 w 66236"/>
                      <a:gd name="connsiteY5" fmla="*/ -1612 h 68064"/>
                      <a:gd name="connsiteX6" fmla="*/ 23642 w 66236"/>
                      <a:gd name="connsiteY6" fmla="*/ -1612 h 68064"/>
                      <a:gd name="connsiteX7" fmla="*/ -1872 w 66236"/>
                      <a:gd name="connsiteY7" fmla="*/ 66452 h 680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6236" h="68064">
                        <a:moveTo>
                          <a:pt x="-1872" y="66452"/>
                        </a:moveTo>
                        <a:lnTo>
                          <a:pt x="9971" y="66452"/>
                        </a:lnTo>
                        <a:lnTo>
                          <a:pt x="31246" y="9336"/>
                        </a:lnTo>
                        <a:lnTo>
                          <a:pt x="52521" y="66452"/>
                        </a:lnTo>
                        <a:lnTo>
                          <a:pt x="64364" y="66452"/>
                        </a:lnTo>
                        <a:lnTo>
                          <a:pt x="38830" y="-1612"/>
                        </a:lnTo>
                        <a:lnTo>
                          <a:pt x="23642" y="-1612"/>
                        </a:lnTo>
                        <a:lnTo>
                          <a:pt x="-1872" y="6645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51" name="Freeform: Shape 750">
                    <a:extLst>
                      <a:ext uri="{FF2B5EF4-FFF2-40B4-BE49-F238E27FC236}">
                        <a16:creationId xmlns:a16="http://schemas.microsoft.com/office/drawing/2014/main" id="{E75027D2-D470-78A1-F1A2-1196C9A489E8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4033836" y="1122543"/>
                    <a:ext cx="11181" cy="94570"/>
                  </a:xfrm>
                  <a:custGeom>
                    <a:avLst/>
                    <a:gdLst>
                      <a:gd name="connsiteX0" fmla="*/ -870 w 11181"/>
                      <a:gd name="connsiteY0" fmla="*/ 65764 h 94570"/>
                      <a:gd name="connsiteX1" fmla="*/ 10312 w 11181"/>
                      <a:gd name="connsiteY1" fmla="*/ 65764 h 94570"/>
                      <a:gd name="connsiteX2" fmla="*/ 10312 w 11181"/>
                      <a:gd name="connsiteY2" fmla="*/ -2300 h 94570"/>
                      <a:gd name="connsiteX3" fmla="*/ -870 w 11181"/>
                      <a:gd name="connsiteY3" fmla="*/ -2300 h 94570"/>
                      <a:gd name="connsiteX4" fmla="*/ -870 w 11181"/>
                      <a:gd name="connsiteY4" fmla="*/ 65764 h 94570"/>
                      <a:gd name="connsiteX5" fmla="*/ -870 w 11181"/>
                      <a:gd name="connsiteY5" fmla="*/ 92270 h 94570"/>
                      <a:gd name="connsiteX6" fmla="*/ 10312 w 11181"/>
                      <a:gd name="connsiteY6" fmla="*/ 92270 h 94570"/>
                      <a:gd name="connsiteX7" fmla="*/ 10312 w 11181"/>
                      <a:gd name="connsiteY7" fmla="*/ 78093 h 94570"/>
                      <a:gd name="connsiteX8" fmla="*/ -870 w 11181"/>
                      <a:gd name="connsiteY8" fmla="*/ 78093 h 94570"/>
                      <a:gd name="connsiteX9" fmla="*/ -870 w 11181"/>
                      <a:gd name="connsiteY9" fmla="*/ 92270 h 94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1181" h="94570">
                        <a:moveTo>
                          <a:pt x="-870" y="65764"/>
                        </a:moveTo>
                        <a:lnTo>
                          <a:pt x="10312" y="65764"/>
                        </a:lnTo>
                        <a:lnTo>
                          <a:pt x="10312" y="-2300"/>
                        </a:lnTo>
                        <a:lnTo>
                          <a:pt x="-870" y="-2300"/>
                        </a:lnTo>
                        <a:lnTo>
                          <a:pt x="-870" y="65764"/>
                        </a:lnTo>
                        <a:close/>
                        <a:moveTo>
                          <a:pt x="-870" y="92270"/>
                        </a:moveTo>
                        <a:lnTo>
                          <a:pt x="10312" y="92270"/>
                        </a:lnTo>
                        <a:lnTo>
                          <a:pt x="10312" y="78093"/>
                        </a:lnTo>
                        <a:lnTo>
                          <a:pt x="-870" y="78093"/>
                        </a:lnTo>
                        <a:lnTo>
                          <a:pt x="-870" y="922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52" name="Freeform: Shape 751">
                    <a:extLst>
                      <a:ext uri="{FF2B5EF4-FFF2-40B4-BE49-F238E27FC236}">
                        <a16:creationId xmlns:a16="http://schemas.microsoft.com/office/drawing/2014/main" id="{07FDA670-F824-603D-5A4A-76F1A9A824D4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4021779" y="1084288"/>
                    <a:ext cx="42471" cy="87394"/>
                  </a:xfrm>
                  <a:custGeom>
                    <a:avLst/>
                    <a:gdLst>
                      <a:gd name="connsiteX0" fmla="*/ 18204 w 42471"/>
                      <a:gd name="connsiteY0" fmla="*/ 85274 h 87394"/>
                      <a:gd name="connsiteX1" fmla="*/ 18204 w 42471"/>
                      <a:gd name="connsiteY1" fmla="*/ 65944 h 87394"/>
                      <a:gd name="connsiteX2" fmla="*/ 41229 w 42471"/>
                      <a:gd name="connsiteY2" fmla="*/ 65944 h 87394"/>
                      <a:gd name="connsiteX3" fmla="*/ 41229 w 42471"/>
                      <a:gd name="connsiteY3" fmla="*/ 57251 h 87394"/>
                      <a:gd name="connsiteX4" fmla="*/ 18204 w 42471"/>
                      <a:gd name="connsiteY4" fmla="*/ 57251 h 87394"/>
                      <a:gd name="connsiteX5" fmla="*/ 18204 w 42471"/>
                      <a:gd name="connsiteY5" fmla="*/ 20302 h 87394"/>
                      <a:gd name="connsiteX6" fmla="*/ 20479 w 42471"/>
                      <a:gd name="connsiteY6" fmla="*/ 9606 h 87394"/>
                      <a:gd name="connsiteX7" fmla="*/ 29755 w 42471"/>
                      <a:gd name="connsiteY7" fmla="*/ 7234 h 87394"/>
                      <a:gd name="connsiteX8" fmla="*/ 41229 w 42471"/>
                      <a:gd name="connsiteY8" fmla="*/ 7234 h 87394"/>
                      <a:gd name="connsiteX9" fmla="*/ 41229 w 42471"/>
                      <a:gd name="connsiteY9" fmla="*/ -2120 h 87394"/>
                      <a:gd name="connsiteX10" fmla="*/ 29755 w 42471"/>
                      <a:gd name="connsiteY10" fmla="*/ -2120 h 87394"/>
                      <a:gd name="connsiteX11" fmla="*/ 11884 w 42471"/>
                      <a:gd name="connsiteY11" fmla="*/ 2703 h 87394"/>
                      <a:gd name="connsiteX12" fmla="*/ 6964 w 42471"/>
                      <a:gd name="connsiteY12" fmla="*/ 20302 h 87394"/>
                      <a:gd name="connsiteX13" fmla="*/ 6964 w 42471"/>
                      <a:gd name="connsiteY13" fmla="*/ 57251 h 87394"/>
                      <a:gd name="connsiteX14" fmla="*/ -1243 w 42471"/>
                      <a:gd name="connsiteY14" fmla="*/ 57251 h 87394"/>
                      <a:gd name="connsiteX15" fmla="*/ -1243 w 42471"/>
                      <a:gd name="connsiteY15" fmla="*/ 65944 h 87394"/>
                      <a:gd name="connsiteX16" fmla="*/ 6964 w 42471"/>
                      <a:gd name="connsiteY16" fmla="*/ 65944 h 87394"/>
                      <a:gd name="connsiteX17" fmla="*/ 6964 w 42471"/>
                      <a:gd name="connsiteY17" fmla="*/ 85274 h 87394"/>
                      <a:gd name="connsiteX18" fmla="*/ 18204 w 42471"/>
                      <a:gd name="connsiteY18" fmla="*/ 85274 h 87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2471" h="87394">
                        <a:moveTo>
                          <a:pt x="18204" y="85274"/>
                        </a:moveTo>
                        <a:lnTo>
                          <a:pt x="18204" y="65944"/>
                        </a:lnTo>
                        <a:lnTo>
                          <a:pt x="41229" y="65944"/>
                        </a:lnTo>
                        <a:lnTo>
                          <a:pt x="41229" y="57251"/>
                        </a:lnTo>
                        <a:lnTo>
                          <a:pt x="18204" y="57251"/>
                        </a:lnTo>
                        <a:lnTo>
                          <a:pt x="18204" y="20302"/>
                        </a:lnTo>
                        <a:cubicBezTo>
                          <a:pt x="18204" y="14753"/>
                          <a:pt x="18962" y="11188"/>
                          <a:pt x="20479" y="9606"/>
                        </a:cubicBezTo>
                        <a:cubicBezTo>
                          <a:pt x="21996" y="8025"/>
                          <a:pt x="25088" y="7234"/>
                          <a:pt x="29755" y="7234"/>
                        </a:cubicBezTo>
                        <a:lnTo>
                          <a:pt x="41229" y="7234"/>
                        </a:lnTo>
                        <a:lnTo>
                          <a:pt x="41229" y="-2120"/>
                        </a:lnTo>
                        <a:lnTo>
                          <a:pt x="29755" y="-2120"/>
                        </a:lnTo>
                        <a:cubicBezTo>
                          <a:pt x="21121" y="-2120"/>
                          <a:pt x="15164" y="-513"/>
                          <a:pt x="11884" y="2703"/>
                        </a:cubicBezTo>
                        <a:cubicBezTo>
                          <a:pt x="8604" y="5931"/>
                          <a:pt x="6964" y="11797"/>
                          <a:pt x="6964" y="20302"/>
                        </a:cubicBezTo>
                        <a:lnTo>
                          <a:pt x="6964" y="57251"/>
                        </a:lnTo>
                        <a:lnTo>
                          <a:pt x="-1243" y="57251"/>
                        </a:lnTo>
                        <a:lnTo>
                          <a:pt x="-1243" y="65944"/>
                        </a:lnTo>
                        <a:lnTo>
                          <a:pt x="6964" y="65944"/>
                        </a:lnTo>
                        <a:lnTo>
                          <a:pt x="6964" y="85274"/>
                        </a:lnTo>
                        <a:lnTo>
                          <a:pt x="18204" y="8527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53" name="Freeform: Shape 752">
                    <a:extLst>
                      <a:ext uri="{FF2B5EF4-FFF2-40B4-BE49-F238E27FC236}">
                        <a16:creationId xmlns:a16="http://schemas.microsoft.com/office/drawing/2014/main" id="{0330BE43-5E52-065A-07D1-CD04EFC3E204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4032504" y="1019960"/>
                    <a:ext cx="66236" cy="93947"/>
                  </a:xfrm>
                  <a:custGeom>
                    <a:avLst/>
                    <a:gdLst>
                      <a:gd name="connsiteX0" fmla="*/ 34456 w 66236"/>
                      <a:gd name="connsiteY0" fmla="*/ 18599 h 93947"/>
                      <a:gd name="connsiteX1" fmla="*/ 25219 w 66236"/>
                      <a:gd name="connsiteY1" fmla="*/ 2750 h 93947"/>
                      <a:gd name="connsiteX2" fmla="*/ 13201 w 66236"/>
                      <a:gd name="connsiteY2" fmla="*/ -964 h 93947"/>
                      <a:gd name="connsiteX3" fmla="*/ 4255 w 66236"/>
                      <a:gd name="connsiteY3" fmla="*/ -964 h 93947"/>
                      <a:gd name="connsiteX4" fmla="*/ 4255 w 66236"/>
                      <a:gd name="connsiteY4" fmla="*/ 8389 h 93947"/>
                      <a:gd name="connsiteX5" fmla="*/ 10828 w 66236"/>
                      <a:gd name="connsiteY5" fmla="*/ 8389 h 93947"/>
                      <a:gd name="connsiteX6" fmla="*/ 17985 w 66236"/>
                      <a:gd name="connsiteY6" fmla="*/ 10587 h 93947"/>
                      <a:gd name="connsiteX7" fmla="*/ 23644 w 66236"/>
                      <a:gd name="connsiteY7" fmla="*/ 20913 h 93947"/>
                      <a:gd name="connsiteX8" fmla="*/ 25647 w 66236"/>
                      <a:gd name="connsiteY8" fmla="*/ 26008 h 93947"/>
                      <a:gd name="connsiteX9" fmla="*/ -1870 w 66236"/>
                      <a:gd name="connsiteY9" fmla="*/ 92983 h 93947"/>
                      <a:gd name="connsiteX10" fmla="*/ 9973 w 66236"/>
                      <a:gd name="connsiteY10" fmla="*/ 92983 h 93947"/>
                      <a:gd name="connsiteX11" fmla="*/ 31248 w 66236"/>
                      <a:gd name="connsiteY11" fmla="*/ 39757 h 93947"/>
                      <a:gd name="connsiteX12" fmla="*/ 52523 w 66236"/>
                      <a:gd name="connsiteY12" fmla="*/ 92983 h 93947"/>
                      <a:gd name="connsiteX13" fmla="*/ 64366 w 66236"/>
                      <a:gd name="connsiteY13" fmla="*/ 92983 h 93947"/>
                      <a:gd name="connsiteX14" fmla="*/ 34456 w 66236"/>
                      <a:gd name="connsiteY14" fmla="*/ 18599 h 93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66236" h="93947">
                        <a:moveTo>
                          <a:pt x="34456" y="18599"/>
                        </a:moveTo>
                        <a:cubicBezTo>
                          <a:pt x="31306" y="10496"/>
                          <a:pt x="28227" y="5213"/>
                          <a:pt x="25219" y="2750"/>
                        </a:cubicBezTo>
                        <a:cubicBezTo>
                          <a:pt x="22224" y="274"/>
                          <a:pt x="18218" y="-964"/>
                          <a:pt x="13201" y="-964"/>
                        </a:cubicBezTo>
                        <a:lnTo>
                          <a:pt x="4255" y="-964"/>
                        </a:lnTo>
                        <a:lnTo>
                          <a:pt x="4255" y="8389"/>
                        </a:lnTo>
                        <a:lnTo>
                          <a:pt x="10828" y="8389"/>
                        </a:lnTo>
                        <a:cubicBezTo>
                          <a:pt x="13901" y="8389"/>
                          <a:pt x="16287" y="9122"/>
                          <a:pt x="17985" y="10587"/>
                        </a:cubicBezTo>
                        <a:cubicBezTo>
                          <a:pt x="19696" y="12039"/>
                          <a:pt x="21583" y="15481"/>
                          <a:pt x="23644" y="20913"/>
                        </a:cubicBezTo>
                        <a:lnTo>
                          <a:pt x="25647" y="26008"/>
                        </a:lnTo>
                        <a:lnTo>
                          <a:pt x="-1870" y="92983"/>
                        </a:lnTo>
                        <a:lnTo>
                          <a:pt x="9973" y="92983"/>
                        </a:lnTo>
                        <a:lnTo>
                          <a:pt x="31248" y="39757"/>
                        </a:lnTo>
                        <a:lnTo>
                          <a:pt x="52523" y="92983"/>
                        </a:lnTo>
                        <a:lnTo>
                          <a:pt x="64366" y="92983"/>
                        </a:lnTo>
                        <a:lnTo>
                          <a:pt x="34456" y="1859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680" name="Graphic 4">
                <a:extLst>
                  <a:ext uri="{FF2B5EF4-FFF2-40B4-BE49-F238E27FC236}">
                    <a16:creationId xmlns:a16="http://schemas.microsoft.com/office/drawing/2014/main" id="{93218275-C16F-5BEC-B3B0-2F56AE274A04}"/>
                  </a:ext>
                </a:extLst>
              </p:cNvPr>
              <p:cNvGrpSpPr/>
              <p:nvPr/>
            </p:nvGrpSpPr>
            <p:grpSpPr>
              <a:xfrm>
                <a:off x="4516323" y="386391"/>
                <a:ext cx="3537974" cy="2244719"/>
                <a:chOff x="4516323" y="386391"/>
                <a:chExt cx="3537974" cy="2244719"/>
              </a:xfrm>
            </p:grpSpPr>
            <p:sp>
              <p:nvSpPr>
                <p:cNvPr id="711" name="Freeform: Shape 710">
                  <a:extLst>
                    <a:ext uri="{FF2B5EF4-FFF2-40B4-BE49-F238E27FC236}">
                      <a16:creationId xmlns:a16="http://schemas.microsoft.com/office/drawing/2014/main" id="{762BC1C1-B393-EA9E-3241-2644EFD922A3}"/>
                    </a:ext>
                  </a:extLst>
                </p:cNvPr>
                <p:cNvSpPr/>
                <p:nvPr/>
              </p:nvSpPr>
              <p:spPr>
                <a:xfrm>
                  <a:off x="4542993" y="413061"/>
                  <a:ext cx="3484634" cy="2191379"/>
                </a:xfrm>
                <a:custGeom>
                  <a:avLst/>
                  <a:gdLst>
                    <a:gd name="connsiteX0" fmla="*/ 0 w 3484634"/>
                    <a:gd name="connsiteY0" fmla="*/ 2189024 h 2191379"/>
                    <a:gd name="connsiteX1" fmla="*/ 248906 w 3484634"/>
                    <a:gd name="connsiteY1" fmla="*/ 2190909 h 2191379"/>
                    <a:gd name="connsiteX2" fmla="*/ 497808 w 3484634"/>
                    <a:gd name="connsiteY2" fmla="*/ 2190678 h 2191379"/>
                    <a:gd name="connsiteX3" fmla="*/ 746710 w 3484634"/>
                    <a:gd name="connsiteY3" fmla="*/ 2191380 h 2191379"/>
                    <a:gd name="connsiteX4" fmla="*/ 995612 w 3484634"/>
                    <a:gd name="connsiteY4" fmla="*/ 2190678 h 2191379"/>
                    <a:gd name="connsiteX5" fmla="*/ 1244515 w 3484634"/>
                    <a:gd name="connsiteY5" fmla="*/ 2190437 h 2191379"/>
                    <a:gd name="connsiteX6" fmla="*/ 1493417 w 3484634"/>
                    <a:gd name="connsiteY6" fmla="*/ 2190437 h 2191379"/>
                    <a:gd name="connsiteX7" fmla="*/ 1742319 w 3484634"/>
                    <a:gd name="connsiteY7" fmla="*/ 2182641 h 2191379"/>
                    <a:gd name="connsiteX8" fmla="*/ 1991221 w 3484634"/>
                    <a:gd name="connsiteY8" fmla="*/ 1765584 h 2191379"/>
                    <a:gd name="connsiteX9" fmla="*/ 2240124 w 3484634"/>
                    <a:gd name="connsiteY9" fmla="*/ 1111049 h 2191379"/>
                    <a:gd name="connsiteX10" fmla="*/ 2489026 w 3484634"/>
                    <a:gd name="connsiteY10" fmla="*/ 303874 h 2191379"/>
                    <a:gd name="connsiteX11" fmla="*/ 2737928 w 3484634"/>
                    <a:gd name="connsiteY11" fmla="*/ 0 h 2191379"/>
                    <a:gd name="connsiteX12" fmla="*/ 2986830 w 3484634"/>
                    <a:gd name="connsiteY12" fmla="*/ 2081268 h 2191379"/>
                    <a:gd name="connsiteX13" fmla="*/ 3235732 w 3484634"/>
                    <a:gd name="connsiteY13" fmla="*/ 2186188 h 2191379"/>
                    <a:gd name="connsiteX14" fmla="*/ 3484635 w 3484634"/>
                    <a:gd name="connsiteY14" fmla="*/ 2185237 h 2191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484634" h="2191379">
                      <a:moveTo>
                        <a:pt x="0" y="2189024"/>
                      </a:moveTo>
                      <a:lnTo>
                        <a:pt x="248906" y="2190909"/>
                      </a:lnTo>
                      <a:lnTo>
                        <a:pt x="497808" y="2190678"/>
                      </a:lnTo>
                      <a:lnTo>
                        <a:pt x="746710" y="2191380"/>
                      </a:lnTo>
                      <a:lnTo>
                        <a:pt x="995612" y="2190678"/>
                      </a:lnTo>
                      <a:lnTo>
                        <a:pt x="1244515" y="2190437"/>
                      </a:lnTo>
                      <a:lnTo>
                        <a:pt x="1493417" y="2190437"/>
                      </a:lnTo>
                      <a:lnTo>
                        <a:pt x="1742319" y="2182641"/>
                      </a:lnTo>
                      <a:lnTo>
                        <a:pt x="1991221" y="1765584"/>
                      </a:lnTo>
                      <a:lnTo>
                        <a:pt x="2240124" y="1111049"/>
                      </a:lnTo>
                      <a:lnTo>
                        <a:pt x="2489026" y="303874"/>
                      </a:lnTo>
                      <a:lnTo>
                        <a:pt x="2737928" y="0"/>
                      </a:lnTo>
                      <a:lnTo>
                        <a:pt x="2986830" y="2081268"/>
                      </a:lnTo>
                      <a:lnTo>
                        <a:pt x="3235732" y="2186188"/>
                      </a:lnTo>
                      <a:lnTo>
                        <a:pt x="3484635" y="2185237"/>
                      </a:lnTo>
                    </a:path>
                  </a:pathLst>
                </a:custGeom>
                <a:noFill/>
                <a:ln w="13324" cap="sq">
                  <a:solidFill>
                    <a:srgbClr val="1F77B4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712" name="Graphic 4">
                  <a:extLst>
                    <a:ext uri="{FF2B5EF4-FFF2-40B4-BE49-F238E27FC236}">
                      <a16:creationId xmlns:a16="http://schemas.microsoft.com/office/drawing/2014/main" id="{ACFC9FB8-DBB4-0EB2-83E2-035303FB5065}"/>
                    </a:ext>
                  </a:extLst>
                </p:cNvPr>
                <p:cNvGrpSpPr/>
                <p:nvPr/>
              </p:nvGrpSpPr>
              <p:grpSpPr>
                <a:xfrm>
                  <a:off x="4516323" y="386391"/>
                  <a:ext cx="3537974" cy="2244719"/>
                  <a:chOff x="4516323" y="386391"/>
                  <a:chExt cx="3537974" cy="2244719"/>
                </a:xfrm>
              </p:grpSpPr>
              <p:sp>
                <p:nvSpPr>
                  <p:cNvPr id="713" name="Freeform: Shape 712">
                    <a:extLst>
                      <a:ext uri="{FF2B5EF4-FFF2-40B4-BE49-F238E27FC236}">
                        <a16:creationId xmlns:a16="http://schemas.microsoft.com/office/drawing/2014/main" id="{63B25176-92F3-8364-4950-820A391DEE13}"/>
                      </a:ext>
                    </a:extLst>
                  </p:cNvPr>
                  <p:cNvSpPr/>
                  <p:nvPr/>
                </p:nvSpPr>
                <p:spPr>
                  <a:xfrm>
                    <a:off x="4516323" y="2575415"/>
                    <a:ext cx="53340" cy="53340"/>
                  </a:xfrm>
                  <a:custGeom>
                    <a:avLst/>
                    <a:gdLst>
                      <a:gd name="connsiteX0" fmla="*/ 26747 w 53340"/>
                      <a:gd name="connsiteY0" fmla="*/ 53633 h 53340"/>
                      <a:gd name="connsiteX1" fmla="*/ 45606 w 53340"/>
                      <a:gd name="connsiteY1" fmla="*/ 45821 h 53340"/>
                      <a:gd name="connsiteX2" fmla="*/ 53417 w 53340"/>
                      <a:gd name="connsiteY2" fmla="*/ 26963 h 53340"/>
                      <a:gd name="connsiteX3" fmla="*/ 45606 w 53340"/>
                      <a:gd name="connsiteY3" fmla="*/ 8104 h 53340"/>
                      <a:gd name="connsiteX4" fmla="*/ 26747 w 53340"/>
                      <a:gd name="connsiteY4" fmla="*/ 293 h 53340"/>
                      <a:gd name="connsiteX5" fmla="*/ 7889 w 53340"/>
                      <a:gd name="connsiteY5" fmla="*/ 8104 h 53340"/>
                      <a:gd name="connsiteX6" fmla="*/ 77 w 53340"/>
                      <a:gd name="connsiteY6" fmla="*/ 26963 h 53340"/>
                      <a:gd name="connsiteX7" fmla="*/ 7889 w 53340"/>
                      <a:gd name="connsiteY7" fmla="*/ 45821 h 53340"/>
                      <a:gd name="connsiteX8" fmla="*/ 26747 w 53340"/>
                      <a:gd name="connsiteY8" fmla="*/ 53633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6747" y="53633"/>
                        </a:moveTo>
                        <a:cubicBezTo>
                          <a:pt x="33820" y="53633"/>
                          <a:pt x="40605" y="50823"/>
                          <a:pt x="45606" y="45821"/>
                        </a:cubicBezTo>
                        <a:cubicBezTo>
                          <a:pt x="50607" y="40820"/>
                          <a:pt x="53417" y="34036"/>
                          <a:pt x="53417" y="26963"/>
                        </a:cubicBezTo>
                        <a:cubicBezTo>
                          <a:pt x="53417" y="19890"/>
                          <a:pt x="50607" y="13105"/>
                          <a:pt x="45606" y="8104"/>
                        </a:cubicBezTo>
                        <a:cubicBezTo>
                          <a:pt x="40605" y="3103"/>
                          <a:pt x="33820" y="293"/>
                          <a:pt x="26747" y="293"/>
                        </a:cubicBezTo>
                        <a:cubicBezTo>
                          <a:pt x="19674" y="293"/>
                          <a:pt x="12890" y="3103"/>
                          <a:pt x="7889" y="8104"/>
                        </a:cubicBezTo>
                        <a:cubicBezTo>
                          <a:pt x="2887" y="13105"/>
                          <a:pt x="77" y="19890"/>
                          <a:pt x="77" y="26963"/>
                        </a:cubicBezTo>
                        <a:cubicBezTo>
                          <a:pt x="77" y="34036"/>
                          <a:pt x="2887" y="40820"/>
                          <a:pt x="7889" y="45821"/>
                        </a:cubicBezTo>
                        <a:cubicBezTo>
                          <a:pt x="12890" y="50823"/>
                          <a:pt x="19674" y="53633"/>
                          <a:pt x="26747" y="53633"/>
                        </a:cubicBezTo>
                        <a:close/>
                      </a:path>
                    </a:pathLst>
                  </a:custGeom>
                  <a:solidFill>
                    <a:srgbClr val="1F77B4"/>
                  </a:solidFill>
                  <a:ln w="8882" cap="flat">
                    <a:solidFill>
                      <a:srgbClr val="1F77B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14" name="Freeform: Shape 713">
                    <a:extLst>
                      <a:ext uri="{FF2B5EF4-FFF2-40B4-BE49-F238E27FC236}">
                        <a16:creationId xmlns:a16="http://schemas.microsoft.com/office/drawing/2014/main" id="{A14916C9-4ED7-9894-9A0F-D9ED56EC546E}"/>
                      </a:ext>
                    </a:extLst>
                  </p:cNvPr>
                  <p:cNvSpPr/>
                  <p:nvPr/>
                </p:nvSpPr>
                <p:spPr>
                  <a:xfrm>
                    <a:off x="4765229" y="2577299"/>
                    <a:ext cx="53340" cy="53340"/>
                  </a:xfrm>
                  <a:custGeom>
                    <a:avLst/>
                    <a:gdLst>
                      <a:gd name="connsiteX0" fmla="*/ 26775 w 53340"/>
                      <a:gd name="connsiteY0" fmla="*/ 53633 h 53340"/>
                      <a:gd name="connsiteX1" fmla="*/ 45634 w 53340"/>
                      <a:gd name="connsiteY1" fmla="*/ 45821 h 53340"/>
                      <a:gd name="connsiteX2" fmla="*/ 53445 w 53340"/>
                      <a:gd name="connsiteY2" fmla="*/ 26963 h 53340"/>
                      <a:gd name="connsiteX3" fmla="*/ 45634 w 53340"/>
                      <a:gd name="connsiteY3" fmla="*/ 8104 h 53340"/>
                      <a:gd name="connsiteX4" fmla="*/ 26775 w 53340"/>
                      <a:gd name="connsiteY4" fmla="*/ 293 h 53340"/>
                      <a:gd name="connsiteX5" fmla="*/ 7917 w 53340"/>
                      <a:gd name="connsiteY5" fmla="*/ 8104 h 53340"/>
                      <a:gd name="connsiteX6" fmla="*/ 105 w 53340"/>
                      <a:gd name="connsiteY6" fmla="*/ 26963 h 53340"/>
                      <a:gd name="connsiteX7" fmla="*/ 7917 w 53340"/>
                      <a:gd name="connsiteY7" fmla="*/ 45821 h 53340"/>
                      <a:gd name="connsiteX8" fmla="*/ 26775 w 53340"/>
                      <a:gd name="connsiteY8" fmla="*/ 53633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6775" y="53633"/>
                        </a:moveTo>
                        <a:cubicBezTo>
                          <a:pt x="33848" y="53633"/>
                          <a:pt x="40633" y="50823"/>
                          <a:pt x="45634" y="45821"/>
                        </a:cubicBezTo>
                        <a:cubicBezTo>
                          <a:pt x="50635" y="40820"/>
                          <a:pt x="53445" y="34036"/>
                          <a:pt x="53445" y="26963"/>
                        </a:cubicBezTo>
                        <a:cubicBezTo>
                          <a:pt x="53445" y="19890"/>
                          <a:pt x="50635" y="13106"/>
                          <a:pt x="45634" y="8104"/>
                        </a:cubicBezTo>
                        <a:cubicBezTo>
                          <a:pt x="40633" y="3103"/>
                          <a:pt x="33848" y="293"/>
                          <a:pt x="26775" y="293"/>
                        </a:cubicBezTo>
                        <a:cubicBezTo>
                          <a:pt x="19702" y="293"/>
                          <a:pt x="12918" y="3103"/>
                          <a:pt x="7917" y="8104"/>
                        </a:cubicBezTo>
                        <a:cubicBezTo>
                          <a:pt x="2915" y="13106"/>
                          <a:pt x="105" y="19890"/>
                          <a:pt x="105" y="26963"/>
                        </a:cubicBezTo>
                        <a:cubicBezTo>
                          <a:pt x="105" y="34036"/>
                          <a:pt x="2915" y="40820"/>
                          <a:pt x="7917" y="45821"/>
                        </a:cubicBezTo>
                        <a:cubicBezTo>
                          <a:pt x="12918" y="50823"/>
                          <a:pt x="19702" y="53633"/>
                          <a:pt x="26775" y="53633"/>
                        </a:cubicBezTo>
                        <a:close/>
                      </a:path>
                    </a:pathLst>
                  </a:custGeom>
                  <a:solidFill>
                    <a:srgbClr val="1F77B4"/>
                  </a:solidFill>
                  <a:ln w="8882" cap="flat">
                    <a:solidFill>
                      <a:srgbClr val="1F77B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15" name="Freeform: Shape 714">
                    <a:extLst>
                      <a:ext uri="{FF2B5EF4-FFF2-40B4-BE49-F238E27FC236}">
                        <a16:creationId xmlns:a16="http://schemas.microsoft.com/office/drawing/2014/main" id="{6DD1AADF-4D82-58FD-5904-840F9301A51F}"/>
                      </a:ext>
                    </a:extLst>
                  </p:cNvPr>
                  <p:cNvSpPr/>
                  <p:nvPr/>
                </p:nvSpPr>
                <p:spPr>
                  <a:xfrm>
                    <a:off x="5014131" y="2577068"/>
                    <a:ext cx="53340" cy="53340"/>
                  </a:xfrm>
                  <a:custGeom>
                    <a:avLst/>
                    <a:gdLst>
                      <a:gd name="connsiteX0" fmla="*/ 26803 w 53340"/>
                      <a:gd name="connsiteY0" fmla="*/ 53633 h 53340"/>
                      <a:gd name="connsiteX1" fmla="*/ 45662 w 53340"/>
                      <a:gd name="connsiteY1" fmla="*/ 45821 h 53340"/>
                      <a:gd name="connsiteX2" fmla="*/ 53473 w 53340"/>
                      <a:gd name="connsiteY2" fmla="*/ 26963 h 53340"/>
                      <a:gd name="connsiteX3" fmla="*/ 45662 w 53340"/>
                      <a:gd name="connsiteY3" fmla="*/ 8104 h 53340"/>
                      <a:gd name="connsiteX4" fmla="*/ 26803 w 53340"/>
                      <a:gd name="connsiteY4" fmla="*/ 293 h 53340"/>
                      <a:gd name="connsiteX5" fmla="*/ 7945 w 53340"/>
                      <a:gd name="connsiteY5" fmla="*/ 8104 h 53340"/>
                      <a:gd name="connsiteX6" fmla="*/ 133 w 53340"/>
                      <a:gd name="connsiteY6" fmla="*/ 26963 h 53340"/>
                      <a:gd name="connsiteX7" fmla="*/ 7945 w 53340"/>
                      <a:gd name="connsiteY7" fmla="*/ 45821 h 53340"/>
                      <a:gd name="connsiteX8" fmla="*/ 26803 w 53340"/>
                      <a:gd name="connsiteY8" fmla="*/ 53633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6803" y="53633"/>
                        </a:moveTo>
                        <a:cubicBezTo>
                          <a:pt x="33876" y="53633"/>
                          <a:pt x="40661" y="50823"/>
                          <a:pt x="45662" y="45821"/>
                        </a:cubicBezTo>
                        <a:cubicBezTo>
                          <a:pt x="50663" y="40820"/>
                          <a:pt x="53473" y="34036"/>
                          <a:pt x="53473" y="26963"/>
                        </a:cubicBezTo>
                        <a:cubicBezTo>
                          <a:pt x="53473" y="19890"/>
                          <a:pt x="50663" y="13106"/>
                          <a:pt x="45662" y="8104"/>
                        </a:cubicBezTo>
                        <a:cubicBezTo>
                          <a:pt x="40661" y="3103"/>
                          <a:pt x="33876" y="293"/>
                          <a:pt x="26803" y="293"/>
                        </a:cubicBezTo>
                        <a:cubicBezTo>
                          <a:pt x="19730" y="293"/>
                          <a:pt x="12946" y="3103"/>
                          <a:pt x="7945" y="8104"/>
                        </a:cubicBezTo>
                        <a:cubicBezTo>
                          <a:pt x="2943" y="13106"/>
                          <a:pt x="133" y="19890"/>
                          <a:pt x="133" y="26963"/>
                        </a:cubicBezTo>
                        <a:cubicBezTo>
                          <a:pt x="133" y="34036"/>
                          <a:pt x="2943" y="40820"/>
                          <a:pt x="7945" y="45821"/>
                        </a:cubicBezTo>
                        <a:cubicBezTo>
                          <a:pt x="12946" y="50823"/>
                          <a:pt x="19730" y="53633"/>
                          <a:pt x="26803" y="53633"/>
                        </a:cubicBezTo>
                        <a:close/>
                      </a:path>
                    </a:pathLst>
                  </a:custGeom>
                  <a:solidFill>
                    <a:srgbClr val="1F77B4"/>
                  </a:solidFill>
                  <a:ln w="8882" cap="flat">
                    <a:solidFill>
                      <a:srgbClr val="1F77B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16" name="Freeform: Shape 715">
                    <a:extLst>
                      <a:ext uri="{FF2B5EF4-FFF2-40B4-BE49-F238E27FC236}">
                        <a16:creationId xmlns:a16="http://schemas.microsoft.com/office/drawing/2014/main" id="{68517BC4-738B-DF15-7871-320DAD7CE54B}"/>
                      </a:ext>
                    </a:extLst>
                  </p:cNvPr>
                  <p:cNvSpPr/>
                  <p:nvPr/>
                </p:nvSpPr>
                <p:spPr>
                  <a:xfrm>
                    <a:off x="5263033" y="2577771"/>
                    <a:ext cx="53340" cy="53340"/>
                  </a:xfrm>
                  <a:custGeom>
                    <a:avLst/>
                    <a:gdLst>
                      <a:gd name="connsiteX0" fmla="*/ 26831 w 53340"/>
                      <a:gd name="connsiteY0" fmla="*/ 53633 h 53340"/>
                      <a:gd name="connsiteX1" fmla="*/ 45690 w 53340"/>
                      <a:gd name="connsiteY1" fmla="*/ 45821 h 53340"/>
                      <a:gd name="connsiteX2" fmla="*/ 53501 w 53340"/>
                      <a:gd name="connsiteY2" fmla="*/ 26963 h 53340"/>
                      <a:gd name="connsiteX3" fmla="*/ 45690 w 53340"/>
                      <a:gd name="connsiteY3" fmla="*/ 8104 h 53340"/>
                      <a:gd name="connsiteX4" fmla="*/ 26831 w 53340"/>
                      <a:gd name="connsiteY4" fmla="*/ 293 h 53340"/>
                      <a:gd name="connsiteX5" fmla="*/ 7973 w 53340"/>
                      <a:gd name="connsiteY5" fmla="*/ 8104 h 53340"/>
                      <a:gd name="connsiteX6" fmla="*/ 161 w 53340"/>
                      <a:gd name="connsiteY6" fmla="*/ 26963 h 53340"/>
                      <a:gd name="connsiteX7" fmla="*/ 7973 w 53340"/>
                      <a:gd name="connsiteY7" fmla="*/ 45821 h 53340"/>
                      <a:gd name="connsiteX8" fmla="*/ 26831 w 53340"/>
                      <a:gd name="connsiteY8" fmla="*/ 53633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6831" y="53633"/>
                        </a:moveTo>
                        <a:cubicBezTo>
                          <a:pt x="33904" y="53633"/>
                          <a:pt x="40689" y="50823"/>
                          <a:pt x="45690" y="45821"/>
                        </a:cubicBezTo>
                        <a:cubicBezTo>
                          <a:pt x="50691" y="40820"/>
                          <a:pt x="53501" y="34036"/>
                          <a:pt x="53501" y="26963"/>
                        </a:cubicBezTo>
                        <a:cubicBezTo>
                          <a:pt x="53501" y="19890"/>
                          <a:pt x="50691" y="13106"/>
                          <a:pt x="45690" y="8104"/>
                        </a:cubicBezTo>
                        <a:cubicBezTo>
                          <a:pt x="40689" y="3103"/>
                          <a:pt x="33904" y="293"/>
                          <a:pt x="26831" y="293"/>
                        </a:cubicBezTo>
                        <a:cubicBezTo>
                          <a:pt x="19758" y="293"/>
                          <a:pt x="12974" y="3103"/>
                          <a:pt x="7973" y="8104"/>
                        </a:cubicBezTo>
                        <a:cubicBezTo>
                          <a:pt x="2971" y="13106"/>
                          <a:pt x="161" y="19890"/>
                          <a:pt x="161" y="26963"/>
                        </a:cubicBezTo>
                        <a:cubicBezTo>
                          <a:pt x="161" y="34036"/>
                          <a:pt x="2971" y="40820"/>
                          <a:pt x="7973" y="45821"/>
                        </a:cubicBezTo>
                        <a:cubicBezTo>
                          <a:pt x="12974" y="50823"/>
                          <a:pt x="19758" y="53633"/>
                          <a:pt x="26831" y="53633"/>
                        </a:cubicBezTo>
                        <a:close/>
                      </a:path>
                    </a:pathLst>
                  </a:custGeom>
                  <a:solidFill>
                    <a:srgbClr val="1F77B4"/>
                  </a:solidFill>
                  <a:ln w="8882" cap="flat">
                    <a:solidFill>
                      <a:srgbClr val="1F77B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17" name="Freeform: Shape 716">
                    <a:extLst>
                      <a:ext uri="{FF2B5EF4-FFF2-40B4-BE49-F238E27FC236}">
                        <a16:creationId xmlns:a16="http://schemas.microsoft.com/office/drawing/2014/main" id="{05A0078F-C7D4-0FC3-640A-EE039D6F9C4D}"/>
                      </a:ext>
                    </a:extLst>
                  </p:cNvPr>
                  <p:cNvSpPr/>
                  <p:nvPr/>
                </p:nvSpPr>
                <p:spPr>
                  <a:xfrm>
                    <a:off x="5511935" y="2577068"/>
                    <a:ext cx="53340" cy="53340"/>
                  </a:xfrm>
                  <a:custGeom>
                    <a:avLst/>
                    <a:gdLst>
                      <a:gd name="connsiteX0" fmla="*/ 26859 w 53340"/>
                      <a:gd name="connsiteY0" fmla="*/ 53633 h 53340"/>
                      <a:gd name="connsiteX1" fmla="*/ 45718 w 53340"/>
                      <a:gd name="connsiteY1" fmla="*/ 45821 h 53340"/>
                      <a:gd name="connsiteX2" fmla="*/ 53529 w 53340"/>
                      <a:gd name="connsiteY2" fmla="*/ 26963 h 53340"/>
                      <a:gd name="connsiteX3" fmla="*/ 45718 w 53340"/>
                      <a:gd name="connsiteY3" fmla="*/ 8104 h 53340"/>
                      <a:gd name="connsiteX4" fmla="*/ 26859 w 53340"/>
                      <a:gd name="connsiteY4" fmla="*/ 293 h 53340"/>
                      <a:gd name="connsiteX5" fmla="*/ 8001 w 53340"/>
                      <a:gd name="connsiteY5" fmla="*/ 8104 h 53340"/>
                      <a:gd name="connsiteX6" fmla="*/ 189 w 53340"/>
                      <a:gd name="connsiteY6" fmla="*/ 26963 h 53340"/>
                      <a:gd name="connsiteX7" fmla="*/ 8001 w 53340"/>
                      <a:gd name="connsiteY7" fmla="*/ 45821 h 53340"/>
                      <a:gd name="connsiteX8" fmla="*/ 26859 w 53340"/>
                      <a:gd name="connsiteY8" fmla="*/ 53633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6859" y="53633"/>
                        </a:moveTo>
                        <a:cubicBezTo>
                          <a:pt x="33932" y="53633"/>
                          <a:pt x="40717" y="50823"/>
                          <a:pt x="45718" y="45821"/>
                        </a:cubicBezTo>
                        <a:cubicBezTo>
                          <a:pt x="50719" y="40820"/>
                          <a:pt x="53529" y="34036"/>
                          <a:pt x="53529" y="26963"/>
                        </a:cubicBezTo>
                        <a:cubicBezTo>
                          <a:pt x="53529" y="19890"/>
                          <a:pt x="50719" y="13106"/>
                          <a:pt x="45718" y="8104"/>
                        </a:cubicBezTo>
                        <a:cubicBezTo>
                          <a:pt x="40717" y="3103"/>
                          <a:pt x="33932" y="293"/>
                          <a:pt x="26859" y="293"/>
                        </a:cubicBezTo>
                        <a:cubicBezTo>
                          <a:pt x="19786" y="293"/>
                          <a:pt x="13002" y="3103"/>
                          <a:pt x="8001" y="8104"/>
                        </a:cubicBezTo>
                        <a:cubicBezTo>
                          <a:pt x="2999" y="13106"/>
                          <a:pt x="189" y="19890"/>
                          <a:pt x="189" y="26963"/>
                        </a:cubicBezTo>
                        <a:cubicBezTo>
                          <a:pt x="189" y="34036"/>
                          <a:pt x="2999" y="40820"/>
                          <a:pt x="8001" y="45821"/>
                        </a:cubicBezTo>
                        <a:cubicBezTo>
                          <a:pt x="13002" y="50823"/>
                          <a:pt x="19786" y="53633"/>
                          <a:pt x="26859" y="53633"/>
                        </a:cubicBezTo>
                        <a:close/>
                      </a:path>
                    </a:pathLst>
                  </a:custGeom>
                  <a:solidFill>
                    <a:srgbClr val="1F77B4"/>
                  </a:solidFill>
                  <a:ln w="8882" cap="flat">
                    <a:solidFill>
                      <a:srgbClr val="1F77B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18" name="Freeform: Shape 717">
                    <a:extLst>
                      <a:ext uri="{FF2B5EF4-FFF2-40B4-BE49-F238E27FC236}">
                        <a16:creationId xmlns:a16="http://schemas.microsoft.com/office/drawing/2014/main" id="{72DDC6C3-0C66-E440-88B1-9CAE42BDE442}"/>
                      </a:ext>
                    </a:extLst>
                  </p:cNvPr>
                  <p:cNvSpPr/>
                  <p:nvPr/>
                </p:nvSpPr>
                <p:spPr>
                  <a:xfrm>
                    <a:off x="5760838" y="2576828"/>
                    <a:ext cx="53340" cy="53340"/>
                  </a:xfrm>
                  <a:custGeom>
                    <a:avLst/>
                    <a:gdLst>
                      <a:gd name="connsiteX0" fmla="*/ 26887 w 53340"/>
                      <a:gd name="connsiteY0" fmla="*/ 53633 h 53340"/>
                      <a:gd name="connsiteX1" fmla="*/ 45746 w 53340"/>
                      <a:gd name="connsiteY1" fmla="*/ 45821 h 53340"/>
                      <a:gd name="connsiteX2" fmla="*/ 53557 w 53340"/>
                      <a:gd name="connsiteY2" fmla="*/ 26963 h 53340"/>
                      <a:gd name="connsiteX3" fmla="*/ 45746 w 53340"/>
                      <a:gd name="connsiteY3" fmla="*/ 8104 h 53340"/>
                      <a:gd name="connsiteX4" fmla="*/ 26887 w 53340"/>
                      <a:gd name="connsiteY4" fmla="*/ 293 h 53340"/>
                      <a:gd name="connsiteX5" fmla="*/ 8029 w 53340"/>
                      <a:gd name="connsiteY5" fmla="*/ 8104 h 53340"/>
                      <a:gd name="connsiteX6" fmla="*/ 217 w 53340"/>
                      <a:gd name="connsiteY6" fmla="*/ 26963 h 53340"/>
                      <a:gd name="connsiteX7" fmla="*/ 8029 w 53340"/>
                      <a:gd name="connsiteY7" fmla="*/ 45821 h 53340"/>
                      <a:gd name="connsiteX8" fmla="*/ 26887 w 53340"/>
                      <a:gd name="connsiteY8" fmla="*/ 53633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6887" y="53633"/>
                        </a:moveTo>
                        <a:cubicBezTo>
                          <a:pt x="33960" y="53633"/>
                          <a:pt x="40744" y="50823"/>
                          <a:pt x="45746" y="45821"/>
                        </a:cubicBezTo>
                        <a:cubicBezTo>
                          <a:pt x="50747" y="40820"/>
                          <a:pt x="53557" y="34036"/>
                          <a:pt x="53557" y="26963"/>
                        </a:cubicBezTo>
                        <a:cubicBezTo>
                          <a:pt x="53557" y="19890"/>
                          <a:pt x="50747" y="13106"/>
                          <a:pt x="45746" y="8104"/>
                        </a:cubicBezTo>
                        <a:cubicBezTo>
                          <a:pt x="40744" y="3103"/>
                          <a:pt x="33960" y="293"/>
                          <a:pt x="26887" y="293"/>
                        </a:cubicBezTo>
                        <a:cubicBezTo>
                          <a:pt x="19814" y="293"/>
                          <a:pt x="13030" y="3103"/>
                          <a:pt x="8029" y="8104"/>
                        </a:cubicBezTo>
                        <a:cubicBezTo>
                          <a:pt x="3027" y="13106"/>
                          <a:pt x="217" y="19890"/>
                          <a:pt x="217" y="26963"/>
                        </a:cubicBezTo>
                        <a:cubicBezTo>
                          <a:pt x="217" y="34036"/>
                          <a:pt x="3027" y="40820"/>
                          <a:pt x="8029" y="45821"/>
                        </a:cubicBezTo>
                        <a:cubicBezTo>
                          <a:pt x="13030" y="50823"/>
                          <a:pt x="19814" y="53633"/>
                          <a:pt x="26887" y="53633"/>
                        </a:cubicBezTo>
                        <a:close/>
                      </a:path>
                    </a:pathLst>
                  </a:custGeom>
                  <a:solidFill>
                    <a:srgbClr val="1F77B4"/>
                  </a:solidFill>
                  <a:ln w="8882" cap="flat">
                    <a:solidFill>
                      <a:srgbClr val="1F77B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19" name="Freeform: Shape 718">
                    <a:extLst>
                      <a:ext uri="{FF2B5EF4-FFF2-40B4-BE49-F238E27FC236}">
                        <a16:creationId xmlns:a16="http://schemas.microsoft.com/office/drawing/2014/main" id="{E34ADC6A-33E0-69B3-44EF-534A6557A206}"/>
                      </a:ext>
                    </a:extLst>
                  </p:cNvPr>
                  <p:cNvSpPr/>
                  <p:nvPr/>
                </p:nvSpPr>
                <p:spPr>
                  <a:xfrm>
                    <a:off x="6009740" y="2576828"/>
                    <a:ext cx="53340" cy="53340"/>
                  </a:xfrm>
                  <a:custGeom>
                    <a:avLst/>
                    <a:gdLst>
                      <a:gd name="connsiteX0" fmla="*/ 26915 w 53340"/>
                      <a:gd name="connsiteY0" fmla="*/ 53633 h 53340"/>
                      <a:gd name="connsiteX1" fmla="*/ 45774 w 53340"/>
                      <a:gd name="connsiteY1" fmla="*/ 45821 h 53340"/>
                      <a:gd name="connsiteX2" fmla="*/ 53585 w 53340"/>
                      <a:gd name="connsiteY2" fmla="*/ 26963 h 53340"/>
                      <a:gd name="connsiteX3" fmla="*/ 45774 w 53340"/>
                      <a:gd name="connsiteY3" fmla="*/ 8104 h 53340"/>
                      <a:gd name="connsiteX4" fmla="*/ 26915 w 53340"/>
                      <a:gd name="connsiteY4" fmla="*/ 293 h 53340"/>
                      <a:gd name="connsiteX5" fmla="*/ 8057 w 53340"/>
                      <a:gd name="connsiteY5" fmla="*/ 8104 h 53340"/>
                      <a:gd name="connsiteX6" fmla="*/ 245 w 53340"/>
                      <a:gd name="connsiteY6" fmla="*/ 26963 h 53340"/>
                      <a:gd name="connsiteX7" fmla="*/ 8057 w 53340"/>
                      <a:gd name="connsiteY7" fmla="*/ 45821 h 53340"/>
                      <a:gd name="connsiteX8" fmla="*/ 26915 w 53340"/>
                      <a:gd name="connsiteY8" fmla="*/ 53633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6915" y="53633"/>
                        </a:moveTo>
                        <a:cubicBezTo>
                          <a:pt x="33988" y="53633"/>
                          <a:pt x="40772" y="50823"/>
                          <a:pt x="45774" y="45821"/>
                        </a:cubicBezTo>
                        <a:cubicBezTo>
                          <a:pt x="50775" y="40820"/>
                          <a:pt x="53585" y="34036"/>
                          <a:pt x="53585" y="26963"/>
                        </a:cubicBezTo>
                        <a:cubicBezTo>
                          <a:pt x="53585" y="19890"/>
                          <a:pt x="50775" y="13106"/>
                          <a:pt x="45774" y="8104"/>
                        </a:cubicBezTo>
                        <a:cubicBezTo>
                          <a:pt x="40772" y="3103"/>
                          <a:pt x="33988" y="293"/>
                          <a:pt x="26915" y="293"/>
                        </a:cubicBezTo>
                        <a:cubicBezTo>
                          <a:pt x="19842" y="293"/>
                          <a:pt x="13058" y="3103"/>
                          <a:pt x="8057" y="8104"/>
                        </a:cubicBezTo>
                        <a:cubicBezTo>
                          <a:pt x="3055" y="13106"/>
                          <a:pt x="245" y="19890"/>
                          <a:pt x="245" y="26963"/>
                        </a:cubicBezTo>
                        <a:cubicBezTo>
                          <a:pt x="245" y="34036"/>
                          <a:pt x="3055" y="40820"/>
                          <a:pt x="8057" y="45821"/>
                        </a:cubicBezTo>
                        <a:cubicBezTo>
                          <a:pt x="13058" y="50823"/>
                          <a:pt x="19842" y="53633"/>
                          <a:pt x="26915" y="53633"/>
                        </a:cubicBezTo>
                        <a:close/>
                      </a:path>
                    </a:pathLst>
                  </a:custGeom>
                  <a:solidFill>
                    <a:srgbClr val="1F77B4"/>
                  </a:solidFill>
                  <a:ln w="8882" cap="flat">
                    <a:solidFill>
                      <a:srgbClr val="1F77B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20" name="Freeform: Shape 719">
                    <a:extLst>
                      <a:ext uri="{FF2B5EF4-FFF2-40B4-BE49-F238E27FC236}">
                        <a16:creationId xmlns:a16="http://schemas.microsoft.com/office/drawing/2014/main" id="{17E7680E-2591-9F56-991C-A03AFA437B3F}"/>
                      </a:ext>
                    </a:extLst>
                  </p:cNvPr>
                  <p:cNvSpPr/>
                  <p:nvPr/>
                </p:nvSpPr>
                <p:spPr>
                  <a:xfrm>
                    <a:off x="6258642" y="2569032"/>
                    <a:ext cx="53340" cy="53340"/>
                  </a:xfrm>
                  <a:custGeom>
                    <a:avLst/>
                    <a:gdLst>
                      <a:gd name="connsiteX0" fmla="*/ 26943 w 53340"/>
                      <a:gd name="connsiteY0" fmla="*/ 53632 h 53340"/>
                      <a:gd name="connsiteX1" fmla="*/ 45802 w 53340"/>
                      <a:gd name="connsiteY1" fmla="*/ 45821 h 53340"/>
                      <a:gd name="connsiteX2" fmla="*/ 53613 w 53340"/>
                      <a:gd name="connsiteY2" fmla="*/ 26962 h 53340"/>
                      <a:gd name="connsiteX3" fmla="*/ 45802 w 53340"/>
                      <a:gd name="connsiteY3" fmla="*/ 8103 h 53340"/>
                      <a:gd name="connsiteX4" fmla="*/ 26943 w 53340"/>
                      <a:gd name="connsiteY4" fmla="*/ 292 h 53340"/>
                      <a:gd name="connsiteX5" fmla="*/ 8085 w 53340"/>
                      <a:gd name="connsiteY5" fmla="*/ 8103 h 53340"/>
                      <a:gd name="connsiteX6" fmla="*/ 273 w 53340"/>
                      <a:gd name="connsiteY6" fmla="*/ 26962 h 53340"/>
                      <a:gd name="connsiteX7" fmla="*/ 8085 w 53340"/>
                      <a:gd name="connsiteY7" fmla="*/ 45821 h 53340"/>
                      <a:gd name="connsiteX8" fmla="*/ 26943 w 53340"/>
                      <a:gd name="connsiteY8" fmla="*/ 53632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6943" y="53632"/>
                        </a:moveTo>
                        <a:cubicBezTo>
                          <a:pt x="34016" y="53632"/>
                          <a:pt x="40800" y="50822"/>
                          <a:pt x="45802" y="45821"/>
                        </a:cubicBezTo>
                        <a:cubicBezTo>
                          <a:pt x="50803" y="40819"/>
                          <a:pt x="53613" y="34035"/>
                          <a:pt x="53613" y="26962"/>
                        </a:cubicBezTo>
                        <a:cubicBezTo>
                          <a:pt x="53613" y="19889"/>
                          <a:pt x="50803" y="13105"/>
                          <a:pt x="45802" y="8103"/>
                        </a:cubicBezTo>
                        <a:cubicBezTo>
                          <a:pt x="40800" y="3102"/>
                          <a:pt x="34016" y="292"/>
                          <a:pt x="26943" y="292"/>
                        </a:cubicBezTo>
                        <a:cubicBezTo>
                          <a:pt x="19870" y="292"/>
                          <a:pt x="13086" y="3102"/>
                          <a:pt x="8085" y="8103"/>
                        </a:cubicBezTo>
                        <a:cubicBezTo>
                          <a:pt x="3083" y="13105"/>
                          <a:pt x="273" y="19889"/>
                          <a:pt x="273" y="26962"/>
                        </a:cubicBezTo>
                        <a:cubicBezTo>
                          <a:pt x="273" y="34035"/>
                          <a:pt x="3083" y="40819"/>
                          <a:pt x="8085" y="45821"/>
                        </a:cubicBezTo>
                        <a:cubicBezTo>
                          <a:pt x="13086" y="50822"/>
                          <a:pt x="19870" y="53632"/>
                          <a:pt x="26943" y="53632"/>
                        </a:cubicBezTo>
                        <a:close/>
                      </a:path>
                    </a:pathLst>
                  </a:custGeom>
                  <a:solidFill>
                    <a:srgbClr val="1F77B4"/>
                  </a:solidFill>
                  <a:ln w="8882" cap="flat">
                    <a:solidFill>
                      <a:srgbClr val="1F77B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21" name="Freeform: Shape 720">
                    <a:extLst>
                      <a:ext uri="{FF2B5EF4-FFF2-40B4-BE49-F238E27FC236}">
                        <a16:creationId xmlns:a16="http://schemas.microsoft.com/office/drawing/2014/main" id="{E2B04EDB-5931-331C-0AE1-E0D2673DF056}"/>
                      </a:ext>
                    </a:extLst>
                  </p:cNvPr>
                  <p:cNvSpPr/>
                  <p:nvPr/>
                </p:nvSpPr>
                <p:spPr>
                  <a:xfrm>
                    <a:off x="6507544" y="2151975"/>
                    <a:ext cx="53340" cy="53340"/>
                  </a:xfrm>
                  <a:custGeom>
                    <a:avLst/>
                    <a:gdLst>
                      <a:gd name="connsiteX0" fmla="*/ 26971 w 53340"/>
                      <a:gd name="connsiteY0" fmla="*/ 53585 h 53340"/>
                      <a:gd name="connsiteX1" fmla="*/ 45830 w 53340"/>
                      <a:gd name="connsiteY1" fmla="*/ 45774 h 53340"/>
                      <a:gd name="connsiteX2" fmla="*/ 53641 w 53340"/>
                      <a:gd name="connsiteY2" fmla="*/ 26915 h 53340"/>
                      <a:gd name="connsiteX3" fmla="*/ 45830 w 53340"/>
                      <a:gd name="connsiteY3" fmla="*/ 8057 h 53340"/>
                      <a:gd name="connsiteX4" fmla="*/ 26971 w 53340"/>
                      <a:gd name="connsiteY4" fmla="*/ 245 h 53340"/>
                      <a:gd name="connsiteX5" fmla="*/ 8113 w 53340"/>
                      <a:gd name="connsiteY5" fmla="*/ 8057 h 53340"/>
                      <a:gd name="connsiteX6" fmla="*/ 301 w 53340"/>
                      <a:gd name="connsiteY6" fmla="*/ 26915 h 53340"/>
                      <a:gd name="connsiteX7" fmla="*/ 8113 w 53340"/>
                      <a:gd name="connsiteY7" fmla="*/ 45774 h 53340"/>
                      <a:gd name="connsiteX8" fmla="*/ 26971 w 53340"/>
                      <a:gd name="connsiteY8" fmla="*/ 53585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6971" y="53585"/>
                        </a:moveTo>
                        <a:cubicBezTo>
                          <a:pt x="34044" y="53585"/>
                          <a:pt x="40828" y="50775"/>
                          <a:pt x="45830" y="45774"/>
                        </a:cubicBezTo>
                        <a:cubicBezTo>
                          <a:pt x="50831" y="40772"/>
                          <a:pt x="53641" y="33988"/>
                          <a:pt x="53641" y="26915"/>
                        </a:cubicBezTo>
                        <a:cubicBezTo>
                          <a:pt x="53641" y="19842"/>
                          <a:pt x="50831" y="13058"/>
                          <a:pt x="45830" y="8057"/>
                        </a:cubicBezTo>
                        <a:cubicBezTo>
                          <a:pt x="40828" y="3055"/>
                          <a:pt x="34044" y="245"/>
                          <a:pt x="26971" y="245"/>
                        </a:cubicBezTo>
                        <a:cubicBezTo>
                          <a:pt x="19898" y="245"/>
                          <a:pt x="13114" y="3055"/>
                          <a:pt x="8113" y="8057"/>
                        </a:cubicBezTo>
                        <a:cubicBezTo>
                          <a:pt x="3111" y="13058"/>
                          <a:pt x="301" y="19842"/>
                          <a:pt x="301" y="26915"/>
                        </a:cubicBezTo>
                        <a:cubicBezTo>
                          <a:pt x="301" y="33988"/>
                          <a:pt x="3111" y="40772"/>
                          <a:pt x="8113" y="45774"/>
                        </a:cubicBezTo>
                        <a:cubicBezTo>
                          <a:pt x="13114" y="50775"/>
                          <a:pt x="19898" y="53585"/>
                          <a:pt x="26971" y="53585"/>
                        </a:cubicBezTo>
                        <a:close/>
                      </a:path>
                    </a:pathLst>
                  </a:custGeom>
                  <a:solidFill>
                    <a:srgbClr val="1F77B4"/>
                  </a:solidFill>
                  <a:ln w="8882" cap="flat">
                    <a:solidFill>
                      <a:srgbClr val="1F77B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22" name="Freeform: Shape 721">
                    <a:extLst>
                      <a:ext uri="{FF2B5EF4-FFF2-40B4-BE49-F238E27FC236}">
                        <a16:creationId xmlns:a16="http://schemas.microsoft.com/office/drawing/2014/main" id="{C5CEFDCD-2446-CAA4-5868-2B4C1968D194}"/>
                      </a:ext>
                    </a:extLst>
                  </p:cNvPr>
                  <p:cNvSpPr/>
                  <p:nvPr/>
                </p:nvSpPr>
                <p:spPr>
                  <a:xfrm>
                    <a:off x="6756446" y="1497440"/>
                    <a:ext cx="53340" cy="53340"/>
                  </a:xfrm>
                  <a:custGeom>
                    <a:avLst/>
                    <a:gdLst>
                      <a:gd name="connsiteX0" fmla="*/ 26999 w 53340"/>
                      <a:gd name="connsiteY0" fmla="*/ 53511 h 53340"/>
                      <a:gd name="connsiteX1" fmla="*/ 45858 w 53340"/>
                      <a:gd name="connsiteY1" fmla="*/ 45700 h 53340"/>
                      <a:gd name="connsiteX2" fmla="*/ 53669 w 53340"/>
                      <a:gd name="connsiteY2" fmla="*/ 26841 h 53340"/>
                      <a:gd name="connsiteX3" fmla="*/ 45858 w 53340"/>
                      <a:gd name="connsiteY3" fmla="*/ 7983 h 53340"/>
                      <a:gd name="connsiteX4" fmla="*/ 26999 w 53340"/>
                      <a:gd name="connsiteY4" fmla="*/ 171 h 53340"/>
                      <a:gd name="connsiteX5" fmla="*/ 8141 w 53340"/>
                      <a:gd name="connsiteY5" fmla="*/ 7983 h 53340"/>
                      <a:gd name="connsiteX6" fmla="*/ 329 w 53340"/>
                      <a:gd name="connsiteY6" fmla="*/ 26841 h 53340"/>
                      <a:gd name="connsiteX7" fmla="*/ 8141 w 53340"/>
                      <a:gd name="connsiteY7" fmla="*/ 45700 h 53340"/>
                      <a:gd name="connsiteX8" fmla="*/ 26999 w 53340"/>
                      <a:gd name="connsiteY8" fmla="*/ 53511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6999" y="53511"/>
                        </a:moveTo>
                        <a:cubicBezTo>
                          <a:pt x="34072" y="53511"/>
                          <a:pt x="40856" y="50701"/>
                          <a:pt x="45858" y="45700"/>
                        </a:cubicBezTo>
                        <a:cubicBezTo>
                          <a:pt x="50859" y="40699"/>
                          <a:pt x="53669" y="33914"/>
                          <a:pt x="53669" y="26841"/>
                        </a:cubicBezTo>
                        <a:cubicBezTo>
                          <a:pt x="53669" y="19768"/>
                          <a:pt x="50859" y="12984"/>
                          <a:pt x="45858" y="7983"/>
                        </a:cubicBezTo>
                        <a:cubicBezTo>
                          <a:pt x="40856" y="2982"/>
                          <a:pt x="34072" y="171"/>
                          <a:pt x="26999" y="171"/>
                        </a:cubicBezTo>
                        <a:cubicBezTo>
                          <a:pt x="19926" y="171"/>
                          <a:pt x="13142" y="2982"/>
                          <a:pt x="8141" y="7983"/>
                        </a:cubicBezTo>
                        <a:cubicBezTo>
                          <a:pt x="3139" y="12984"/>
                          <a:pt x="329" y="19768"/>
                          <a:pt x="329" y="26841"/>
                        </a:cubicBezTo>
                        <a:cubicBezTo>
                          <a:pt x="329" y="33914"/>
                          <a:pt x="3139" y="40699"/>
                          <a:pt x="8141" y="45700"/>
                        </a:cubicBezTo>
                        <a:cubicBezTo>
                          <a:pt x="13142" y="50701"/>
                          <a:pt x="19926" y="53511"/>
                          <a:pt x="26999" y="53511"/>
                        </a:cubicBezTo>
                        <a:close/>
                      </a:path>
                    </a:pathLst>
                  </a:custGeom>
                  <a:solidFill>
                    <a:srgbClr val="1F77B4"/>
                  </a:solidFill>
                  <a:ln w="8882" cap="flat">
                    <a:solidFill>
                      <a:srgbClr val="1F77B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23" name="Freeform: Shape 722">
                    <a:extLst>
                      <a:ext uri="{FF2B5EF4-FFF2-40B4-BE49-F238E27FC236}">
                        <a16:creationId xmlns:a16="http://schemas.microsoft.com/office/drawing/2014/main" id="{75A32754-64B1-1171-E319-6682A4477FB4}"/>
                      </a:ext>
                    </a:extLst>
                  </p:cNvPr>
                  <p:cNvSpPr/>
                  <p:nvPr/>
                </p:nvSpPr>
                <p:spPr>
                  <a:xfrm>
                    <a:off x="7005349" y="690264"/>
                    <a:ext cx="53340" cy="53340"/>
                  </a:xfrm>
                  <a:custGeom>
                    <a:avLst/>
                    <a:gdLst>
                      <a:gd name="connsiteX0" fmla="*/ 27027 w 53340"/>
                      <a:gd name="connsiteY0" fmla="*/ 53421 h 53340"/>
                      <a:gd name="connsiteX1" fmla="*/ 45886 w 53340"/>
                      <a:gd name="connsiteY1" fmla="*/ 45609 h 53340"/>
                      <a:gd name="connsiteX2" fmla="*/ 53697 w 53340"/>
                      <a:gd name="connsiteY2" fmla="*/ 26751 h 53340"/>
                      <a:gd name="connsiteX3" fmla="*/ 45886 w 53340"/>
                      <a:gd name="connsiteY3" fmla="*/ 7892 h 53340"/>
                      <a:gd name="connsiteX4" fmla="*/ 27027 w 53340"/>
                      <a:gd name="connsiteY4" fmla="*/ 81 h 53340"/>
                      <a:gd name="connsiteX5" fmla="*/ 8169 w 53340"/>
                      <a:gd name="connsiteY5" fmla="*/ 7892 h 53340"/>
                      <a:gd name="connsiteX6" fmla="*/ 357 w 53340"/>
                      <a:gd name="connsiteY6" fmla="*/ 26751 h 53340"/>
                      <a:gd name="connsiteX7" fmla="*/ 8169 w 53340"/>
                      <a:gd name="connsiteY7" fmla="*/ 45609 h 53340"/>
                      <a:gd name="connsiteX8" fmla="*/ 27027 w 53340"/>
                      <a:gd name="connsiteY8" fmla="*/ 53421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7027" y="53421"/>
                        </a:moveTo>
                        <a:cubicBezTo>
                          <a:pt x="34100" y="53421"/>
                          <a:pt x="40884" y="50611"/>
                          <a:pt x="45886" y="45609"/>
                        </a:cubicBezTo>
                        <a:cubicBezTo>
                          <a:pt x="50887" y="40608"/>
                          <a:pt x="53697" y="33824"/>
                          <a:pt x="53697" y="26751"/>
                        </a:cubicBezTo>
                        <a:cubicBezTo>
                          <a:pt x="53697" y="19678"/>
                          <a:pt x="50887" y="12893"/>
                          <a:pt x="45886" y="7892"/>
                        </a:cubicBezTo>
                        <a:cubicBezTo>
                          <a:pt x="40884" y="2891"/>
                          <a:pt x="34100" y="81"/>
                          <a:pt x="27027" y="81"/>
                        </a:cubicBezTo>
                        <a:cubicBezTo>
                          <a:pt x="19954" y="81"/>
                          <a:pt x="13170" y="2891"/>
                          <a:pt x="8169" y="7892"/>
                        </a:cubicBezTo>
                        <a:cubicBezTo>
                          <a:pt x="3167" y="12893"/>
                          <a:pt x="357" y="19678"/>
                          <a:pt x="357" y="26751"/>
                        </a:cubicBezTo>
                        <a:cubicBezTo>
                          <a:pt x="357" y="33824"/>
                          <a:pt x="3167" y="40608"/>
                          <a:pt x="8169" y="45609"/>
                        </a:cubicBezTo>
                        <a:cubicBezTo>
                          <a:pt x="13170" y="50611"/>
                          <a:pt x="19954" y="53421"/>
                          <a:pt x="27027" y="53421"/>
                        </a:cubicBezTo>
                        <a:close/>
                      </a:path>
                    </a:pathLst>
                  </a:custGeom>
                  <a:solidFill>
                    <a:srgbClr val="1F77B4"/>
                  </a:solidFill>
                  <a:ln w="8882" cap="flat">
                    <a:solidFill>
                      <a:srgbClr val="1F77B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24" name="Freeform: Shape 723">
                    <a:extLst>
                      <a:ext uri="{FF2B5EF4-FFF2-40B4-BE49-F238E27FC236}">
                        <a16:creationId xmlns:a16="http://schemas.microsoft.com/office/drawing/2014/main" id="{35F2317D-A329-B9EF-030C-C8A7F0FA4A58}"/>
                      </a:ext>
                    </a:extLst>
                  </p:cNvPr>
                  <p:cNvSpPr/>
                  <p:nvPr/>
                </p:nvSpPr>
                <p:spPr>
                  <a:xfrm>
                    <a:off x="7254251" y="386391"/>
                    <a:ext cx="53340" cy="53340"/>
                  </a:xfrm>
                  <a:custGeom>
                    <a:avLst/>
                    <a:gdLst>
                      <a:gd name="connsiteX0" fmla="*/ 27055 w 53340"/>
                      <a:gd name="connsiteY0" fmla="*/ 53386 h 53340"/>
                      <a:gd name="connsiteX1" fmla="*/ 45914 w 53340"/>
                      <a:gd name="connsiteY1" fmla="*/ 45575 h 53340"/>
                      <a:gd name="connsiteX2" fmla="*/ 53725 w 53340"/>
                      <a:gd name="connsiteY2" fmla="*/ 26716 h 53340"/>
                      <a:gd name="connsiteX3" fmla="*/ 45914 w 53340"/>
                      <a:gd name="connsiteY3" fmla="*/ 7858 h 53340"/>
                      <a:gd name="connsiteX4" fmla="*/ 27055 w 53340"/>
                      <a:gd name="connsiteY4" fmla="*/ 46 h 53340"/>
                      <a:gd name="connsiteX5" fmla="*/ 8197 w 53340"/>
                      <a:gd name="connsiteY5" fmla="*/ 7858 h 53340"/>
                      <a:gd name="connsiteX6" fmla="*/ 385 w 53340"/>
                      <a:gd name="connsiteY6" fmla="*/ 26716 h 53340"/>
                      <a:gd name="connsiteX7" fmla="*/ 8197 w 53340"/>
                      <a:gd name="connsiteY7" fmla="*/ 45575 h 53340"/>
                      <a:gd name="connsiteX8" fmla="*/ 27055 w 53340"/>
                      <a:gd name="connsiteY8" fmla="*/ 53386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7055" y="53386"/>
                        </a:moveTo>
                        <a:cubicBezTo>
                          <a:pt x="34128" y="53386"/>
                          <a:pt x="40912" y="50576"/>
                          <a:pt x="45914" y="45575"/>
                        </a:cubicBezTo>
                        <a:cubicBezTo>
                          <a:pt x="50915" y="40574"/>
                          <a:pt x="53725" y="33789"/>
                          <a:pt x="53725" y="26716"/>
                        </a:cubicBezTo>
                        <a:cubicBezTo>
                          <a:pt x="53725" y="19644"/>
                          <a:pt x="50915" y="12859"/>
                          <a:pt x="45914" y="7858"/>
                        </a:cubicBezTo>
                        <a:cubicBezTo>
                          <a:pt x="40912" y="2857"/>
                          <a:pt x="34128" y="46"/>
                          <a:pt x="27055" y="46"/>
                        </a:cubicBezTo>
                        <a:cubicBezTo>
                          <a:pt x="19982" y="46"/>
                          <a:pt x="13198" y="2857"/>
                          <a:pt x="8197" y="7858"/>
                        </a:cubicBezTo>
                        <a:cubicBezTo>
                          <a:pt x="3195" y="12859"/>
                          <a:pt x="385" y="19644"/>
                          <a:pt x="385" y="26716"/>
                        </a:cubicBezTo>
                        <a:cubicBezTo>
                          <a:pt x="385" y="33789"/>
                          <a:pt x="3195" y="40574"/>
                          <a:pt x="8197" y="45575"/>
                        </a:cubicBezTo>
                        <a:cubicBezTo>
                          <a:pt x="13198" y="50576"/>
                          <a:pt x="19982" y="53386"/>
                          <a:pt x="27055" y="53386"/>
                        </a:cubicBezTo>
                        <a:close/>
                      </a:path>
                    </a:pathLst>
                  </a:custGeom>
                  <a:solidFill>
                    <a:srgbClr val="1F77B4"/>
                  </a:solidFill>
                  <a:ln w="8882" cap="flat">
                    <a:solidFill>
                      <a:srgbClr val="1F77B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25" name="Freeform: Shape 724">
                    <a:extLst>
                      <a:ext uri="{FF2B5EF4-FFF2-40B4-BE49-F238E27FC236}">
                        <a16:creationId xmlns:a16="http://schemas.microsoft.com/office/drawing/2014/main" id="{8076E32E-5F2F-DD73-FD1C-077E57594E14}"/>
                      </a:ext>
                    </a:extLst>
                  </p:cNvPr>
                  <p:cNvSpPr/>
                  <p:nvPr/>
                </p:nvSpPr>
                <p:spPr>
                  <a:xfrm>
                    <a:off x="7503153" y="2467659"/>
                    <a:ext cx="53340" cy="53340"/>
                  </a:xfrm>
                  <a:custGeom>
                    <a:avLst/>
                    <a:gdLst>
                      <a:gd name="connsiteX0" fmla="*/ 27083 w 53340"/>
                      <a:gd name="connsiteY0" fmla="*/ 53621 h 53340"/>
                      <a:gd name="connsiteX1" fmla="*/ 45942 w 53340"/>
                      <a:gd name="connsiteY1" fmla="*/ 45809 h 53340"/>
                      <a:gd name="connsiteX2" fmla="*/ 53753 w 53340"/>
                      <a:gd name="connsiteY2" fmla="*/ 26951 h 53340"/>
                      <a:gd name="connsiteX3" fmla="*/ 45942 w 53340"/>
                      <a:gd name="connsiteY3" fmla="*/ 8092 h 53340"/>
                      <a:gd name="connsiteX4" fmla="*/ 27083 w 53340"/>
                      <a:gd name="connsiteY4" fmla="*/ 281 h 53340"/>
                      <a:gd name="connsiteX5" fmla="*/ 8225 w 53340"/>
                      <a:gd name="connsiteY5" fmla="*/ 8092 h 53340"/>
                      <a:gd name="connsiteX6" fmla="*/ 413 w 53340"/>
                      <a:gd name="connsiteY6" fmla="*/ 26951 h 53340"/>
                      <a:gd name="connsiteX7" fmla="*/ 8225 w 53340"/>
                      <a:gd name="connsiteY7" fmla="*/ 45809 h 53340"/>
                      <a:gd name="connsiteX8" fmla="*/ 27083 w 53340"/>
                      <a:gd name="connsiteY8" fmla="*/ 53621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7083" y="53621"/>
                        </a:moveTo>
                        <a:cubicBezTo>
                          <a:pt x="34156" y="53621"/>
                          <a:pt x="40940" y="50810"/>
                          <a:pt x="45942" y="45809"/>
                        </a:cubicBezTo>
                        <a:cubicBezTo>
                          <a:pt x="50943" y="40808"/>
                          <a:pt x="53753" y="34024"/>
                          <a:pt x="53753" y="26951"/>
                        </a:cubicBezTo>
                        <a:cubicBezTo>
                          <a:pt x="53753" y="19878"/>
                          <a:pt x="50943" y="13093"/>
                          <a:pt x="45942" y="8092"/>
                        </a:cubicBezTo>
                        <a:cubicBezTo>
                          <a:pt x="40940" y="3091"/>
                          <a:pt x="34156" y="281"/>
                          <a:pt x="27083" y="281"/>
                        </a:cubicBezTo>
                        <a:cubicBezTo>
                          <a:pt x="20010" y="281"/>
                          <a:pt x="13226" y="3091"/>
                          <a:pt x="8225" y="8092"/>
                        </a:cubicBezTo>
                        <a:cubicBezTo>
                          <a:pt x="3223" y="13093"/>
                          <a:pt x="413" y="19878"/>
                          <a:pt x="413" y="26951"/>
                        </a:cubicBezTo>
                        <a:cubicBezTo>
                          <a:pt x="413" y="34024"/>
                          <a:pt x="3223" y="40808"/>
                          <a:pt x="8225" y="45809"/>
                        </a:cubicBezTo>
                        <a:cubicBezTo>
                          <a:pt x="13226" y="50810"/>
                          <a:pt x="20010" y="53621"/>
                          <a:pt x="27083" y="53621"/>
                        </a:cubicBezTo>
                        <a:close/>
                      </a:path>
                    </a:pathLst>
                  </a:custGeom>
                  <a:solidFill>
                    <a:srgbClr val="1F77B4"/>
                  </a:solidFill>
                  <a:ln w="8882" cap="flat">
                    <a:solidFill>
                      <a:srgbClr val="1F77B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26" name="Freeform: Shape 725">
                    <a:extLst>
                      <a:ext uri="{FF2B5EF4-FFF2-40B4-BE49-F238E27FC236}">
                        <a16:creationId xmlns:a16="http://schemas.microsoft.com/office/drawing/2014/main" id="{03493B07-764D-86DB-B4E3-F5F0B73ACD2B}"/>
                      </a:ext>
                    </a:extLst>
                  </p:cNvPr>
                  <p:cNvSpPr/>
                  <p:nvPr/>
                </p:nvSpPr>
                <p:spPr>
                  <a:xfrm>
                    <a:off x="7752055" y="2572579"/>
                    <a:ext cx="53340" cy="53340"/>
                  </a:xfrm>
                  <a:custGeom>
                    <a:avLst/>
                    <a:gdLst>
                      <a:gd name="connsiteX0" fmla="*/ 27111 w 53340"/>
                      <a:gd name="connsiteY0" fmla="*/ 53632 h 53340"/>
                      <a:gd name="connsiteX1" fmla="*/ 45970 w 53340"/>
                      <a:gd name="connsiteY1" fmla="*/ 45821 h 53340"/>
                      <a:gd name="connsiteX2" fmla="*/ 53781 w 53340"/>
                      <a:gd name="connsiteY2" fmla="*/ 26962 h 53340"/>
                      <a:gd name="connsiteX3" fmla="*/ 45970 w 53340"/>
                      <a:gd name="connsiteY3" fmla="*/ 8104 h 53340"/>
                      <a:gd name="connsiteX4" fmla="*/ 27111 w 53340"/>
                      <a:gd name="connsiteY4" fmla="*/ 292 h 53340"/>
                      <a:gd name="connsiteX5" fmla="*/ 8253 w 53340"/>
                      <a:gd name="connsiteY5" fmla="*/ 8104 h 53340"/>
                      <a:gd name="connsiteX6" fmla="*/ 441 w 53340"/>
                      <a:gd name="connsiteY6" fmla="*/ 26962 h 53340"/>
                      <a:gd name="connsiteX7" fmla="*/ 8253 w 53340"/>
                      <a:gd name="connsiteY7" fmla="*/ 45821 h 53340"/>
                      <a:gd name="connsiteX8" fmla="*/ 27111 w 53340"/>
                      <a:gd name="connsiteY8" fmla="*/ 53632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7111" y="53632"/>
                        </a:moveTo>
                        <a:cubicBezTo>
                          <a:pt x="34184" y="53632"/>
                          <a:pt x="40968" y="50822"/>
                          <a:pt x="45970" y="45821"/>
                        </a:cubicBezTo>
                        <a:cubicBezTo>
                          <a:pt x="50971" y="40820"/>
                          <a:pt x="53781" y="34035"/>
                          <a:pt x="53781" y="26962"/>
                        </a:cubicBezTo>
                        <a:cubicBezTo>
                          <a:pt x="53781" y="19889"/>
                          <a:pt x="50971" y="13105"/>
                          <a:pt x="45970" y="8104"/>
                        </a:cubicBezTo>
                        <a:cubicBezTo>
                          <a:pt x="40968" y="3103"/>
                          <a:pt x="34184" y="292"/>
                          <a:pt x="27111" y="292"/>
                        </a:cubicBezTo>
                        <a:cubicBezTo>
                          <a:pt x="20038" y="292"/>
                          <a:pt x="13254" y="3103"/>
                          <a:pt x="8253" y="8104"/>
                        </a:cubicBezTo>
                        <a:cubicBezTo>
                          <a:pt x="3251" y="13105"/>
                          <a:pt x="441" y="19889"/>
                          <a:pt x="441" y="26962"/>
                        </a:cubicBezTo>
                        <a:cubicBezTo>
                          <a:pt x="441" y="34035"/>
                          <a:pt x="3251" y="40820"/>
                          <a:pt x="8253" y="45821"/>
                        </a:cubicBezTo>
                        <a:cubicBezTo>
                          <a:pt x="13254" y="50822"/>
                          <a:pt x="20038" y="53632"/>
                          <a:pt x="27111" y="53632"/>
                        </a:cubicBezTo>
                        <a:close/>
                      </a:path>
                    </a:pathLst>
                  </a:custGeom>
                  <a:solidFill>
                    <a:srgbClr val="1F77B4"/>
                  </a:solidFill>
                  <a:ln w="8882" cap="flat">
                    <a:solidFill>
                      <a:srgbClr val="1F77B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27" name="Freeform: Shape 726">
                    <a:extLst>
                      <a:ext uri="{FF2B5EF4-FFF2-40B4-BE49-F238E27FC236}">
                        <a16:creationId xmlns:a16="http://schemas.microsoft.com/office/drawing/2014/main" id="{05A3BBCE-32C7-9817-D332-C0675EC3C87E}"/>
                      </a:ext>
                    </a:extLst>
                  </p:cNvPr>
                  <p:cNvSpPr/>
                  <p:nvPr/>
                </p:nvSpPr>
                <p:spPr>
                  <a:xfrm>
                    <a:off x="8000958" y="2571628"/>
                    <a:ext cx="53340" cy="53340"/>
                  </a:xfrm>
                  <a:custGeom>
                    <a:avLst/>
                    <a:gdLst>
                      <a:gd name="connsiteX0" fmla="*/ 27139 w 53340"/>
                      <a:gd name="connsiteY0" fmla="*/ 53632 h 53340"/>
                      <a:gd name="connsiteX1" fmla="*/ 45998 w 53340"/>
                      <a:gd name="connsiteY1" fmla="*/ 45821 h 53340"/>
                      <a:gd name="connsiteX2" fmla="*/ 53809 w 53340"/>
                      <a:gd name="connsiteY2" fmla="*/ 26962 h 53340"/>
                      <a:gd name="connsiteX3" fmla="*/ 45998 w 53340"/>
                      <a:gd name="connsiteY3" fmla="*/ 8104 h 53340"/>
                      <a:gd name="connsiteX4" fmla="*/ 27139 w 53340"/>
                      <a:gd name="connsiteY4" fmla="*/ 292 h 53340"/>
                      <a:gd name="connsiteX5" fmla="*/ 8281 w 53340"/>
                      <a:gd name="connsiteY5" fmla="*/ 8104 h 53340"/>
                      <a:gd name="connsiteX6" fmla="*/ 469 w 53340"/>
                      <a:gd name="connsiteY6" fmla="*/ 26962 h 53340"/>
                      <a:gd name="connsiteX7" fmla="*/ 8281 w 53340"/>
                      <a:gd name="connsiteY7" fmla="*/ 45821 h 53340"/>
                      <a:gd name="connsiteX8" fmla="*/ 27139 w 53340"/>
                      <a:gd name="connsiteY8" fmla="*/ 53632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7139" y="53632"/>
                        </a:moveTo>
                        <a:cubicBezTo>
                          <a:pt x="34212" y="53632"/>
                          <a:pt x="40996" y="50822"/>
                          <a:pt x="45998" y="45821"/>
                        </a:cubicBezTo>
                        <a:cubicBezTo>
                          <a:pt x="50999" y="40819"/>
                          <a:pt x="53809" y="34035"/>
                          <a:pt x="53809" y="26962"/>
                        </a:cubicBezTo>
                        <a:cubicBezTo>
                          <a:pt x="53809" y="19889"/>
                          <a:pt x="50999" y="13105"/>
                          <a:pt x="45998" y="8104"/>
                        </a:cubicBezTo>
                        <a:cubicBezTo>
                          <a:pt x="40996" y="3102"/>
                          <a:pt x="34212" y="292"/>
                          <a:pt x="27139" y="292"/>
                        </a:cubicBezTo>
                        <a:cubicBezTo>
                          <a:pt x="20066" y="292"/>
                          <a:pt x="13282" y="3102"/>
                          <a:pt x="8281" y="8104"/>
                        </a:cubicBezTo>
                        <a:cubicBezTo>
                          <a:pt x="3279" y="13105"/>
                          <a:pt x="469" y="19889"/>
                          <a:pt x="469" y="26962"/>
                        </a:cubicBezTo>
                        <a:cubicBezTo>
                          <a:pt x="469" y="34035"/>
                          <a:pt x="3279" y="40819"/>
                          <a:pt x="8281" y="45821"/>
                        </a:cubicBezTo>
                        <a:cubicBezTo>
                          <a:pt x="13282" y="50822"/>
                          <a:pt x="20066" y="53632"/>
                          <a:pt x="27139" y="53632"/>
                        </a:cubicBezTo>
                        <a:close/>
                      </a:path>
                    </a:pathLst>
                  </a:custGeom>
                  <a:solidFill>
                    <a:srgbClr val="1F77B4"/>
                  </a:solidFill>
                  <a:ln w="8882" cap="flat">
                    <a:solidFill>
                      <a:srgbClr val="1F77B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81" name="Graphic 4">
                <a:extLst>
                  <a:ext uri="{FF2B5EF4-FFF2-40B4-BE49-F238E27FC236}">
                    <a16:creationId xmlns:a16="http://schemas.microsoft.com/office/drawing/2014/main" id="{F0FD15EA-4433-15D5-883B-70B331990260}"/>
                  </a:ext>
                </a:extLst>
              </p:cNvPr>
              <p:cNvGrpSpPr/>
              <p:nvPr/>
            </p:nvGrpSpPr>
            <p:grpSpPr>
              <a:xfrm>
                <a:off x="4516323" y="551602"/>
                <a:ext cx="3537974" cy="2089936"/>
                <a:chOff x="4516323" y="551602"/>
                <a:chExt cx="3537974" cy="2089936"/>
              </a:xfrm>
            </p:grpSpPr>
            <p:sp>
              <p:nvSpPr>
                <p:cNvPr id="694" name="Freeform: Shape 693">
                  <a:extLst>
                    <a:ext uri="{FF2B5EF4-FFF2-40B4-BE49-F238E27FC236}">
                      <a16:creationId xmlns:a16="http://schemas.microsoft.com/office/drawing/2014/main" id="{F43CDE13-76C9-3AE5-254A-0B69FB20ED3D}"/>
                    </a:ext>
                  </a:extLst>
                </p:cNvPr>
                <p:cNvSpPr/>
                <p:nvPr/>
              </p:nvSpPr>
              <p:spPr>
                <a:xfrm>
                  <a:off x="4542993" y="578272"/>
                  <a:ext cx="3484634" cy="2036596"/>
                </a:xfrm>
                <a:custGeom>
                  <a:avLst/>
                  <a:gdLst>
                    <a:gd name="connsiteX0" fmla="*/ 0 w 3484634"/>
                    <a:gd name="connsiteY0" fmla="*/ 2031192 h 2036596"/>
                    <a:gd name="connsiteX1" fmla="*/ 248906 w 3484634"/>
                    <a:gd name="connsiteY1" fmla="*/ 2015430 h 2036596"/>
                    <a:gd name="connsiteX2" fmla="*/ 497808 w 3484634"/>
                    <a:gd name="connsiteY2" fmla="*/ 2025627 h 2036596"/>
                    <a:gd name="connsiteX3" fmla="*/ 746710 w 3484634"/>
                    <a:gd name="connsiteY3" fmla="*/ 2023093 h 2036596"/>
                    <a:gd name="connsiteX4" fmla="*/ 995612 w 3484634"/>
                    <a:gd name="connsiteY4" fmla="*/ 2034721 h 2036596"/>
                    <a:gd name="connsiteX5" fmla="*/ 1244515 w 3484634"/>
                    <a:gd name="connsiteY5" fmla="*/ 1993943 h 2036596"/>
                    <a:gd name="connsiteX6" fmla="*/ 1493417 w 3484634"/>
                    <a:gd name="connsiteY6" fmla="*/ 2028738 h 2036596"/>
                    <a:gd name="connsiteX7" fmla="*/ 1742319 w 3484634"/>
                    <a:gd name="connsiteY7" fmla="*/ 1960614 h 2036596"/>
                    <a:gd name="connsiteX8" fmla="*/ 1991221 w 3484634"/>
                    <a:gd name="connsiteY8" fmla="*/ 1377777 h 2036596"/>
                    <a:gd name="connsiteX9" fmla="*/ 2240124 w 3484634"/>
                    <a:gd name="connsiteY9" fmla="*/ 187345 h 2036596"/>
                    <a:gd name="connsiteX10" fmla="*/ 2489026 w 3484634"/>
                    <a:gd name="connsiteY10" fmla="*/ 0 h 2036596"/>
                    <a:gd name="connsiteX11" fmla="*/ 2737928 w 3484634"/>
                    <a:gd name="connsiteY11" fmla="*/ 1185157 h 2036596"/>
                    <a:gd name="connsiteX12" fmla="*/ 2986830 w 3484634"/>
                    <a:gd name="connsiteY12" fmla="*/ 1757878 h 2036596"/>
                    <a:gd name="connsiteX13" fmla="*/ 3235732 w 3484634"/>
                    <a:gd name="connsiteY13" fmla="*/ 2036597 h 2036596"/>
                    <a:gd name="connsiteX14" fmla="*/ 3484635 w 3484634"/>
                    <a:gd name="connsiteY14" fmla="*/ 2013101 h 2036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484634" h="2036596">
                      <a:moveTo>
                        <a:pt x="0" y="2031192"/>
                      </a:moveTo>
                      <a:lnTo>
                        <a:pt x="248906" y="2015430"/>
                      </a:lnTo>
                      <a:lnTo>
                        <a:pt x="497808" y="2025627"/>
                      </a:lnTo>
                      <a:lnTo>
                        <a:pt x="746710" y="2023093"/>
                      </a:lnTo>
                      <a:lnTo>
                        <a:pt x="995612" y="2034721"/>
                      </a:lnTo>
                      <a:lnTo>
                        <a:pt x="1244515" y="1993943"/>
                      </a:lnTo>
                      <a:lnTo>
                        <a:pt x="1493417" y="2028738"/>
                      </a:lnTo>
                      <a:lnTo>
                        <a:pt x="1742319" y="1960614"/>
                      </a:lnTo>
                      <a:lnTo>
                        <a:pt x="1991221" y="1377777"/>
                      </a:lnTo>
                      <a:lnTo>
                        <a:pt x="2240124" y="187345"/>
                      </a:lnTo>
                      <a:lnTo>
                        <a:pt x="2489026" y="0"/>
                      </a:lnTo>
                      <a:lnTo>
                        <a:pt x="2737928" y="1185157"/>
                      </a:lnTo>
                      <a:lnTo>
                        <a:pt x="2986830" y="1757878"/>
                      </a:lnTo>
                      <a:lnTo>
                        <a:pt x="3235732" y="2036597"/>
                      </a:lnTo>
                      <a:lnTo>
                        <a:pt x="3484635" y="2013101"/>
                      </a:lnTo>
                    </a:path>
                  </a:pathLst>
                </a:custGeom>
                <a:noFill/>
                <a:ln w="13324" cap="sq">
                  <a:solidFill>
                    <a:srgbClr val="FF7F0E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695" name="Graphic 4">
                  <a:extLst>
                    <a:ext uri="{FF2B5EF4-FFF2-40B4-BE49-F238E27FC236}">
                      <a16:creationId xmlns:a16="http://schemas.microsoft.com/office/drawing/2014/main" id="{EEA59B6B-4E15-7486-A1A6-044450E3B360}"/>
                    </a:ext>
                  </a:extLst>
                </p:cNvPr>
                <p:cNvGrpSpPr/>
                <p:nvPr/>
              </p:nvGrpSpPr>
              <p:grpSpPr>
                <a:xfrm>
                  <a:off x="4516323" y="551602"/>
                  <a:ext cx="3537974" cy="2089936"/>
                  <a:chOff x="4516323" y="551602"/>
                  <a:chExt cx="3537974" cy="2089936"/>
                </a:xfrm>
              </p:grpSpPr>
              <p:sp>
                <p:nvSpPr>
                  <p:cNvPr id="696" name="Freeform: Shape 695">
                    <a:extLst>
                      <a:ext uri="{FF2B5EF4-FFF2-40B4-BE49-F238E27FC236}">
                        <a16:creationId xmlns:a16="http://schemas.microsoft.com/office/drawing/2014/main" id="{865CD31C-8AF9-3C0D-96BC-283C4C78921E}"/>
                      </a:ext>
                    </a:extLst>
                  </p:cNvPr>
                  <p:cNvSpPr/>
                  <p:nvPr/>
                </p:nvSpPr>
                <p:spPr>
                  <a:xfrm>
                    <a:off x="4516323" y="2582793"/>
                    <a:ext cx="53340" cy="53340"/>
                  </a:xfrm>
                  <a:custGeom>
                    <a:avLst/>
                    <a:gdLst>
                      <a:gd name="connsiteX0" fmla="*/ 26747 w 53340"/>
                      <a:gd name="connsiteY0" fmla="*/ 53634 h 53340"/>
                      <a:gd name="connsiteX1" fmla="*/ 45606 w 53340"/>
                      <a:gd name="connsiteY1" fmla="*/ 45822 h 53340"/>
                      <a:gd name="connsiteX2" fmla="*/ 53417 w 53340"/>
                      <a:gd name="connsiteY2" fmla="*/ 26964 h 53340"/>
                      <a:gd name="connsiteX3" fmla="*/ 45606 w 53340"/>
                      <a:gd name="connsiteY3" fmla="*/ 8105 h 53340"/>
                      <a:gd name="connsiteX4" fmla="*/ 26747 w 53340"/>
                      <a:gd name="connsiteY4" fmla="*/ 294 h 53340"/>
                      <a:gd name="connsiteX5" fmla="*/ 7889 w 53340"/>
                      <a:gd name="connsiteY5" fmla="*/ 8105 h 53340"/>
                      <a:gd name="connsiteX6" fmla="*/ 77 w 53340"/>
                      <a:gd name="connsiteY6" fmla="*/ 26964 h 53340"/>
                      <a:gd name="connsiteX7" fmla="*/ 7889 w 53340"/>
                      <a:gd name="connsiteY7" fmla="*/ 45822 h 53340"/>
                      <a:gd name="connsiteX8" fmla="*/ 26747 w 53340"/>
                      <a:gd name="connsiteY8" fmla="*/ 53634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6747" y="53634"/>
                        </a:moveTo>
                        <a:cubicBezTo>
                          <a:pt x="33820" y="53634"/>
                          <a:pt x="40605" y="50823"/>
                          <a:pt x="45606" y="45822"/>
                        </a:cubicBezTo>
                        <a:cubicBezTo>
                          <a:pt x="50607" y="40821"/>
                          <a:pt x="53417" y="34036"/>
                          <a:pt x="53417" y="26964"/>
                        </a:cubicBezTo>
                        <a:cubicBezTo>
                          <a:pt x="53417" y="19891"/>
                          <a:pt x="50607" y="13106"/>
                          <a:pt x="45606" y="8105"/>
                        </a:cubicBezTo>
                        <a:cubicBezTo>
                          <a:pt x="40605" y="3104"/>
                          <a:pt x="33820" y="294"/>
                          <a:pt x="26747" y="294"/>
                        </a:cubicBezTo>
                        <a:cubicBezTo>
                          <a:pt x="19674" y="294"/>
                          <a:pt x="12890" y="3104"/>
                          <a:pt x="7889" y="8105"/>
                        </a:cubicBezTo>
                        <a:cubicBezTo>
                          <a:pt x="2887" y="13106"/>
                          <a:pt x="77" y="19891"/>
                          <a:pt x="77" y="26964"/>
                        </a:cubicBezTo>
                        <a:cubicBezTo>
                          <a:pt x="77" y="34036"/>
                          <a:pt x="2887" y="40821"/>
                          <a:pt x="7889" y="45822"/>
                        </a:cubicBezTo>
                        <a:cubicBezTo>
                          <a:pt x="12890" y="50823"/>
                          <a:pt x="19674" y="53634"/>
                          <a:pt x="26747" y="53634"/>
                        </a:cubicBezTo>
                        <a:close/>
                      </a:path>
                    </a:pathLst>
                  </a:custGeom>
                  <a:solidFill>
                    <a:srgbClr val="FF7F0E"/>
                  </a:solidFill>
                  <a:ln w="8882" cap="flat">
                    <a:solidFill>
                      <a:srgbClr val="FF7F0E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97" name="Freeform: Shape 696">
                    <a:extLst>
                      <a:ext uri="{FF2B5EF4-FFF2-40B4-BE49-F238E27FC236}">
                        <a16:creationId xmlns:a16="http://schemas.microsoft.com/office/drawing/2014/main" id="{14C9763E-E340-C156-B825-B287F638B370}"/>
                      </a:ext>
                    </a:extLst>
                  </p:cNvPr>
                  <p:cNvSpPr/>
                  <p:nvPr/>
                </p:nvSpPr>
                <p:spPr>
                  <a:xfrm>
                    <a:off x="4765229" y="2567031"/>
                    <a:ext cx="53340" cy="53340"/>
                  </a:xfrm>
                  <a:custGeom>
                    <a:avLst/>
                    <a:gdLst>
                      <a:gd name="connsiteX0" fmla="*/ 26775 w 53340"/>
                      <a:gd name="connsiteY0" fmla="*/ 53632 h 53340"/>
                      <a:gd name="connsiteX1" fmla="*/ 45634 w 53340"/>
                      <a:gd name="connsiteY1" fmla="*/ 45820 h 53340"/>
                      <a:gd name="connsiteX2" fmla="*/ 53445 w 53340"/>
                      <a:gd name="connsiteY2" fmla="*/ 26962 h 53340"/>
                      <a:gd name="connsiteX3" fmla="*/ 45634 w 53340"/>
                      <a:gd name="connsiteY3" fmla="*/ 8103 h 53340"/>
                      <a:gd name="connsiteX4" fmla="*/ 26775 w 53340"/>
                      <a:gd name="connsiteY4" fmla="*/ 292 h 53340"/>
                      <a:gd name="connsiteX5" fmla="*/ 7917 w 53340"/>
                      <a:gd name="connsiteY5" fmla="*/ 8103 h 53340"/>
                      <a:gd name="connsiteX6" fmla="*/ 105 w 53340"/>
                      <a:gd name="connsiteY6" fmla="*/ 26962 h 53340"/>
                      <a:gd name="connsiteX7" fmla="*/ 7917 w 53340"/>
                      <a:gd name="connsiteY7" fmla="*/ 45820 h 53340"/>
                      <a:gd name="connsiteX8" fmla="*/ 26775 w 53340"/>
                      <a:gd name="connsiteY8" fmla="*/ 53632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6775" y="53632"/>
                        </a:moveTo>
                        <a:cubicBezTo>
                          <a:pt x="33848" y="53632"/>
                          <a:pt x="40633" y="50822"/>
                          <a:pt x="45634" y="45820"/>
                        </a:cubicBezTo>
                        <a:cubicBezTo>
                          <a:pt x="50635" y="40819"/>
                          <a:pt x="53445" y="34035"/>
                          <a:pt x="53445" y="26962"/>
                        </a:cubicBezTo>
                        <a:cubicBezTo>
                          <a:pt x="53445" y="19889"/>
                          <a:pt x="50635" y="13105"/>
                          <a:pt x="45634" y="8103"/>
                        </a:cubicBezTo>
                        <a:cubicBezTo>
                          <a:pt x="40633" y="3102"/>
                          <a:pt x="33848" y="292"/>
                          <a:pt x="26775" y="292"/>
                        </a:cubicBezTo>
                        <a:cubicBezTo>
                          <a:pt x="19702" y="292"/>
                          <a:pt x="12918" y="3102"/>
                          <a:pt x="7917" y="8103"/>
                        </a:cubicBezTo>
                        <a:cubicBezTo>
                          <a:pt x="2915" y="13105"/>
                          <a:pt x="105" y="19889"/>
                          <a:pt x="105" y="26962"/>
                        </a:cubicBezTo>
                        <a:cubicBezTo>
                          <a:pt x="105" y="34035"/>
                          <a:pt x="2915" y="40819"/>
                          <a:pt x="7917" y="45820"/>
                        </a:cubicBezTo>
                        <a:cubicBezTo>
                          <a:pt x="12918" y="50822"/>
                          <a:pt x="19702" y="53632"/>
                          <a:pt x="26775" y="53632"/>
                        </a:cubicBezTo>
                        <a:close/>
                      </a:path>
                    </a:pathLst>
                  </a:custGeom>
                  <a:solidFill>
                    <a:srgbClr val="FF7F0E"/>
                  </a:solidFill>
                  <a:ln w="8882" cap="flat">
                    <a:solidFill>
                      <a:srgbClr val="FF7F0E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98" name="Freeform: Shape 697">
                    <a:extLst>
                      <a:ext uri="{FF2B5EF4-FFF2-40B4-BE49-F238E27FC236}">
                        <a16:creationId xmlns:a16="http://schemas.microsoft.com/office/drawing/2014/main" id="{626EBB85-3E09-0B70-DA8E-C5B52BAC69A0}"/>
                      </a:ext>
                    </a:extLst>
                  </p:cNvPr>
                  <p:cNvSpPr/>
                  <p:nvPr/>
                </p:nvSpPr>
                <p:spPr>
                  <a:xfrm>
                    <a:off x="5014131" y="2577228"/>
                    <a:ext cx="53340" cy="53340"/>
                  </a:xfrm>
                  <a:custGeom>
                    <a:avLst/>
                    <a:gdLst>
                      <a:gd name="connsiteX0" fmla="*/ 26803 w 53340"/>
                      <a:gd name="connsiteY0" fmla="*/ 53633 h 53340"/>
                      <a:gd name="connsiteX1" fmla="*/ 45662 w 53340"/>
                      <a:gd name="connsiteY1" fmla="*/ 45821 h 53340"/>
                      <a:gd name="connsiteX2" fmla="*/ 53473 w 53340"/>
                      <a:gd name="connsiteY2" fmla="*/ 26963 h 53340"/>
                      <a:gd name="connsiteX3" fmla="*/ 45662 w 53340"/>
                      <a:gd name="connsiteY3" fmla="*/ 8104 h 53340"/>
                      <a:gd name="connsiteX4" fmla="*/ 26803 w 53340"/>
                      <a:gd name="connsiteY4" fmla="*/ 293 h 53340"/>
                      <a:gd name="connsiteX5" fmla="*/ 7945 w 53340"/>
                      <a:gd name="connsiteY5" fmla="*/ 8104 h 53340"/>
                      <a:gd name="connsiteX6" fmla="*/ 133 w 53340"/>
                      <a:gd name="connsiteY6" fmla="*/ 26963 h 53340"/>
                      <a:gd name="connsiteX7" fmla="*/ 7945 w 53340"/>
                      <a:gd name="connsiteY7" fmla="*/ 45821 h 53340"/>
                      <a:gd name="connsiteX8" fmla="*/ 26803 w 53340"/>
                      <a:gd name="connsiteY8" fmla="*/ 53633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6803" y="53633"/>
                        </a:moveTo>
                        <a:cubicBezTo>
                          <a:pt x="33876" y="53633"/>
                          <a:pt x="40661" y="50823"/>
                          <a:pt x="45662" y="45821"/>
                        </a:cubicBezTo>
                        <a:cubicBezTo>
                          <a:pt x="50663" y="40820"/>
                          <a:pt x="53473" y="34036"/>
                          <a:pt x="53473" y="26963"/>
                        </a:cubicBezTo>
                        <a:cubicBezTo>
                          <a:pt x="53473" y="19890"/>
                          <a:pt x="50663" y="13106"/>
                          <a:pt x="45662" y="8104"/>
                        </a:cubicBezTo>
                        <a:cubicBezTo>
                          <a:pt x="40661" y="3103"/>
                          <a:pt x="33876" y="293"/>
                          <a:pt x="26803" y="293"/>
                        </a:cubicBezTo>
                        <a:cubicBezTo>
                          <a:pt x="19730" y="293"/>
                          <a:pt x="12946" y="3103"/>
                          <a:pt x="7945" y="8104"/>
                        </a:cubicBezTo>
                        <a:cubicBezTo>
                          <a:pt x="2943" y="13106"/>
                          <a:pt x="133" y="19890"/>
                          <a:pt x="133" y="26963"/>
                        </a:cubicBezTo>
                        <a:cubicBezTo>
                          <a:pt x="133" y="34036"/>
                          <a:pt x="2943" y="40820"/>
                          <a:pt x="7945" y="45821"/>
                        </a:cubicBezTo>
                        <a:cubicBezTo>
                          <a:pt x="12946" y="50823"/>
                          <a:pt x="19730" y="53633"/>
                          <a:pt x="26803" y="53633"/>
                        </a:cubicBezTo>
                        <a:close/>
                      </a:path>
                    </a:pathLst>
                  </a:custGeom>
                  <a:solidFill>
                    <a:srgbClr val="FF7F0E"/>
                  </a:solidFill>
                  <a:ln w="8882" cap="flat">
                    <a:solidFill>
                      <a:srgbClr val="FF7F0E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99" name="Freeform: Shape 698">
                    <a:extLst>
                      <a:ext uri="{FF2B5EF4-FFF2-40B4-BE49-F238E27FC236}">
                        <a16:creationId xmlns:a16="http://schemas.microsoft.com/office/drawing/2014/main" id="{CD34BF44-6F4E-1982-E897-6002875CAFD0}"/>
                      </a:ext>
                    </a:extLst>
                  </p:cNvPr>
                  <p:cNvSpPr/>
                  <p:nvPr/>
                </p:nvSpPr>
                <p:spPr>
                  <a:xfrm>
                    <a:off x="5263033" y="2574695"/>
                    <a:ext cx="53340" cy="53340"/>
                  </a:xfrm>
                  <a:custGeom>
                    <a:avLst/>
                    <a:gdLst>
                      <a:gd name="connsiteX0" fmla="*/ 26831 w 53340"/>
                      <a:gd name="connsiteY0" fmla="*/ 53633 h 53340"/>
                      <a:gd name="connsiteX1" fmla="*/ 45690 w 53340"/>
                      <a:gd name="connsiteY1" fmla="*/ 45821 h 53340"/>
                      <a:gd name="connsiteX2" fmla="*/ 53501 w 53340"/>
                      <a:gd name="connsiteY2" fmla="*/ 26963 h 53340"/>
                      <a:gd name="connsiteX3" fmla="*/ 45690 w 53340"/>
                      <a:gd name="connsiteY3" fmla="*/ 8104 h 53340"/>
                      <a:gd name="connsiteX4" fmla="*/ 26831 w 53340"/>
                      <a:gd name="connsiteY4" fmla="*/ 293 h 53340"/>
                      <a:gd name="connsiteX5" fmla="*/ 7973 w 53340"/>
                      <a:gd name="connsiteY5" fmla="*/ 8104 h 53340"/>
                      <a:gd name="connsiteX6" fmla="*/ 161 w 53340"/>
                      <a:gd name="connsiteY6" fmla="*/ 26963 h 53340"/>
                      <a:gd name="connsiteX7" fmla="*/ 7973 w 53340"/>
                      <a:gd name="connsiteY7" fmla="*/ 45821 h 53340"/>
                      <a:gd name="connsiteX8" fmla="*/ 26831 w 53340"/>
                      <a:gd name="connsiteY8" fmla="*/ 53633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6831" y="53633"/>
                        </a:moveTo>
                        <a:cubicBezTo>
                          <a:pt x="33904" y="53633"/>
                          <a:pt x="40689" y="50822"/>
                          <a:pt x="45690" y="45821"/>
                        </a:cubicBezTo>
                        <a:cubicBezTo>
                          <a:pt x="50691" y="40820"/>
                          <a:pt x="53501" y="34036"/>
                          <a:pt x="53501" y="26963"/>
                        </a:cubicBezTo>
                        <a:cubicBezTo>
                          <a:pt x="53501" y="19890"/>
                          <a:pt x="50691" y="13105"/>
                          <a:pt x="45690" y="8104"/>
                        </a:cubicBezTo>
                        <a:cubicBezTo>
                          <a:pt x="40689" y="3103"/>
                          <a:pt x="33904" y="293"/>
                          <a:pt x="26831" y="293"/>
                        </a:cubicBezTo>
                        <a:cubicBezTo>
                          <a:pt x="19758" y="293"/>
                          <a:pt x="12974" y="3103"/>
                          <a:pt x="7973" y="8104"/>
                        </a:cubicBezTo>
                        <a:cubicBezTo>
                          <a:pt x="2971" y="13105"/>
                          <a:pt x="161" y="19890"/>
                          <a:pt x="161" y="26963"/>
                        </a:cubicBezTo>
                        <a:cubicBezTo>
                          <a:pt x="161" y="34036"/>
                          <a:pt x="2971" y="40820"/>
                          <a:pt x="7973" y="45821"/>
                        </a:cubicBezTo>
                        <a:cubicBezTo>
                          <a:pt x="12974" y="50822"/>
                          <a:pt x="19758" y="53633"/>
                          <a:pt x="26831" y="53633"/>
                        </a:cubicBezTo>
                        <a:close/>
                      </a:path>
                    </a:pathLst>
                  </a:custGeom>
                  <a:solidFill>
                    <a:srgbClr val="FF7F0E"/>
                  </a:solidFill>
                  <a:ln w="8882" cap="flat">
                    <a:solidFill>
                      <a:srgbClr val="FF7F0E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00" name="Freeform: Shape 699">
                    <a:extLst>
                      <a:ext uri="{FF2B5EF4-FFF2-40B4-BE49-F238E27FC236}">
                        <a16:creationId xmlns:a16="http://schemas.microsoft.com/office/drawing/2014/main" id="{1EBADD6F-F9EF-4DC8-A51D-6B617957D14C}"/>
                      </a:ext>
                    </a:extLst>
                  </p:cNvPr>
                  <p:cNvSpPr/>
                  <p:nvPr/>
                </p:nvSpPr>
                <p:spPr>
                  <a:xfrm>
                    <a:off x="5511935" y="2586323"/>
                    <a:ext cx="53340" cy="53340"/>
                  </a:xfrm>
                  <a:custGeom>
                    <a:avLst/>
                    <a:gdLst>
                      <a:gd name="connsiteX0" fmla="*/ 26859 w 53340"/>
                      <a:gd name="connsiteY0" fmla="*/ 53634 h 53340"/>
                      <a:gd name="connsiteX1" fmla="*/ 45718 w 53340"/>
                      <a:gd name="connsiteY1" fmla="*/ 45822 h 53340"/>
                      <a:gd name="connsiteX2" fmla="*/ 53529 w 53340"/>
                      <a:gd name="connsiteY2" fmla="*/ 26964 h 53340"/>
                      <a:gd name="connsiteX3" fmla="*/ 45718 w 53340"/>
                      <a:gd name="connsiteY3" fmla="*/ 8105 h 53340"/>
                      <a:gd name="connsiteX4" fmla="*/ 26859 w 53340"/>
                      <a:gd name="connsiteY4" fmla="*/ 294 h 53340"/>
                      <a:gd name="connsiteX5" fmla="*/ 8001 w 53340"/>
                      <a:gd name="connsiteY5" fmla="*/ 8105 h 53340"/>
                      <a:gd name="connsiteX6" fmla="*/ 189 w 53340"/>
                      <a:gd name="connsiteY6" fmla="*/ 26964 h 53340"/>
                      <a:gd name="connsiteX7" fmla="*/ 8001 w 53340"/>
                      <a:gd name="connsiteY7" fmla="*/ 45822 h 53340"/>
                      <a:gd name="connsiteX8" fmla="*/ 26859 w 53340"/>
                      <a:gd name="connsiteY8" fmla="*/ 53634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6859" y="53634"/>
                        </a:moveTo>
                        <a:cubicBezTo>
                          <a:pt x="33932" y="53634"/>
                          <a:pt x="40717" y="50824"/>
                          <a:pt x="45718" y="45822"/>
                        </a:cubicBezTo>
                        <a:cubicBezTo>
                          <a:pt x="50719" y="40821"/>
                          <a:pt x="53529" y="34037"/>
                          <a:pt x="53529" y="26964"/>
                        </a:cubicBezTo>
                        <a:cubicBezTo>
                          <a:pt x="53529" y="19891"/>
                          <a:pt x="50719" y="13107"/>
                          <a:pt x="45718" y="8105"/>
                        </a:cubicBezTo>
                        <a:cubicBezTo>
                          <a:pt x="40717" y="3104"/>
                          <a:pt x="33932" y="294"/>
                          <a:pt x="26859" y="294"/>
                        </a:cubicBezTo>
                        <a:cubicBezTo>
                          <a:pt x="19786" y="294"/>
                          <a:pt x="13002" y="3104"/>
                          <a:pt x="8001" y="8105"/>
                        </a:cubicBezTo>
                        <a:cubicBezTo>
                          <a:pt x="2999" y="13107"/>
                          <a:pt x="189" y="19891"/>
                          <a:pt x="189" y="26964"/>
                        </a:cubicBezTo>
                        <a:cubicBezTo>
                          <a:pt x="189" y="34037"/>
                          <a:pt x="2999" y="40821"/>
                          <a:pt x="8001" y="45822"/>
                        </a:cubicBezTo>
                        <a:cubicBezTo>
                          <a:pt x="13002" y="50824"/>
                          <a:pt x="19786" y="53634"/>
                          <a:pt x="26859" y="53634"/>
                        </a:cubicBezTo>
                        <a:close/>
                      </a:path>
                    </a:pathLst>
                  </a:custGeom>
                  <a:solidFill>
                    <a:srgbClr val="FF7F0E"/>
                  </a:solidFill>
                  <a:ln w="8882" cap="flat">
                    <a:solidFill>
                      <a:srgbClr val="FF7F0E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01" name="Freeform: Shape 700">
                    <a:extLst>
                      <a:ext uri="{FF2B5EF4-FFF2-40B4-BE49-F238E27FC236}">
                        <a16:creationId xmlns:a16="http://schemas.microsoft.com/office/drawing/2014/main" id="{DD84DA10-F47E-40D4-9C0A-67EFD3007724}"/>
                      </a:ext>
                    </a:extLst>
                  </p:cNvPr>
                  <p:cNvSpPr/>
                  <p:nvPr/>
                </p:nvSpPr>
                <p:spPr>
                  <a:xfrm>
                    <a:off x="5760838" y="2545544"/>
                    <a:ext cx="53340" cy="53340"/>
                  </a:xfrm>
                  <a:custGeom>
                    <a:avLst/>
                    <a:gdLst>
                      <a:gd name="connsiteX0" fmla="*/ 26887 w 53340"/>
                      <a:gd name="connsiteY0" fmla="*/ 53629 h 53340"/>
                      <a:gd name="connsiteX1" fmla="*/ 45746 w 53340"/>
                      <a:gd name="connsiteY1" fmla="*/ 45818 h 53340"/>
                      <a:gd name="connsiteX2" fmla="*/ 53557 w 53340"/>
                      <a:gd name="connsiteY2" fmla="*/ 26959 h 53340"/>
                      <a:gd name="connsiteX3" fmla="*/ 45746 w 53340"/>
                      <a:gd name="connsiteY3" fmla="*/ 8101 h 53340"/>
                      <a:gd name="connsiteX4" fmla="*/ 26887 w 53340"/>
                      <a:gd name="connsiteY4" fmla="*/ 289 h 53340"/>
                      <a:gd name="connsiteX5" fmla="*/ 8029 w 53340"/>
                      <a:gd name="connsiteY5" fmla="*/ 8101 h 53340"/>
                      <a:gd name="connsiteX6" fmla="*/ 217 w 53340"/>
                      <a:gd name="connsiteY6" fmla="*/ 26959 h 53340"/>
                      <a:gd name="connsiteX7" fmla="*/ 8029 w 53340"/>
                      <a:gd name="connsiteY7" fmla="*/ 45818 h 53340"/>
                      <a:gd name="connsiteX8" fmla="*/ 26887 w 53340"/>
                      <a:gd name="connsiteY8" fmla="*/ 53629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6887" y="53629"/>
                        </a:moveTo>
                        <a:cubicBezTo>
                          <a:pt x="33960" y="53629"/>
                          <a:pt x="40744" y="50819"/>
                          <a:pt x="45746" y="45818"/>
                        </a:cubicBezTo>
                        <a:cubicBezTo>
                          <a:pt x="50747" y="40817"/>
                          <a:pt x="53557" y="34032"/>
                          <a:pt x="53557" y="26959"/>
                        </a:cubicBezTo>
                        <a:cubicBezTo>
                          <a:pt x="53557" y="19886"/>
                          <a:pt x="50747" y="13102"/>
                          <a:pt x="45746" y="8101"/>
                        </a:cubicBezTo>
                        <a:cubicBezTo>
                          <a:pt x="40744" y="3099"/>
                          <a:pt x="33960" y="289"/>
                          <a:pt x="26887" y="289"/>
                        </a:cubicBezTo>
                        <a:cubicBezTo>
                          <a:pt x="19814" y="289"/>
                          <a:pt x="13030" y="3099"/>
                          <a:pt x="8029" y="8101"/>
                        </a:cubicBezTo>
                        <a:cubicBezTo>
                          <a:pt x="3027" y="13102"/>
                          <a:pt x="217" y="19886"/>
                          <a:pt x="217" y="26959"/>
                        </a:cubicBezTo>
                        <a:cubicBezTo>
                          <a:pt x="217" y="34032"/>
                          <a:pt x="3027" y="40817"/>
                          <a:pt x="8029" y="45818"/>
                        </a:cubicBezTo>
                        <a:cubicBezTo>
                          <a:pt x="13030" y="50819"/>
                          <a:pt x="19814" y="53629"/>
                          <a:pt x="26887" y="53629"/>
                        </a:cubicBezTo>
                        <a:close/>
                      </a:path>
                    </a:pathLst>
                  </a:custGeom>
                  <a:solidFill>
                    <a:srgbClr val="FF7F0E"/>
                  </a:solidFill>
                  <a:ln w="8882" cap="flat">
                    <a:solidFill>
                      <a:srgbClr val="FF7F0E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02" name="Freeform: Shape 701">
                    <a:extLst>
                      <a:ext uri="{FF2B5EF4-FFF2-40B4-BE49-F238E27FC236}">
                        <a16:creationId xmlns:a16="http://schemas.microsoft.com/office/drawing/2014/main" id="{973E5E28-F1FB-F56F-4635-5B36CE463305}"/>
                      </a:ext>
                    </a:extLst>
                  </p:cNvPr>
                  <p:cNvSpPr/>
                  <p:nvPr/>
                </p:nvSpPr>
                <p:spPr>
                  <a:xfrm>
                    <a:off x="6009740" y="2580340"/>
                    <a:ext cx="53340" cy="53340"/>
                  </a:xfrm>
                  <a:custGeom>
                    <a:avLst/>
                    <a:gdLst>
                      <a:gd name="connsiteX0" fmla="*/ 26915 w 53340"/>
                      <a:gd name="connsiteY0" fmla="*/ 53633 h 53340"/>
                      <a:gd name="connsiteX1" fmla="*/ 45774 w 53340"/>
                      <a:gd name="connsiteY1" fmla="*/ 45822 h 53340"/>
                      <a:gd name="connsiteX2" fmla="*/ 53585 w 53340"/>
                      <a:gd name="connsiteY2" fmla="*/ 26963 h 53340"/>
                      <a:gd name="connsiteX3" fmla="*/ 45774 w 53340"/>
                      <a:gd name="connsiteY3" fmla="*/ 8105 h 53340"/>
                      <a:gd name="connsiteX4" fmla="*/ 26915 w 53340"/>
                      <a:gd name="connsiteY4" fmla="*/ 293 h 53340"/>
                      <a:gd name="connsiteX5" fmla="*/ 8057 w 53340"/>
                      <a:gd name="connsiteY5" fmla="*/ 8105 h 53340"/>
                      <a:gd name="connsiteX6" fmla="*/ 245 w 53340"/>
                      <a:gd name="connsiteY6" fmla="*/ 26963 h 53340"/>
                      <a:gd name="connsiteX7" fmla="*/ 8057 w 53340"/>
                      <a:gd name="connsiteY7" fmla="*/ 45822 h 53340"/>
                      <a:gd name="connsiteX8" fmla="*/ 26915 w 53340"/>
                      <a:gd name="connsiteY8" fmla="*/ 53633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6915" y="53633"/>
                        </a:moveTo>
                        <a:cubicBezTo>
                          <a:pt x="33988" y="53633"/>
                          <a:pt x="40772" y="50823"/>
                          <a:pt x="45774" y="45822"/>
                        </a:cubicBezTo>
                        <a:cubicBezTo>
                          <a:pt x="50775" y="40820"/>
                          <a:pt x="53585" y="34036"/>
                          <a:pt x="53585" y="26963"/>
                        </a:cubicBezTo>
                        <a:cubicBezTo>
                          <a:pt x="53585" y="19890"/>
                          <a:pt x="50775" y="13106"/>
                          <a:pt x="45774" y="8105"/>
                        </a:cubicBezTo>
                        <a:cubicBezTo>
                          <a:pt x="40772" y="3103"/>
                          <a:pt x="33988" y="293"/>
                          <a:pt x="26915" y="293"/>
                        </a:cubicBezTo>
                        <a:cubicBezTo>
                          <a:pt x="19842" y="293"/>
                          <a:pt x="13058" y="3103"/>
                          <a:pt x="8057" y="8105"/>
                        </a:cubicBezTo>
                        <a:cubicBezTo>
                          <a:pt x="3055" y="13106"/>
                          <a:pt x="245" y="19890"/>
                          <a:pt x="245" y="26963"/>
                        </a:cubicBezTo>
                        <a:cubicBezTo>
                          <a:pt x="245" y="34036"/>
                          <a:pt x="3055" y="40820"/>
                          <a:pt x="8057" y="45822"/>
                        </a:cubicBezTo>
                        <a:cubicBezTo>
                          <a:pt x="13058" y="50823"/>
                          <a:pt x="19842" y="53633"/>
                          <a:pt x="26915" y="53633"/>
                        </a:cubicBezTo>
                        <a:close/>
                      </a:path>
                    </a:pathLst>
                  </a:custGeom>
                  <a:solidFill>
                    <a:srgbClr val="FF7F0E"/>
                  </a:solidFill>
                  <a:ln w="8882" cap="flat">
                    <a:solidFill>
                      <a:srgbClr val="FF7F0E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03" name="Freeform: Shape 702">
                    <a:extLst>
                      <a:ext uri="{FF2B5EF4-FFF2-40B4-BE49-F238E27FC236}">
                        <a16:creationId xmlns:a16="http://schemas.microsoft.com/office/drawing/2014/main" id="{3F4222CA-5233-8732-ACC0-B6E97BBD5416}"/>
                      </a:ext>
                    </a:extLst>
                  </p:cNvPr>
                  <p:cNvSpPr/>
                  <p:nvPr/>
                </p:nvSpPr>
                <p:spPr>
                  <a:xfrm>
                    <a:off x="6258642" y="2512216"/>
                    <a:ext cx="53340" cy="53340"/>
                  </a:xfrm>
                  <a:custGeom>
                    <a:avLst/>
                    <a:gdLst>
                      <a:gd name="connsiteX0" fmla="*/ 26943 w 53340"/>
                      <a:gd name="connsiteY0" fmla="*/ 53626 h 53340"/>
                      <a:gd name="connsiteX1" fmla="*/ 45802 w 53340"/>
                      <a:gd name="connsiteY1" fmla="*/ 45814 h 53340"/>
                      <a:gd name="connsiteX2" fmla="*/ 53613 w 53340"/>
                      <a:gd name="connsiteY2" fmla="*/ 26956 h 53340"/>
                      <a:gd name="connsiteX3" fmla="*/ 45802 w 53340"/>
                      <a:gd name="connsiteY3" fmla="*/ 8097 h 53340"/>
                      <a:gd name="connsiteX4" fmla="*/ 26943 w 53340"/>
                      <a:gd name="connsiteY4" fmla="*/ 286 h 53340"/>
                      <a:gd name="connsiteX5" fmla="*/ 8085 w 53340"/>
                      <a:gd name="connsiteY5" fmla="*/ 8097 h 53340"/>
                      <a:gd name="connsiteX6" fmla="*/ 273 w 53340"/>
                      <a:gd name="connsiteY6" fmla="*/ 26956 h 53340"/>
                      <a:gd name="connsiteX7" fmla="*/ 8085 w 53340"/>
                      <a:gd name="connsiteY7" fmla="*/ 45814 h 53340"/>
                      <a:gd name="connsiteX8" fmla="*/ 26943 w 53340"/>
                      <a:gd name="connsiteY8" fmla="*/ 53626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6943" y="53626"/>
                        </a:moveTo>
                        <a:cubicBezTo>
                          <a:pt x="34016" y="53626"/>
                          <a:pt x="40800" y="50815"/>
                          <a:pt x="45802" y="45814"/>
                        </a:cubicBezTo>
                        <a:cubicBezTo>
                          <a:pt x="50803" y="40813"/>
                          <a:pt x="53613" y="34029"/>
                          <a:pt x="53613" y="26956"/>
                        </a:cubicBezTo>
                        <a:cubicBezTo>
                          <a:pt x="53613" y="19883"/>
                          <a:pt x="50803" y="13098"/>
                          <a:pt x="45802" y="8097"/>
                        </a:cubicBezTo>
                        <a:cubicBezTo>
                          <a:pt x="40800" y="3096"/>
                          <a:pt x="34016" y="286"/>
                          <a:pt x="26943" y="286"/>
                        </a:cubicBezTo>
                        <a:cubicBezTo>
                          <a:pt x="19870" y="286"/>
                          <a:pt x="13086" y="3096"/>
                          <a:pt x="8085" y="8097"/>
                        </a:cubicBezTo>
                        <a:cubicBezTo>
                          <a:pt x="3083" y="13098"/>
                          <a:pt x="273" y="19883"/>
                          <a:pt x="273" y="26956"/>
                        </a:cubicBezTo>
                        <a:cubicBezTo>
                          <a:pt x="273" y="34029"/>
                          <a:pt x="3083" y="40813"/>
                          <a:pt x="8085" y="45814"/>
                        </a:cubicBezTo>
                        <a:cubicBezTo>
                          <a:pt x="13086" y="50815"/>
                          <a:pt x="19870" y="53626"/>
                          <a:pt x="26943" y="53626"/>
                        </a:cubicBezTo>
                        <a:close/>
                      </a:path>
                    </a:pathLst>
                  </a:custGeom>
                  <a:solidFill>
                    <a:srgbClr val="FF7F0E"/>
                  </a:solidFill>
                  <a:ln w="8882" cap="flat">
                    <a:solidFill>
                      <a:srgbClr val="FF7F0E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04" name="Freeform: Shape 703">
                    <a:extLst>
                      <a:ext uri="{FF2B5EF4-FFF2-40B4-BE49-F238E27FC236}">
                        <a16:creationId xmlns:a16="http://schemas.microsoft.com/office/drawing/2014/main" id="{BF0E29C4-2A1E-1A6B-15A7-F92A72DC432C}"/>
                      </a:ext>
                    </a:extLst>
                  </p:cNvPr>
                  <p:cNvSpPr/>
                  <p:nvPr/>
                </p:nvSpPr>
                <p:spPr>
                  <a:xfrm>
                    <a:off x="6507544" y="1929378"/>
                    <a:ext cx="53340" cy="53340"/>
                  </a:xfrm>
                  <a:custGeom>
                    <a:avLst/>
                    <a:gdLst>
                      <a:gd name="connsiteX0" fmla="*/ 26971 w 53340"/>
                      <a:gd name="connsiteY0" fmla="*/ 53560 h 53340"/>
                      <a:gd name="connsiteX1" fmla="*/ 45830 w 53340"/>
                      <a:gd name="connsiteY1" fmla="*/ 45749 h 53340"/>
                      <a:gd name="connsiteX2" fmla="*/ 53641 w 53340"/>
                      <a:gd name="connsiteY2" fmla="*/ 26890 h 53340"/>
                      <a:gd name="connsiteX3" fmla="*/ 45830 w 53340"/>
                      <a:gd name="connsiteY3" fmla="*/ 8031 h 53340"/>
                      <a:gd name="connsiteX4" fmla="*/ 26971 w 53340"/>
                      <a:gd name="connsiteY4" fmla="*/ 220 h 53340"/>
                      <a:gd name="connsiteX5" fmla="*/ 8113 w 53340"/>
                      <a:gd name="connsiteY5" fmla="*/ 8031 h 53340"/>
                      <a:gd name="connsiteX6" fmla="*/ 301 w 53340"/>
                      <a:gd name="connsiteY6" fmla="*/ 26890 h 53340"/>
                      <a:gd name="connsiteX7" fmla="*/ 8113 w 53340"/>
                      <a:gd name="connsiteY7" fmla="*/ 45749 h 53340"/>
                      <a:gd name="connsiteX8" fmla="*/ 26971 w 53340"/>
                      <a:gd name="connsiteY8" fmla="*/ 53560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6971" y="53560"/>
                        </a:moveTo>
                        <a:cubicBezTo>
                          <a:pt x="34044" y="53560"/>
                          <a:pt x="40828" y="50750"/>
                          <a:pt x="45830" y="45749"/>
                        </a:cubicBezTo>
                        <a:cubicBezTo>
                          <a:pt x="50831" y="40747"/>
                          <a:pt x="53641" y="33963"/>
                          <a:pt x="53641" y="26890"/>
                        </a:cubicBezTo>
                        <a:cubicBezTo>
                          <a:pt x="53641" y="19817"/>
                          <a:pt x="50831" y="13033"/>
                          <a:pt x="45830" y="8031"/>
                        </a:cubicBezTo>
                        <a:cubicBezTo>
                          <a:pt x="40828" y="3030"/>
                          <a:pt x="34044" y="220"/>
                          <a:pt x="26971" y="220"/>
                        </a:cubicBezTo>
                        <a:cubicBezTo>
                          <a:pt x="19898" y="220"/>
                          <a:pt x="13114" y="3030"/>
                          <a:pt x="8113" y="8031"/>
                        </a:cubicBezTo>
                        <a:cubicBezTo>
                          <a:pt x="3111" y="13033"/>
                          <a:pt x="301" y="19817"/>
                          <a:pt x="301" y="26890"/>
                        </a:cubicBezTo>
                        <a:cubicBezTo>
                          <a:pt x="301" y="33963"/>
                          <a:pt x="3111" y="40747"/>
                          <a:pt x="8113" y="45749"/>
                        </a:cubicBezTo>
                        <a:cubicBezTo>
                          <a:pt x="13114" y="50750"/>
                          <a:pt x="19898" y="53560"/>
                          <a:pt x="26971" y="53560"/>
                        </a:cubicBezTo>
                        <a:close/>
                      </a:path>
                    </a:pathLst>
                  </a:custGeom>
                  <a:solidFill>
                    <a:srgbClr val="FF7F0E"/>
                  </a:solidFill>
                  <a:ln w="8882" cap="flat">
                    <a:solidFill>
                      <a:srgbClr val="FF7F0E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05" name="Freeform: Shape 704">
                    <a:extLst>
                      <a:ext uri="{FF2B5EF4-FFF2-40B4-BE49-F238E27FC236}">
                        <a16:creationId xmlns:a16="http://schemas.microsoft.com/office/drawing/2014/main" id="{9A945790-9261-77A1-0D36-43C59C8B8573}"/>
                      </a:ext>
                    </a:extLst>
                  </p:cNvPr>
                  <p:cNvSpPr/>
                  <p:nvPr/>
                </p:nvSpPr>
                <p:spPr>
                  <a:xfrm>
                    <a:off x="6756446" y="738947"/>
                    <a:ext cx="53340" cy="53340"/>
                  </a:xfrm>
                  <a:custGeom>
                    <a:avLst/>
                    <a:gdLst>
                      <a:gd name="connsiteX0" fmla="*/ 26999 w 53340"/>
                      <a:gd name="connsiteY0" fmla="*/ 53426 h 53340"/>
                      <a:gd name="connsiteX1" fmla="*/ 45858 w 53340"/>
                      <a:gd name="connsiteY1" fmla="*/ 45615 h 53340"/>
                      <a:gd name="connsiteX2" fmla="*/ 53669 w 53340"/>
                      <a:gd name="connsiteY2" fmla="*/ 26756 h 53340"/>
                      <a:gd name="connsiteX3" fmla="*/ 45858 w 53340"/>
                      <a:gd name="connsiteY3" fmla="*/ 7898 h 53340"/>
                      <a:gd name="connsiteX4" fmla="*/ 26999 w 53340"/>
                      <a:gd name="connsiteY4" fmla="*/ 86 h 53340"/>
                      <a:gd name="connsiteX5" fmla="*/ 8141 w 53340"/>
                      <a:gd name="connsiteY5" fmla="*/ 7898 h 53340"/>
                      <a:gd name="connsiteX6" fmla="*/ 329 w 53340"/>
                      <a:gd name="connsiteY6" fmla="*/ 26756 h 53340"/>
                      <a:gd name="connsiteX7" fmla="*/ 8141 w 53340"/>
                      <a:gd name="connsiteY7" fmla="*/ 45615 h 53340"/>
                      <a:gd name="connsiteX8" fmla="*/ 26999 w 53340"/>
                      <a:gd name="connsiteY8" fmla="*/ 53426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6999" y="53426"/>
                        </a:moveTo>
                        <a:cubicBezTo>
                          <a:pt x="34072" y="53426"/>
                          <a:pt x="40856" y="50616"/>
                          <a:pt x="45858" y="45615"/>
                        </a:cubicBezTo>
                        <a:cubicBezTo>
                          <a:pt x="50859" y="40613"/>
                          <a:pt x="53669" y="33829"/>
                          <a:pt x="53669" y="26756"/>
                        </a:cubicBezTo>
                        <a:cubicBezTo>
                          <a:pt x="53669" y="19683"/>
                          <a:pt x="50859" y="12899"/>
                          <a:pt x="45858" y="7898"/>
                        </a:cubicBezTo>
                        <a:cubicBezTo>
                          <a:pt x="40856" y="2896"/>
                          <a:pt x="34072" y="86"/>
                          <a:pt x="26999" y="86"/>
                        </a:cubicBezTo>
                        <a:cubicBezTo>
                          <a:pt x="19926" y="86"/>
                          <a:pt x="13142" y="2896"/>
                          <a:pt x="8141" y="7898"/>
                        </a:cubicBezTo>
                        <a:cubicBezTo>
                          <a:pt x="3139" y="12899"/>
                          <a:pt x="329" y="19683"/>
                          <a:pt x="329" y="26756"/>
                        </a:cubicBezTo>
                        <a:cubicBezTo>
                          <a:pt x="329" y="33829"/>
                          <a:pt x="3139" y="40613"/>
                          <a:pt x="8141" y="45615"/>
                        </a:cubicBezTo>
                        <a:cubicBezTo>
                          <a:pt x="13142" y="50616"/>
                          <a:pt x="19926" y="53426"/>
                          <a:pt x="26999" y="53426"/>
                        </a:cubicBezTo>
                        <a:close/>
                      </a:path>
                    </a:pathLst>
                  </a:custGeom>
                  <a:solidFill>
                    <a:srgbClr val="FF7F0E"/>
                  </a:solidFill>
                  <a:ln w="8882" cap="flat">
                    <a:solidFill>
                      <a:srgbClr val="FF7F0E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06" name="Freeform: Shape 705">
                    <a:extLst>
                      <a:ext uri="{FF2B5EF4-FFF2-40B4-BE49-F238E27FC236}">
                        <a16:creationId xmlns:a16="http://schemas.microsoft.com/office/drawing/2014/main" id="{50D47631-919D-5417-D470-5FE6F97BE1F9}"/>
                      </a:ext>
                    </a:extLst>
                  </p:cNvPr>
                  <p:cNvSpPr/>
                  <p:nvPr/>
                </p:nvSpPr>
                <p:spPr>
                  <a:xfrm>
                    <a:off x="7005349" y="551602"/>
                    <a:ext cx="53340" cy="53340"/>
                  </a:xfrm>
                  <a:custGeom>
                    <a:avLst/>
                    <a:gdLst>
                      <a:gd name="connsiteX0" fmla="*/ 27027 w 53340"/>
                      <a:gd name="connsiteY0" fmla="*/ 53405 h 53340"/>
                      <a:gd name="connsiteX1" fmla="*/ 45886 w 53340"/>
                      <a:gd name="connsiteY1" fmla="*/ 45594 h 53340"/>
                      <a:gd name="connsiteX2" fmla="*/ 53697 w 53340"/>
                      <a:gd name="connsiteY2" fmla="*/ 26735 h 53340"/>
                      <a:gd name="connsiteX3" fmla="*/ 45886 w 53340"/>
                      <a:gd name="connsiteY3" fmla="*/ 7877 h 53340"/>
                      <a:gd name="connsiteX4" fmla="*/ 27027 w 53340"/>
                      <a:gd name="connsiteY4" fmla="*/ 65 h 53340"/>
                      <a:gd name="connsiteX5" fmla="*/ 8169 w 53340"/>
                      <a:gd name="connsiteY5" fmla="*/ 7877 h 53340"/>
                      <a:gd name="connsiteX6" fmla="*/ 357 w 53340"/>
                      <a:gd name="connsiteY6" fmla="*/ 26735 h 53340"/>
                      <a:gd name="connsiteX7" fmla="*/ 8169 w 53340"/>
                      <a:gd name="connsiteY7" fmla="*/ 45594 h 53340"/>
                      <a:gd name="connsiteX8" fmla="*/ 27027 w 53340"/>
                      <a:gd name="connsiteY8" fmla="*/ 53405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7027" y="53405"/>
                        </a:moveTo>
                        <a:cubicBezTo>
                          <a:pt x="34100" y="53405"/>
                          <a:pt x="40884" y="50595"/>
                          <a:pt x="45886" y="45594"/>
                        </a:cubicBezTo>
                        <a:cubicBezTo>
                          <a:pt x="50887" y="40592"/>
                          <a:pt x="53697" y="33808"/>
                          <a:pt x="53697" y="26735"/>
                        </a:cubicBezTo>
                        <a:cubicBezTo>
                          <a:pt x="53697" y="19662"/>
                          <a:pt x="50887" y="12878"/>
                          <a:pt x="45886" y="7877"/>
                        </a:cubicBezTo>
                        <a:cubicBezTo>
                          <a:pt x="40884" y="2875"/>
                          <a:pt x="34100" y="65"/>
                          <a:pt x="27027" y="65"/>
                        </a:cubicBezTo>
                        <a:cubicBezTo>
                          <a:pt x="19954" y="65"/>
                          <a:pt x="13170" y="2875"/>
                          <a:pt x="8169" y="7877"/>
                        </a:cubicBezTo>
                        <a:cubicBezTo>
                          <a:pt x="3167" y="12878"/>
                          <a:pt x="357" y="19662"/>
                          <a:pt x="357" y="26735"/>
                        </a:cubicBezTo>
                        <a:cubicBezTo>
                          <a:pt x="357" y="33808"/>
                          <a:pt x="3167" y="40592"/>
                          <a:pt x="8169" y="45594"/>
                        </a:cubicBezTo>
                        <a:cubicBezTo>
                          <a:pt x="13170" y="50595"/>
                          <a:pt x="19954" y="53405"/>
                          <a:pt x="27027" y="53405"/>
                        </a:cubicBezTo>
                        <a:close/>
                      </a:path>
                    </a:pathLst>
                  </a:custGeom>
                  <a:solidFill>
                    <a:srgbClr val="FF7F0E"/>
                  </a:solidFill>
                  <a:ln w="8882" cap="flat">
                    <a:solidFill>
                      <a:srgbClr val="FF7F0E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07" name="Freeform: Shape 706">
                    <a:extLst>
                      <a:ext uri="{FF2B5EF4-FFF2-40B4-BE49-F238E27FC236}">
                        <a16:creationId xmlns:a16="http://schemas.microsoft.com/office/drawing/2014/main" id="{3C1A2C71-648D-2B2F-E875-EA2DA356BCAF}"/>
                      </a:ext>
                    </a:extLst>
                  </p:cNvPr>
                  <p:cNvSpPr/>
                  <p:nvPr/>
                </p:nvSpPr>
                <p:spPr>
                  <a:xfrm>
                    <a:off x="7254251" y="1736759"/>
                    <a:ext cx="53340" cy="53340"/>
                  </a:xfrm>
                  <a:custGeom>
                    <a:avLst/>
                    <a:gdLst>
                      <a:gd name="connsiteX0" fmla="*/ 27055 w 53340"/>
                      <a:gd name="connsiteY0" fmla="*/ 53538 h 53340"/>
                      <a:gd name="connsiteX1" fmla="*/ 45914 w 53340"/>
                      <a:gd name="connsiteY1" fmla="*/ 45727 h 53340"/>
                      <a:gd name="connsiteX2" fmla="*/ 53725 w 53340"/>
                      <a:gd name="connsiteY2" fmla="*/ 26868 h 53340"/>
                      <a:gd name="connsiteX3" fmla="*/ 45914 w 53340"/>
                      <a:gd name="connsiteY3" fmla="*/ 8010 h 53340"/>
                      <a:gd name="connsiteX4" fmla="*/ 27055 w 53340"/>
                      <a:gd name="connsiteY4" fmla="*/ 198 h 53340"/>
                      <a:gd name="connsiteX5" fmla="*/ 8197 w 53340"/>
                      <a:gd name="connsiteY5" fmla="*/ 8010 h 53340"/>
                      <a:gd name="connsiteX6" fmla="*/ 385 w 53340"/>
                      <a:gd name="connsiteY6" fmla="*/ 26868 h 53340"/>
                      <a:gd name="connsiteX7" fmla="*/ 8197 w 53340"/>
                      <a:gd name="connsiteY7" fmla="*/ 45727 h 53340"/>
                      <a:gd name="connsiteX8" fmla="*/ 27055 w 53340"/>
                      <a:gd name="connsiteY8" fmla="*/ 53538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7055" y="53538"/>
                        </a:moveTo>
                        <a:cubicBezTo>
                          <a:pt x="34128" y="53538"/>
                          <a:pt x="40912" y="50728"/>
                          <a:pt x="45914" y="45727"/>
                        </a:cubicBezTo>
                        <a:cubicBezTo>
                          <a:pt x="50915" y="40726"/>
                          <a:pt x="53725" y="33941"/>
                          <a:pt x="53725" y="26868"/>
                        </a:cubicBezTo>
                        <a:cubicBezTo>
                          <a:pt x="53725" y="19795"/>
                          <a:pt x="50915" y="13011"/>
                          <a:pt x="45914" y="8010"/>
                        </a:cubicBezTo>
                        <a:cubicBezTo>
                          <a:pt x="40912" y="3008"/>
                          <a:pt x="34128" y="198"/>
                          <a:pt x="27055" y="198"/>
                        </a:cubicBezTo>
                        <a:cubicBezTo>
                          <a:pt x="19982" y="198"/>
                          <a:pt x="13198" y="3008"/>
                          <a:pt x="8197" y="8010"/>
                        </a:cubicBezTo>
                        <a:cubicBezTo>
                          <a:pt x="3195" y="13011"/>
                          <a:pt x="385" y="19795"/>
                          <a:pt x="385" y="26868"/>
                        </a:cubicBezTo>
                        <a:cubicBezTo>
                          <a:pt x="385" y="33941"/>
                          <a:pt x="3195" y="40726"/>
                          <a:pt x="8197" y="45727"/>
                        </a:cubicBezTo>
                        <a:cubicBezTo>
                          <a:pt x="13198" y="50728"/>
                          <a:pt x="19982" y="53538"/>
                          <a:pt x="27055" y="53538"/>
                        </a:cubicBezTo>
                        <a:close/>
                      </a:path>
                    </a:pathLst>
                  </a:custGeom>
                  <a:solidFill>
                    <a:srgbClr val="FF7F0E"/>
                  </a:solidFill>
                  <a:ln w="8882" cap="flat">
                    <a:solidFill>
                      <a:srgbClr val="FF7F0E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08" name="Freeform: Shape 707">
                    <a:extLst>
                      <a:ext uri="{FF2B5EF4-FFF2-40B4-BE49-F238E27FC236}">
                        <a16:creationId xmlns:a16="http://schemas.microsoft.com/office/drawing/2014/main" id="{EF028D4E-5627-C3E6-D959-82AE947D94F1}"/>
                      </a:ext>
                    </a:extLst>
                  </p:cNvPr>
                  <p:cNvSpPr/>
                  <p:nvPr/>
                </p:nvSpPr>
                <p:spPr>
                  <a:xfrm>
                    <a:off x="7503153" y="2309479"/>
                    <a:ext cx="53340" cy="53340"/>
                  </a:xfrm>
                  <a:custGeom>
                    <a:avLst/>
                    <a:gdLst>
                      <a:gd name="connsiteX0" fmla="*/ 27083 w 53340"/>
                      <a:gd name="connsiteY0" fmla="*/ 53603 h 53340"/>
                      <a:gd name="connsiteX1" fmla="*/ 45942 w 53340"/>
                      <a:gd name="connsiteY1" fmla="*/ 45791 h 53340"/>
                      <a:gd name="connsiteX2" fmla="*/ 53753 w 53340"/>
                      <a:gd name="connsiteY2" fmla="*/ 26933 h 53340"/>
                      <a:gd name="connsiteX3" fmla="*/ 45942 w 53340"/>
                      <a:gd name="connsiteY3" fmla="*/ 8074 h 53340"/>
                      <a:gd name="connsiteX4" fmla="*/ 27083 w 53340"/>
                      <a:gd name="connsiteY4" fmla="*/ 263 h 53340"/>
                      <a:gd name="connsiteX5" fmla="*/ 8225 w 53340"/>
                      <a:gd name="connsiteY5" fmla="*/ 8074 h 53340"/>
                      <a:gd name="connsiteX6" fmla="*/ 413 w 53340"/>
                      <a:gd name="connsiteY6" fmla="*/ 26933 h 53340"/>
                      <a:gd name="connsiteX7" fmla="*/ 8225 w 53340"/>
                      <a:gd name="connsiteY7" fmla="*/ 45791 h 53340"/>
                      <a:gd name="connsiteX8" fmla="*/ 27083 w 53340"/>
                      <a:gd name="connsiteY8" fmla="*/ 53603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7083" y="53603"/>
                        </a:moveTo>
                        <a:cubicBezTo>
                          <a:pt x="34156" y="53603"/>
                          <a:pt x="40940" y="50793"/>
                          <a:pt x="45942" y="45791"/>
                        </a:cubicBezTo>
                        <a:cubicBezTo>
                          <a:pt x="50943" y="40790"/>
                          <a:pt x="53753" y="34006"/>
                          <a:pt x="53753" y="26933"/>
                        </a:cubicBezTo>
                        <a:cubicBezTo>
                          <a:pt x="53753" y="19860"/>
                          <a:pt x="50943" y="13076"/>
                          <a:pt x="45942" y="8074"/>
                        </a:cubicBezTo>
                        <a:cubicBezTo>
                          <a:pt x="40940" y="3073"/>
                          <a:pt x="34156" y="263"/>
                          <a:pt x="27083" y="263"/>
                        </a:cubicBezTo>
                        <a:cubicBezTo>
                          <a:pt x="20010" y="263"/>
                          <a:pt x="13226" y="3073"/>
                          <a:pt x="8225" y="8074"/>
                        </a:cubicBezTo>
                        <a:cubicBezTo>
                          <a:pt x="3223" y="13076"/>
                          <a:pt x="413" y="19860"/>
                          <a:pt x="413" y="26933"/>
                        </a:cubicBezTo>
                        <a:cubicBezTo>
                          <a:pt x="413" y="34006"/>
                          <a:pt x="3223" y="40790"/>
                          <a:pt x="8225" y="45791"/>
                        </a:cubicBezTo>
                        <a:cubicBezTo>
                          <a:pt x="13226" y="50793"/>
                          <a:pt x="20010" y="53603"/>
                          <a:pt x="27083" y="53603"/>
                        </a:cubicBezTo>
                        <a:close/>
                      </a:path>
                    </a:pathLst>
                  </a:custGeom>
                  <a:solidFill>
                    <a:srgbClr val="FF7F0E"/>
                  </a:solidFill>
                  <a:ln w="8882" cap="flat">
                    <a:solidFill>
                      <a:srgbClr val="FF7F0E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09" name="Freeform: Shape 708">
                    <a:extLst>
                      <a:ext uri="{FF2B5EF4-FFF2-40B4-BE49-F238E27FC236}">
                        <a16:creationId xmlns:a16="http://schemas.microsoft.com/office/drawing/2014/main" id="{7576C441-D885-50BA-8A08-41997904D73A}"/>
                      </a:ext>
                    </a:extLst>
                  </p:cNvPr>
                  <p:cNvSpPr/>
                  <p:nvPr/>
                </p:nvSpPr>
                <p:spPr>
                  <a:xfrm>
                    <a:off x="7752055" y="2588199"/>
                    <a:ext cx="53340" cy="53340"/>
                  </a:xfrm>
                  <a:custGeom>
                    <a:avLst/>
                    <a:gdLst>
                      <a:gd name="connsiteX0" fmla="*/ 27111 w 53340"/>
                      <a:gd name="connsiteY0" fmla="*/ 53634 h 53340"/>
                      <a:gd name="connsiteX1" fmla="*/ 45970 w 53340"/>
                      <a:gd name="connsiteY1" fmla="*/ 45823 h 53340"/>
                      <a:gd name="connsiteX2" fmla="*/ 53781 w 53340"/>
                      <a:gd name="connsiteY2" fmla="*/ 26964 h 53340"/>
                      <a:gd name="connsiteX3" fmla="*/ 45970 w 53340"/>
                      <a:gd name="connsiteY3" fmla="*/ 8106 h 53340"/>
                      <a:gd name="connsiteX4" fmla="*/ 27111 w 53340"/>
                      <a:gd name="connsiteY4" fmla="*/ 294 h 53340"/>
                      <a:gd name="connsiteX5" fmla="*/ 8253 w 53340"/>
                      <a:gd name="connsiteY5" fmla="*/ 8106 h 53340"/>
                      <a:gd name="connsiteX6" fmla="*/ 441 w 53340"/>
                      <a:gd name="connsiteY6" fmla="*/ 26964 h 53340"/>
                      <a:gd name="connsiteX7" fmla="*/ 8253 w 53340"/>
                      <a:gd name="connsiteY7" fmla="*/ 45823 h 53340"/>
                      <a:gd name="connsiteX8" fmla="*/ 27111 w 53340"/>
                      <a:gd name="connsiteY8" fmla="*/ 53634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7111" y="53634"/>
                        </a:moveTo>
                        <a:cubicBezTo>
                          <a:pt x="34184" y="53634"/>
                          <a:pt x="40968" y="50824"/>
                          <a:pt x="45970" y="45823"/>
                        </a:cubicBezTo>
                        <a:cubicBezTo>
                          <a:pt x="50971" y="40821"/>
                          <a:pt x="53781" y="34037"/>
                          <a:pt x="53781" y="26964"/>
                        </a:cubicBezTo>
                        <a:cubicBezTo>
                          <a:pt x="53781" y="19891"/>
                          <a:pt x="50971" y="13107"/>
                          <a:pt x="45970" y="8106"/>
                        </a:cubicBezTo>
                        <a:cubicBezTo>
                          <a:pt x="40968" y="3104"/>
                          <a:pt x="34184" y="294"/>
                          <a:pt x="27111" y="294"/>
                        </a:cubicBezTo>
                        <a:cubicBezTo>
                          <a:pt x="20038" y="294"/>
                          <a:pt x="13254" y="3104"/>
                          <a:pt x="8253" y="8106"/>
                        </a:cubicBezTo>
                        <a:cubicBezTo>
                          <a:pt x="3251" y="13107"/>
                          <a:pt x="441" y="19891"/>
                          <a:pt x="441" y="26964"/>
                        </a:cubicBezTo>
                        <a:cubicBezTo>
                          <a:pt x="441" y="34037"/>
                          <a:pt x="3251" y="40821"/>
                          <a:pt x="8253" y="45823"/>
                        </a:cubicBezTo>
                        <a:cubicBezTo>
                          <a:pt x="13254" y="50824"/>
                          <a:pt x="20038" y="53634"/>
                          <a:pt x="27111" y="53634"/>
                        </a:cubicBezTo>
                        <a:close/>
                      </a:path>
                    </a:pathLst>
                  </a:custGeom>
                  <a:solidFill>
                    <a:srgbClr val="FF7F0E"/>
                  </a:solidFill>
                  <a:ln w="8882" cap="flat">
                    <a:solidFill>
                      <a:srgbClr val="FF7F0E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10" name="Freeform: Shape 709">
                    <a:extLst>
                      <a:ext uri="{FF2B5EF4-FFF2-40B4-BE49-F238E27FC236}">
                        <a16:creationId xmlns:a16="http://schemas.microsoft.com/office/drawing/2014/main" id="{66ED0A60-C23A-225C-63BA-FDC51E1E29B6}"/>
                      </a:ext>
                    </a:extLst>
                  </p:cNvPr>
                  <p:cNvSpPr/>
                  <p:nvPr/>
                </p:nvSpPr>
                <p:spPr>
                  <a:xfrm>
                    <a:off x="8000958" y="2564702"/>
                    <a:ext cx="53340" cy="53340"/>
                  </a:xfrm>
                  <a:custGeom>
                    <a:avLst/>
                    <a:gdLst>
                      <a:gd name="connsiteX0" fmla="*/ 27139 w 53340"/>
                      <a:gd name="connsiteY0" fmla="*/ 53631 h 53340"/>
                      <a:gd name="connsiteX1" fmla="*/ 45998 w 53340"/>
                      <a:gd name="connsiteY1" fmla="*/ 45820 h 53340"/>
                      <a:gd name="connsiteX2" fmla="*/ 53809 w 53340"/>
                      <a:gd name="connsiteY2" fmla="*/ 26961 h 53340"/>
                      <a:gd name="connsiteX3" fmla="*/ 45998 w 53340"/>
                      <a:gd name="connsiteY3" fmla="*/ 8103 h 53340"/>
                      <a:gd name="connsiteX4" fmla="*/ 27139 w 53340"/>
                      <a:gd name="connsiteY4" fmla="*/ 291 h 53340"/>
                      <a:gd name="connsiteX5" fmla="*/ 8281 w 53340"/>
                      <a:gd name="connsiteY5" fmla="*/ 8103 h 53340"/>
                      <a:gd name="connsiteX6" fmla="*/ 469 w 53340"/>
                      <a:gd name="connsiteY6" fmla="*/ 26961 h 53340"/>
                      <a:gd name="connsiteX7" fmla="*/ 8281 w 53340"/>
                      <a:gd name="connsiteY7" fmla="*/ 45820 h 53340"/>
                      <a:gd name="connsiteX8" fmla="*/ 27139 w 53340"/>
                      <a:gd name="connsiteY8" fmla="*/ 53631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7139" y="53631"/>
                        </a:moveTo>
                        <a:cubicBezTo>
                          <a:pt x="34212" y="53631"/>
                          <a:pt x="40996" y="50821"/>
                          <a:pt x="45998" y="45820"/>
                        </a:cubicBezTo>
                        <a:cubicBezTo>
                          <a:pt x="50999" y="40819"/>
                          <a:pt x="53809" y="34034"/>
                          <a:pt x="53809" y="26961"/>
                        </a:cubicBezTo>
                        <a:cubicBezTo>
                          <a:pt x="53809" y="19889"/>
                          <a:pt x="50999" y="13104"/>
                          <a:pt x="45998" y="8103"/>
                        </a:cubicBezTo>
                        <a:cubicBezTo>
                          <a:pt x="40996" y="3102"/>
                          <a:pt x="34212" y="291"/>
                          <a:pt x="27139" y="291"/>
                        </a:cubicBezTo>
                        <a:cubicBezTo>
                          <a:pt x="20066" y="291"/>
                          <a:pt x="13282" y="3102"/>
                          <a:pt x="8281" y="8103"/>
                        </a:cubicBezTo>
                        <a:cubicBezTo>
                          <a:pt x="3279" y="13104"/>
                          <a:pt x="469" y="19889"/>
                          <a:pt x="469" y="26961"/>
                        </a:cubicBezTo>
                        <a:cubicBezTo>
                          <a:pt x="469" y="34034"/>
                          <a:pt x="3279" y="40819"/>
                          <a:pt x="8281" y="45820"/>
                        </a:cubicBezTo>
                        <a:cubicBezTo>
                          <a:pt x="13282" y="50821"/>
                          <a:pt x="20066" y="53631"/>
                          <a:pt x="27139" y="53631"/>
                        </a:cubicBezTo>
                        <a:close/>
                      </a:path>
                    </a:pathLst>
                  </a:custGeom>
                  <a:solidFill>
                    <a:srgbClr val="FF7F0E"/>
                  </a:solidFill>
                  <a:ln w="8882" cap="flat">
                    <a:solidFill>
                      <a:srgbClr val="FF7F0E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82" name="Freeform: Shape 681">
                <a:extLst>
                  <a:ext uri="{FF2B5EF4-FFF2-40B4-BE49-F238E27FC236}">
                    <a16:creationId xmlns:a16="http://schemas.microsoft.com/office/drawing/2014/main" id="{ED6CB5CE-FCAB-F1DE-B5BA-E91DD3500BA7}"/>
                  </a:ext>
                </a:extLst>
              </p:cNvPr>
              <p:cNvSpPr/>
              <p:nvPr/>
            </p:nvSpPr>
            <p:spPr>
              <a:xfrm>
                <a:off x="4368761" y="302971"/>
                <a:ext cx="8890" cy="2421991"/>
              </a:xfrm>
              <a:custGeom>
                <a:avLst/>
                <a:gdLst>
                  <a:gd name="connsiteX0" fmla="*/ 0 w 8890"/>
                  <a:gd name="connsiteY0" fmla="*/ 2421992 h 2421991"/>
                  <a:gd name="connsiteX1" fmla="*/ 0 w 8890"/>
                  <a:gd name="connsiteY1" fmla="*/ 0 h 2421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890" h="2421991">
                    <a:moveTo>
                      <a:pt x="0" y="2421992"/>
                    </a:moveTo>
                    <a:lnTo>
                      <a:pt x="0" y="0"/>
                    </a:lnTo>
                  </a:path>
                </a:pathLst>
              </a:custGeom>
              <a:noFill/>
              <a:ln w="7106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3" name="Freeform: Shape 682">
                <a:extLst>
                  <a:ext uri="{FF2B5EF4-FFF2-40B4-BE49-F238E27FC236}">
                    <a16:creationId xmlns:a16="http://schemas.microsoft.com/office/drawing/2014/main" id="{2E734691-3794-FE7B-4A7C-1A825C536C49}"/>
                  </a:ext>
                </a:extLst>
              </p:cNvPr>
              <p:cNvSpPr/>
              <p:nvPr/>
            </p:nvSpPr>
            <p:spPr>
              <a:xfrm>
                <a:off x="4368761" y="2724962"/>
                <a:ext cx="3833101" cy="8890"/>
              </a:xfrm>
              <a:custGeom>
                <a:avLst/>
                <a:gdLst>
                  <a:gd name="connsiteX0" fmla="*/ 0 w 3833101"/>
                  <a:gd name="connsiteY0" fmla="*/ 0 h 8890"/>
                  <a:gd name="connsiteX1" fmla="*/ 3833101 w 3833101"/>
                  <a:gd name="connsiteY1" fmla="*/ 0 h 8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33101" h="8890">
                    <a:moveTo>
                      <a:pt x="0" y="0"/>
                    </a:moveTo>
                    <a:lnTo>
                      <a:pt x="3833101" y="0"/>
                    </a:lnTo>
                  </a:path>
                </a:pathLst>
              </a:custGeom>
              <a:noFill/>
              <a:ln w="7106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4" name="Graphic 4">
                <a:extLst>
                  <a:ext uri="{FF2B5EF4-FFF2-40B4-BE49-F238E27FC236}">
                    <a16:creationId xmlns:a16="http://schemas.microsoft.com/office/drawing/2014/main" id="{391D7AB1-992F-25BD-19C8-1556482128CA}"/>
                  </a:ext>
                </a:extLst>
              </p:cNvPr>
              <p:cNvGrpSpPr/>
              <p:nvPr/>
            </p:nvGrpSpPr>
            <p:grpSpPr>
              <a:xfrm>
                <a:off x="5966630" y="136147"/>
                <a:ext cx="690603" cy="144544"/>
                <a:chOff x="5966630" y="136147"/>
                <a:chExt cx="690603" cy="144544"/>
              </a:xfrm>
              <a:solidFill>
                <a:srgbClr val="000000"/>
              </a:solidFill>
            </p:grpSpPr>
            <p:sp>
              <p:nvSpPr>
                <p:cNvPr id="685" name="Freeform: Shape 684">
                  <a:extLst>
                    <a:ext uri="{FF2B5EF4-FFF2-40B4-BE49-F238E27FC236}">
                      <a16:creationId xmlns:a16="http://schemas.microsoft.com/office/drawing/2014/main" id="{A6DFD93C-C86B-613C-3CCD-A55D632186DF}"/>
                    </a:ext>
                  </a:extLst>
                </p:cNvPr>
                <p:cNvSpPr/>
                <p:nvPr/>
              </p:nvSpPr>
              <p:spPr>
                <a:xfrm flipV="1">
                  <a:off x="5966630" y="165994"/>
                  <a:ext cx="74979" cy="85760"/>
                </a:xfrm>
                <a:custGeom>
                  <a:avLst/>
                  <a:gdLst>
                    <a:gd name="connsiteX0" fmla="*/ 35760 w 74979"/>
                    <a:gd name="connsiteY0" fmla="*/ 72673 h 85760"/>
                    <a:gd name="connsiteX1" fmla="*/ 18701 w 74979"/>
                    <a:gd name="connsiteY1" fmla="*/ 64249 h 85760"/>
                    <a:gd name="connsiteX2" fmla="*/ 12424 w 74979"/>
                    <a:gd name="connsiteY2" fmla="*/ 41169 h 85760"/>
                    <a:gd name="connsiteX3" fmla="*/ 18655 w 74979"/>
                    <a:gd name="connsiteY3" fmla="*/ 18089 h 85760"/>
                    <a:gd name="connsiteX4" fmla="*/ 35760 w 74979"/>
                    <a:gd name="connsiteY4" fmla="*/ 9665 h 85760"/>
                    <a:gd name="connsiteX5" fmla="*/ 52749 w 74979"/>
                    <a:gd name="connsiteY5" fmla="*/ 18113 h 85760"/>
                    <a:gd name="connsiteX6" fmla="*/ 59026 w 74979"/>
                    <a:gd name="connsiteY6" fmla="*/ 41169 h 85760"/>
                    <a:gd name="connsiteX7" fmla="*/ 52749 w 74979"/>
                    <a:gd name="connsiteY7" fmla="*/ 64179 h 85760"/>
                    <a:gd name="connsiteX8" fmla="*/ 35760 w 74979"/>
                    <a:gd name="connsiteY8" fmla="*/ 72673 h 85760"/>
                    <a:gd name="connsiteX9" fmla="*/ 35760 w 74979"/>
                    <a:gd name="connsiteY9" fmla="*/ 84038 h 85760"/>
                    <a:gd name="connsiteX10" fmla="*/ 63250 w 74979"/>
                    <a:gd name="connsiteY10" fmla="*/ 72650 h 85760"/>
                    <a:gd name="connsiteX11" fmla="*/ 73262 w 74979"/>
                    <a:gd name="connsiteY11" fmla="*/ 41169 h 85760"/>
                    <a:gd name="connsiteX12" fmla="*/ 63250 w 74979"/>
                    <a:gd name="connsiteY12" fmla="*/ 9688 h 85760"/>
                    <a:gd name="connsiteX13" fmla="*/ 35760 w 74979"/>
                    <a:gd name="connsiteY13" fmla="*/ -1723 h 85760"/>
                    <a:gd name="connsiteX14" fmla="*/ 8223 w 74979"/>
                    <a:gd name="connsiteY14" fmla="*/ 9688 h 85760"/>
                    <a:gd name="connsiteX15" fmla="*/ -1718 w 74979"/>
                    <a:gd name="connsiteY15" fmla="*/ 41169 h 85760"/>
                    <a:gd name="connsiteX16" fmla="*/ 8223 w 74979"/>
                    <a:gd name="connsiteY16" fmla="*/ 72650 h 85760"/>
                    <a:gd name="connsiteX17" fmla="*/ 35760 w 74979"/>
                    <a:gd name="connsiteY17" fmla="*/ 84038 h 85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4979" h="85760">
                      <a:moveTo>
                        <a:pt x="35760" y="72673"/>
                      </a:moveTo>
                      <a:cubicBezTo>
                        <a:pt x="28573" y="72673"/>
                        <a:pt x="22886" y="69865"/>
                        <a:pt x="18701" y="64249"/>
                      </a:cubicBezTo>
                      <a:cubicBezTo>
                        <a:pt x="14516" y="58632"/>
                        <a:pt x="12424" y="50939"/>
                        <a:pt x="12424" y="41169"/>
                      </a:cubicBezTo>
                      <a:cubicBezTo>
                        <a:pt x="12424" y="31399"/>
                        <a:pt x="14501" y="23706"/>
                        <a:pt x="18655" y="18089"/>
                      </a:cubicBezTo>
                      <a:cubicBezTo>
                        <a:pt x="22824" y="12473"/>
                        <a:pt x="28526" y="9665"/>
                        <a:pt x="35760" y="9665"/>
                      </a:cubicBezTo>
                      <a:cubicBezTo>
                        <a:pt x="42917" y="9665"/>
                        <a:pt x="48579" y="12481"/>
                        <a:pt x="52749" y="18113"/>
                      </a:cubicBezTo>
                      <a:cubicBezTo>
                        <a:pt x="56934" y="23760"/>
                        <a:pt x="59026" y="31446"/>
                        <a:pt x="59026" y="41169"/>
                      </a:cubicBezTo>
                      <a:cubicBezTo>
                        <a:pt x="59026" y="50846"/>
                        <a:pt x="56934" y="58516"/>
                        <a:pt x="52749" y="64179"/>
                      </a:cubicBezTo>
                      <a:cubicBezTo>
                        <a:pt x="48579" y="69842"/>
                        <a:pt x="42917" y="72673"/>
                        <a:pt x="35760" y="72673"/>
                      </a:cubicBezTo>
                      <a:close/>
                      <a:moveTo>
                        <a:pt x="35760" y="84038"/>
                      </a:moveTo>
                      <a:cubicBezTo>
                        <a:pt x="47428" y="84038"/>
                        <a:pt x="56592" y="80242"/>
                        <a:pt x="63250" y="72650"/>
                      </a:cubicBezTo>
                      <a:cubicBezTo>
                        <a:pt x="69924" y="65073"/>
                        <a:pt x="73262" y="54580"/>
                        <a:pt x="73262" y="41169"/>
                      </a:cubicBezTo>
                      <a:cubicBezTo>
                        <a:pt x="73262" y="27805"/>
                        <a:pt x="69924" y="17312"/>
                        <a:pt x="63250" y="9688"/>
                      </a:cubicBezTo>
                      <a:cubicBezTo>
                        <a:pt x="56592" y="2081"/>
                        <a:pt x="47428" y="-1723"/>
                        <a:pt x="35760" y="-1723"/>
                      </a:cubicBezTo>
                      <a:cubicBezTo>
                        <a:pt x="24045" y="-1723"/>
                        <a:pt x="14867" y="2081"/>
                        <a:pt x="8223" y="9688"/>
                      </a:cubicBezTo>
                      <a:cubicBezTo>
                        <a:pt x="1596" y="17312"/>
                        <a:pt x="-1718" y="27805"/>
                        <a:pt x="-1718" y="41169"/>
                      </a:cubicBezTo>
                      <a:cubicBezTo>
                        <a:pt x="-1718" y="54580"/>
                        <a:pt x="1596" y="65073"/>
                        <a:pt x="8223" y="72650"/>
                      </a:cubicBezTo>
                      <a:cubicBezTo>
                        <a:pt x="14867" y="80242"/>
                        <a:pt x="24045" y="84038"/>
                        <a:pt x="35760" y="8403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3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6" name="Freeform: Shape 685">
                  <a:extLst>
                    <a:ext uri="{FF2B5EF4-FFF2-40B4-BE49-F238E27FC236}">
                      <a16:creationId xmlns:a16="http://schemas.microsoft.com/office/drawing/2014/main" id="{D87F4562-C661-8EEA-1F7B-B9B6C3608DC1}"/>
                    </a:ext>
                  </a:extLst>
                </p:cNvPr>
                <p:cNvSpPr/>
                <p:nvPr/>
              </p:nvSpPr>
              <p:spPr>
                <a:xfrm flipV="1">
                  <a:off x="6063327" y="165994"/>
                  <a:ext cx="73089" cy="114697"/>
                </a:xfrm>
                <a:custGeom>
                  <a:avLst/>
                  <a:gdLst>
                    <a:gd name="connsiteX0" fmla="*/ 11594 w 73089"/>
                    <a:gd name="connsiteY0" fmla="*/ 42211 h 114697"/>
                    <a:gd name="connsiteX1" fmla="*/ 11594 w 73089"/>
                    <a:gd name="connsiteY1" fmla="*/ -1101 h 114697"/>
                    <a:gd name="connsiteX2" fmla="*/ -1895 w 73089"/>
                    <a:gd name="connsiteY2" fmla="*/ -1101 h 114697"/>
                    <a:gd name="connsiteX3" fmla="*/ -1895 w 73089"/>
                    <a:gd name="connsiteY3" fmla="*/ 111636 h 114697"/>
                    <a:gd name="connsiteX4" fmla="*/ 11594 w 73089"/>
                    <a:gd name="connsiteY4" fmla="*/ 111636 h 114697"/>
                    <a:gd name="connsiteX5" fmla="*/ 11594 w 73089"/>
                    <a:gd name="connsiteY5" fmla="*/ 99245 h 114697"/>
                    <a:gd name="connsiteX6" fmla="*/ 22282 w 73089"/>
                    <a:gd name="connsiteY6" fmla="*/ 110049 h 114697"/>
                    <a:gd name="connsiteX7" fmla="*/ 37707 w 73089"/>
                    <a:gd name="connsiteY7" fmla="*/ 113596 h 114697"/>
                    <a:gd name="connsiteX8" fmla="*/ 61883 w 73089"/>
                    <a:gd name="connsiteY8" fmla="*/ 101788 h 114697"/>
                    <a:gd name="connsiteX9" fmla="*/ 71195 w 73089"/>
                    <a:gd name="connsiteY9" fmla="*/ 70728 h 114697"/>
                    <a:gd name="connsiteX10" fmla="*/ 61883 w 73089"/>
                    <a:gd name="connsiteY10" fmla="*/ 39644 h 114697"/>
                    <a:gd name="connsiteX11" fmla="*/ 37707 w 73089"/>
                    <a:gd name="connsiteY11" fmla="*/ 27836 h 114697"/>
                    <a:gd name="connsiteX12" fmla="*/ 22282 w 73089"/>
                    <a:gd name="connsiteY12" fmla="*/ 31383 h 114697"/>
                    <a:gd name="connsiteX13" fmla="*/ 11594 w 73089"/>
                    <a:gd name="connsiteY13" fmla="*/ 42211 h 114697"/>
                    <a:gd name="connsiteX14" fmla="*/ 57263 w 73089"/>
                    <a:gd name="connsiteY14" fmla="*/ 70728 h 114697"/>
                    <a:gd name="connsiteX15" fmla="*/ 51172 w 73089"/>
                    <a:gd name="connsiteY15" fmla="*/ 93947 h 114697"/>
                    <a:gd name="connsiteX16" fmla="*/ 34440 w 73089"/>
                    <a:gd name="connsiteY16" fmla="*/ 102372 h 114697"/>
                    <a:gd name="connsiteX17" fmla="*/ 17685 w 73089"/>
                    <a:gd name="connsiteY17" fmla="*/ 93947 h 114697"/>
                    <a:gd name="connsiteX18" fmla="*/ 11594 w 73089"/>
                    <a:gd name="connsiteY18" fmla="*/ 70728 h 114697"/>
                    <a:gd name="connsiteX19" fmla="*/ 17685 w 73089"/>
                    <a:gd name="connsiteY19" fmla="*/ 47508 h 114697"/>
                    <a:gd name="connsiteX20" fmla="*/ 34440 w 73089"/>
                    <a:gd name="connsiteY20" fmla="*/ 39084 h 114697"/>
                    <a:gd name="connsiteX21" fmla="*/ 51172 w 73089"/>
                    <a:gd name="connsiteY21" fmla="*/ 47508 h 114697"/>
                    <a:gd name="connsiteX22" fmla="*/ 57263 w 73089"/>
                    <a:gd name="connsiteY22" fmla="*/ 70728 h 114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3089" h="114697">
                      <a:moveTo>
                        <a:pt x="11594" y="42211"/>
                      </a:moveTo>
                      <a:lnTo>
                        <a:pt x="11594" y="-1101"/>
                      </a:lnTo>
                      <a:lnTo>
                        <a:pt x="-1895" y="-1101"/>
                      </a:lnTo>
                      <a:lnTo>
                        <a:pt x="-1895" y="111636"/>
                      </a:lnTo>
                      <a:lnTo>
                        <a:pt x="11594" y="111636"/>
                      </a:lnTo>
                      <a:lnTo>
                        <a:pt x="11594" y="99245"/>
                      </a:lnTo>
                      <a:cubicBezTo>
                        <a:pt x="14425" y="104098"/>
                        <a:pt x="17988" y="107700"/>
                        <a:pt x="22282" y="110049"/>
                      </a:cubicBezTo>
                      <a:cubicBezTo>
                        <a:pt x="26591" y="112414"/>
                        <a:pt x="31733" y="113596"/>
                        <a:pt x="37707" y="113596"/>
                      </a:cubicBezTo>
                      <a:cubicBezTo>
                        <a:pt x="47633" y="113596"/>
                        <a:pt x="55692" y="109660"/>
                        <a:pt x="61883" y="101788"/>
                      </a:cubicBezTo>
                      <a:cubicBezTo>
                        <a:pt x="68091" y="93916"/>
                        <a:pt x="71195" y="83563"/>
                        <a:pt x="71195" y="70728"/>
                      </a:cubicBezTo>
                      <a:cubicBezTo>
                        <a:pt x="71195" y="57893"/>
                        <a:pt x="68091" y="47531"/>
                        <a:pt x="61883" y="39644"/>
                      </a:cubicBezTo>
                      <a:cubicBezTo>
                        <a:pt x="55692" y="31772"/>
                        <a:pt x="47633" y="27836"/>
                        <a:pt x="37707" y="27836"/>
                      </a:cubicBezTo>
                      <a:cubicBezTo>
                        <a:pt x="31733" y="27836"/>
                        <a:pt x="26591" y="29018"/>
                        <a:pt x="22282" y="31383"/>
                      </a:cubicBezTo>
                      <a:cubicBezTo>
                        <a:pt x="17988" y="33747"/>
                        <a:pt x="14425" y="37357"/>
                        <a:pt x="11594" y="42211"/>
                      </a:cubicBezTo>
                      <a:close/>
                      <a:moveTo>
                        <a:pt x="57263" y="70728"/>
                      </a:moveTo>
                      <a:cubicBezTo>
                        <a:pt x="57263" y="80591"/>
                        <a:pt x="55233" y="88331"/>
                        <a:pt x="51172" y="93947"/>
                      </a:cubicBezTo>
                      <a:cubicBezTo>
                        <a:pt x="47112" y="99564"/>
                        <a:pt x="41534" y="102372"/>
                        <a:pt x="34440" y="102372"/>
                      </a:cubicBezTo>
                      <a:cubicBezTo>
                        <a:pt x="27330" y="102372"/>
                        <a:pt x="21745" y="99564"/>
                        <a:pt x="17685" y="93947"/>
                      </a:cubicBezTo>
                      <a:cubicBezTo>
                        <a:pt x="13624" y="88331"/>
                        <a:pt x="11594" y="80591"/>
                        <a:pt x="11594" y="70728"/>
                      </a:cubicBezTo>
                      <a:cubicBezTo>
                        <a:pt x="11594" y="60864"/>
                        <a:pt x="13624" y="53124"/>
                        <a:pt x="17685" y="47508"/>
                      </a:cubicBezTo>
                      <a:cubicBezTo>
                        <a:pt x="21745" y="41892"/>
                        <a:pt x="27330" y="39084"/>
                        <a:pt x="34440" y="39084"/>
                      </a:cubicBezTo>
                      <a:cubicBezTo>
                        <a:pt x="41534" y="39084"/>
                        <a:pt x="47112" y="41892"/>
                        <a:pt x="51172" y="47508"/>
                      </a:cubicBezTo>
                      <a:cubicBezTo>
                        <a:pt x="55233" y="53124"/>
                        <a:pt x="57263" y="60864"/>
                        <a:pt x="57263" y="7072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3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7" name="Freeform: Shape 686">
                  <a:extLst>
                    <a:ext uri="{FF2B5EF4-FFF2-40B4-BE49-F238E27FC236}">
                      <a16:creationId xmlns:a16="http://schemas.microsoft.com/office/drawing/2014/main" id="{241CA53F-E666-5593-A17A-BB47E16FD6C0}"/>
                    </a:ext>
                  </a:extLst>
                </p:cNvPr>
                <p:cNvSpPr/>
                <p:nvPr/>
              </p:nvSpPr>
              <p:spPr>
                <a:xfrm flipV="1">
                  <a:off x="6144571" y="249631"/>
                  <a:ext cx="8890" cy="8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0" h="8890"/>
                  </a:pathLst>
                </a:custGeom>
                <a:solidFill>
                  <a:srgbClr val="000000"/>
                </a:solidFill>
                <a:ln w="23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8" name="Freeform: Shape 687">
                  <a:extLst>
                    <a:ext uri="{FF2B5EF4-FFF2-40B4-BE49-F238E27FC236}">
                      <a16:creationId xmlns:a16="http://schemas.microsoft.com/office/drawing/2014/main" id="{3AD90BA6-5A63-EC6B-082B-4F2287083166}"/>
                    </a:ext>
                  </a:extLst>
                </p:cNvPr>
                <p:cNvSpPr/>
                <p:nvPr/>
              </p:nvSpPr>
              <p:spPr>
                <a:xfrm flipV="1">
                  <a:off x="6200144" y="165994"/>
                  <a:ext cx="62424" cy="85760"/>
                </a:xfrm>
                <a:custGeom>
                  <a:avLst/>
                  <a:gdLst>
                    <a:gd name="connsiteX0" fmla="*/ 56620 w 62424"/>
                    <a:gd name="connsiteY0" fmla="*/ 79674 h 85760"/>
                    <a:gd name="connsiteX1" fmla="*/ 56620 w 62424"/>
                    <a:gd name="connsiteY1" fmla="*/ 66979 h 85760"/>
                    <a:gd name="connsiteX2" fmla="*/ 44812 w 62424"/>
                    <a:gd name="connsiteY2" fmla="*/ 71343 h 85760"/>
                    <a:gd name="connsiteX3" fmla="*/ 32117 w 62424"/>
                    <a:gd name="connsiteY3" fmla="*/ 72813 h 85760"/>
                    <a:gd name="connsiteX4" fmla="*/ 17135 w 62424"/>
                    <a:gd name="connsiteY4" fmla="*/ 69756 h 85760"/>
                    <a:gd name="connsiteX5" fmla="*/ 12141 w 62424"/>
                    <a:gd name="connsiteY5" fmla="*/ 60561 h 85760"/>
                    <a:gd name="connsiteX6" fmla="*/ 15712 w 62424"/>
                    <a:gd name="connsiteY6" fmla="*/ 53234 h 85760"/>
                    <a:gd name="connsiteX7" fmla="*/ 30087 w 62424"/>
                    <a:gd name="connsiteY7" fmla="*/ 48170 h 85760"/>
                    <a:gd name="connsiteX8" fmla="*/ 34684 w 62424"/>
                    <a:gd name="connsiteY8" fmla="*/ 47143 h 85760"/>
                    <a:gd name="connsiteX9" fmla="*/ 54986 w 62424"/>
                    <a:gd name="connsiteY9" fmla="*/ 38509 h 85760"/>
                    <a:gd name="connsiteX10" fmla="*/ 61007 w 62424"/>
                    <a:gd name="connsiteY10" fmla="*/ 22943 h 85760"/>
                    <a:gd name="connsiteX11" fmla="*/ 51999 w 62424"/>
                    <a:gd name="connsiteY11" fmla="*/ 4904 h 85760"/>
                    <a:gd name="connsiteX12" fmla="*/ 27240 w 62424"/>
                    <a:gd name="connsiteY12" fmla="*/ -1723 h 85760"/>
                    <a:gd name="connsiteX13" fmla="*/ 13565 w 62424"/>
                    <a:gd name="connsiteY13" fmla="*/ -440 h 85760"/>
                    <a:gd name="connsiteX14" fmla="*/ -1417 w 62424"/>
                    <a:gd name="connsiteY14" fmla="*/ 3388 h 85760"/>
                    <a:gd name="connsiteX15" fmla="*/ -1417 w 62424"/>
                    <a:gd name="connsiteY15" fmla="*/ 17249 h 85760"/>
                    <a:gd name="connsiteX16" fmla="*/ 13238 w 62424"/>
                    <a:gd name="connsiteY16" fmla="*/ 11439 h 85760"/>
                    <a:gd name="connsiteX17" fmla="*/ 27543 w 62424"/>
                    <a:gd name="connsiteY17" fmla="*/ 9525 h 85760"/>
                    <a:gd name="connsiteX18" fmla="*/ 42105 w 62424"/>
                    <a:gd name="connsiteY18" fmla="*/ 12769 h 85760"/>
                    <a:gd name="connsiteX19" fmla="*/ 47215 w 62424"/>
                    <a:gd name="connsiteY19" fmla="*/ 21917 h 85760"/>
                    <a:gd name="connsiteX20" fmla="*/ 43528 w 62424"/>
                    <a:gd name="connsiteY20" fmla="*/ 30294 h 85760"/>
                    <a:gd name="connsiteX21" fmla="*/ 27380 w 62424"/>
                    <a:gd name="connsiteY21" fmla="*/ 35918 h 85760"/>
                    <a:gd name="connsiteX22" fmla="*/ 22712 w 62424"/>
                    <a:gd name="connsiteY22" fmla="*/ 37015 h 85760"/>
                    <a:gd name="connsiteX23" fmla="*/ 4697 w 62424"/>
                    <a:gd name="connsiteY23" fmla="*/ 45066 h 85760"/>
                    <a:gd name="connsiteX24" fmla="*/ -834 w 62424"/>
                    <a:gd name="connsiteY24" fmla="*/ 59978 h 85760"/>
                    <a:gd name="connsiteX25" fmla="*/ 7334 w 62424"/>
                    <a:gd name="connsiteY25" fmla="*/ 77760 h 85760"/>
                    <a:gd name="connsiteX26" fmla="*/ 30530 w 62424"/>
                    <a:gd name="connsiteY26" fmla="*/ 84038 h 85760"/>
                    <a:gd name="connsiteX27" fmla="*/ 44508 w 62424"/>
                    <a:gd name="connsiteY27" fmla="*/ 82941 h 85760"/>
                    <a:gd name="connsiteX28" fmla="*/ 56620 w 62424"/>
                    <a:gd name="connsiteY28" fmla="*/ 79674 h 85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62424" h="85760">
                      <a:moveTo>
                        <a:pt x="56620" y="79674"/>
                      </a:moveTo>
                      <a:lnTo>
                        <a:pt x="56620" y="66979"/>
                      </a:lnTo>
                      <a:cubicBezTo>
                        <a:pt x="52840" y="68924"/>
                        <a:pt x="48903" y="70378"/>
                        <a:pt x="44812" y="71343"/>
                      </a:cubicBezTo>
                      <a:cubicBezTo>
                        <a:pt x="40736" y="72323"/>
                        <a:pt x="36504" y="72813"/>
                        <a:pt x="32117" y="72813"/>
                      </a:cubicBezTo>
                      <a:cubicBezTo>
                        <a:pt x="25458" y="72813"/>
                        <a:pt x="20464" y="71794"/>
                        <a:pt x="17135" y="69756"/>
                      </a:cubicBezTo>
                      <a:cubicBezTo>
                        <a:pt x="13806" y="67718"/>
                        <a:pt x="12141" y="64653"/>
                        <a:pt x="12141" y="60561"/>
                      </a:cubicBezTo>
                      <a:cubicBezTo>
                        <a:pt x="12141" y="57450"/>
                        <a:pt x="13331" y="55007"/>
                        <a:pt x="15712" y="53234"/>
                      </a:cubicBezTo>
                      <a:cubicBezTo>
                        <a:pt x="18092" y="51460"/>
                        <a:pt x="22883" y="49772"/>
                        <a:pt x="30087" y="48170"/>
                      </a:cubicBezTo>
                      <a:lnTo>
                        <a:pt x="34684" y="47143"/>
                      </a:lnTo>
                      <a:cubicBezTo>
                        <a:pt x="44205" y="45105"/>
                        <a:pt x="50973" y="42227"/>
                        <a:pt x="54986" y="38509"/>
                      </a:cubicBezTo>
                      <a:cubicBezTo>
                        <a:pt x="59000" y="34791"/>
                        <a:pt x="61007" y="29602"/>
                        <a:pt x="61007" y="22943"/>
                      </a:cubicBezTo>
                      <a:cubicBezTo>
                        <a:pt x="61007" y="15351"/>
                        <a:pt x="58005" y="9338"/>
                        <a:pt x="51999" y="4904"/>
                      </a:cubicBezTo>
                      <a:cubicBezTo>
                        <a:pt x="45994" y="486"/>
                        <a:pt x="37741" y="-1723"/>
                        <a:pt x="27240" y="-1723"/>
                      </a:cubicBezTo>
                      <a:cubicBezTo>
                        <a:pt x="22868" y="-1723"/>
                        <a:pt x="18310" y="-1295"/>
                        <a:pt x="13565" y="-440"/>
                      </a:cubicBezTo>
                      <a:cubicBezTo>
                        <a:pt x="8820" y="416"/>
                        <a:pt x="3826" y="1692"/>
                        <a:pt x="-1417" y="3388"/>
                      </a:cubicBezTo>
                      <a:lnTo>
                        <a:pt x="-1417" y="17249"/>
                      </a:lnTo>
                      <a:cubicBezTo>
                        <a:pt x="3546" y="14667"/>
                        <a:pt x="8431" y="12730"/>
                        <a:pt x="13238" y="11439"/>
                      </a:cubicBezTo>
                      <a:cubicBezTo>
                        <a:pt x="18045" y="10163"/>
                        <a:pt x="22813" y="9525"/>
                        <a:pt x="27543" y="9525"/>
                      </a:cubicBezTo>
                      <a:cubicBezTo>
                        <a:pt x="33859" y="9525"/>
                        <a:pt x="38713" y="10606"/>
                        <a:pt x="42105" y="12769"/>
                      </a:cubicBezTo>
                      <a:cubicBezTo>
                        <a:pt x="45512" y="14931"/>
                        <a:pt x="47215" y="17981"/>
                        <a:pt x="47215" y="21917"/>
                      </a:cubicBezTo>
                      <a:cubicBezTo>
                        <a:pt x="47215" y="25557"/>
                        <a:pt x="45986" y="28350"/>
                        <a:pt x="43528" y="30294"/>
                      </a:cubicBezTo>
                      <a:cubicBezTo>
                        <a:pt x="41086" y="32239"/>
                        <a:pt x="35703" y="34114"/>
                        <a:pt x="27380" y="35918"/>
                      </a:cubicBezTo>
                      <a:lnTo>
                        <a:pt x="22712" y="37015"/>
                      </a:lnTo>
                      <a:cubicBezTo>
                        <a:pt x="14405" y="38758"/>
                        <a:pt x="8400" y="41441"/>
                        <a:pt x="4697" y="45066"/>
                      </a:cubicBezTo>
                      <a:cubicBezTo>
                        <a:pt x="1010" y="48691"/>
                        <a:pt x="-834" y="53662"/>
                        <a:pt x="-834" y="59978"/>
                      </a:cubicBezTo>
                      <a:cubicBezTo>
                        <a:pt x="-834" y="67663"/>
                        <a:pt x="1889" y="73591"/>
                        <a:pt x="7334" y="77760"/>
                      </a:cubicBezTo>
                      <a:cubicBezTo>
                        <a:pt x="12779" y="81945"/>
                        <a:pt x="20511" y="84038"/>
                        <a:pt x="30530" y="84038"/>
                      </a:cubicBezTo>
                      <a:cubicBezTo>
                        <a:pt x="35477" y="84038"/>
                        <a:pt x="40137" y="83672"/>
                        <a:pt x="44508" y="82941"/>
                      </a:cubicBezTo>
                      <a:cubicBezTo>
                        <a:pt x="48896" y="82225"/>
                        <a:pt x="52933" y="81136"/>
                        <a:pt x="56620" y="7967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3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9" name="Freeform: Shape 688">
                  <a:extLst>
                    <a:ext uri="{FF2B5EF4-FFF2-40B4-BE49-F238E27FC236}">
                      <a16:creationId xmlns:a16="http://schemas.microsoft.com/office/drawing/2014/main" id="{A7655EFE-4B68-6811-2F15-6BFF4AC33BC5}"/>
                    </a:ext>
                  </a:extLst>
                </p:cNvPr>
                <p:cNvSpPr/>
                <p:nvPr/>
              </p:nvSpPr>
              <p:spPr>
                <a:xfrm flipV="1">
                  <a:off x="6273872" y="144758"/>
                  <a:ext cx="50966" cy="104873"/>
                </a:xfrm>
                <a:custGeom>
                  <a:avLst/>
                  <a:gdLst>
                    <a:gd name="connsiteX0" fmla="*/ 22347 w 50966"/>
                    <a:gd name="connsiteY0" fmla="*/ 102648 h 104873"/>
                    <a:gd name="connsiteX1" fmla="*/ 22347 w 50966"/>
                    <a:gd name="connsiteY1" fmla="*/ 79452 h 104873"/>
                    <a:gd name="connsiteX2" fmla="*/ 49977 w 50966"/>
                    <a:gd name="connsiteY2" fmla="*/ 79452 h 104873"/>
                    <a:gd name="connsiteX3" fmla="*/ 49977 w 50966"/>
                    <a:gd name="connsiteY3" fmla="*/ 69021 h 104873"/>
                    <a:gd name="connsiteX4" fmla="*/ 22347 w 50966"/>
                    <a:gd name="connsiteY4" fmla="*/ 69021 h 104873"/>
                    <a:gd name="connsiteX5" fmla="*/ 22347 w 50966"/>
                    <a:gd name="connsiteY5" fmla="*/ 24682 h 104873"/>
                    <a:gd name="connsiteX6" fmla="*/ 25077 w 50966"/>
                    <a:gd name="connsiteY6" fmla="*/ 11847 h 104873"/>
                    <a:gd name="connsiteX7" fmla="*/ 36209 w 50966"/>
                    <a:gd name="connsiteY7" fmla="*/ 9000 h 104873"/>
                    <a:gd name="connsiteX8" fmla="*/ 49977 w 50966"/>
                    <a:gd name="connsiteY8" fmla="*/ 9000 h 104873"/>
                    <a:gd name="connsiteX9" fmla="*/ 49977 w 50966"/>
                    <a:gd name="connsiteY9" fmla="*/ -2225 h 104873"/>
                    <a:gd name="connsiteX10" fmla="*/ 36209 w 50966"/>
                    <a:gd name="connsiteY10" fmla="*/ -2225 h 104873"/>
                    <a:gd name="connsiteX11" fmla="*/ 14763 w 50966"/>
                    <a:gd name="connsiteY11" fmla="*/ 3563 h 104873"/>
                    <a:gd name="connsiteX12" fmla="*/ 8859 w 50966"/>
                    <a:gd name="connsiteY12" fmla="*/ 24682 h 104873"/>
                    <a:gd name="connsiteX13" fmla="*/ 8859 w 50966"/>
                    <a:gd name="connsiteY13" fmla="*/ 69021 h 104873"/>
                    <a:gd name="connsiteX14" fmla="*/ -989 w 50966"/>
                    <a:gd name="connsiteY14" fmla="*/ 69021 h 104873"/>
                    <a:gd name="connsiteX15" fmla="*/ -989 w 50966"/>
                    <a:gd name="connsiteY15" fmla="*/ 79452 h 104873"/>
                    <a:gd name="connsiteX16" fmla="*/ 8859 w 50966"/>
                    <a:gd name="connsiteY16" fmla="*/ 79452 h 104873"/>
                    <a:gd name="connsiteX17" fmla="*/ 8859 w 50966"/>
                    <a:gd name="connsiteY17" fmla="*/ 102648 h 104873"/>
                    <a:gd name="connsiteX18" fmla="*/ 22347 w 50966"/>
                    <a:gd name="connsiteY18" fmla="*/ 102648 h 104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966" h="104873">
                      <a:moveTo>
                        <a:pt x="22347" y="102648"/>
                      </a:moveTo>
                      <a:lnTo>
                        <a:pt x="22347" y="79452"/>
                      </a:lnTo>
                      <a:lnTo>
                        <a:pt x="49977" y="79452"/>
                      </a:lnTo>
                      <a:lnTo>
                        <a:pt x="49977" y="69021"/>
                      </a:lnTo>
                      <a:lnTo>
                        <a:pt x="22347" y="69021"/>
                      </a:lnTo>
                      <a:lnTo>
                        <a:pt x="22347" y="24682"/>
                      </a:lnTo>
                      <a:cubicBezTo>
                        <a:pt x="22347" y="18023"/>
                        <a:pt x="23257" y="13745"/>
                        <a:pt x="25077" y="11847"/>
                      </a:cubicBezTo>
                      <a:cubicBezTo>
                        <a:pt x="26898" y="9949"/>
                        <a:pt x="30608" y="9000"/>
                        <a:pt x="36209" y="9000"/>
                      </a:cubicBezTo>
                      <a:lnTo>
                        <a:pt x="49977" y="9000"/>
                      </a:lnTo>
                      <a:lnTo>
                        <a:pt x="49977" y="-2225"/>
                      </a:lnTo>
                      <a:lnTo>
                        <a:pt x="36209" y="-2225"/>
                      </a:lnTo>
                      <a:cubicBezTo>
                        <a:pt x="25848" y="-2225"/>
                        <a:pt x="18699" y="-296"/>
                        <a:pt x="14763" y="3563"/>
                      </a:cubicBezTo>
                      <a:cubicBezTo>
                        <a:pt x="10827" y="7436"/>
                        <a:pt x="8859" y="14476"/>
                        <a:pt x="8859" y="24682"/>
                      </a:cubicBezTo>
                      <a:lnTo>
                        <a:pt x="8859" y="69021"/>
                      </a:lnTo>
                      <a:lnTo>
                        <a:pt x="-989" y="69021"/>
                      </a:lnTo>
                      <a:lnTo>
                        <a:pt x="-989" y="79452"/>
                      </a:lnTo>
                      <a:lnTo>
                        <a:pt x="8859" y="79452"/>
                      </a:lnTo>
                      <a:lnTo>
                        <a:pt x="8859" y="102648"/>
                      </a:lnTo>
                      <a:lnTo>
                        <a:pt x="22347" y="1026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3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0" name="Freeform: Shape 689">
                  <a:extLst>
                    <a:ext uri="{FF2B5EF4-FFF2-40B4-BE49-F238E27FC236}">
                      <a16:creationId xmlns:a16="http://schemas.microsoft.com/office/drawing/2014/main" id="{CBD5AD7C-91DB-DEEF-4F26-C8E76FD11C75}"/>
                    </a:ext>
                  </a:extLst>
                </p:cNvPr>
                <p:cNvSpPr/>
                <p:nvPr/>
              </p:nvSpPr>
              <p:spPr>
                <a:xfrm flipV="1">
                  <a:off x="6341976" y="165994"/>
                  <a:ext cx="47839" cy="83637"/>
                </a:xfrm>
                <a:custGeom>
                  <a:avLst/>
                  <a:gdLst>
                    <a:gd name="connsiteX0" fmla="*/ 46516 w 47839"/>
                    <a:gd name="connsiteY0" fmla="*/ 67377 h 83637"/>
                    <a:gd name="connsiteX1" fmla="*/ 41592 w 47839"/>
                    <a:gd name="connsiteY1" fmla="*/ 69290 h 83637"/>
                    <a:gd name="connsiteX2" fmla="*/ 35734 w 47839"/>
                    <a:gd name="connsiteY2" fmla="*/ 69920 h 83637"/>
                    <a:gd name="connsiteX3" fmla="*/ 18255 w 47839"/>
                    <a:gd name="connsiteY3" fmla="*/ 62523 h 83637"/>
                    <a:gd name="connsiteX4" fmla="*/ 12165 w 47839"/>
                    <a:gd name="connsiteY4" fmla="*/ 41263 h 83637"/>
                    <a:gd name="connsiteX5" fmla="*/ 12165 w 47839"/>
                    <a:gd name="connsiteY5" fmla="*/ -1769 h 83637"/>
                    <a:gd name="connsiteX6" fmla="*/ -1324 w 47839"/>
                    <a:gd name="connsiteY6" fmla="*/ -1769 h 83637"/>
                    <a:gd name="connsiteX7" fmla="*/ -1324 w 47839"/>
                    <a:gd name="connsiteY7" fmla="*/ 79908 h 83637"/>
                    <a:gd name="connsiteX8" fmla="*/ 12165 w 47839"/>
                    <a:gd name="connsiteY8" fmla="*/ 79908 h 83637"/>
                    <a:gd name="connsiteX9" fmla="*/ 12165 w 47839"/>
                    <a:gd name="connsiteY9" fmla="*/ 67213 h 83637"/>
                    <a:gd name="connsiteX10" fmla="*/ 23179 w 47839"/>
                    <a:gd name="connsiteY10" fmla="*/ 78251 h 83637"/>
                    <a:gd name="connsiteX11" fmla="*/ 39678 w 47839"/>
                    <a:gd name="connsiteY11" fmla="*/ 81868 h 83637"/>
                    <a:gd name="connsiteX12" fmla="*/ 42735 w 47839"/>
                    <a:gd name="connsiteY12" fmla="*/ 81682 h 83637"/>
                    <a:gd name="connsiteX13" fmla="*/ 46446 w 47839"/>
                    <a:gd name="connsiteY13" fmla="*/ 81145 h 83637"/>
                    <a:gd name="connsiteX14" fmla="*/ 46516 w 47839"/>
                    <a:gd name="connsiteY14" fmla="*/ 67377 h 83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7839" h="83637">
                      <a:moveTo>
                        <a:pt x="46516" y="67377"/>
                      </a:moveTo>
                      <a:cubicBezTo>
                        <a:pt x="45007" y="68248"/>
                        <a:pt x="43365" y="68886"/>
                        <a:pt x="41592" y="69290"/>
                      </a:cubicBezTo>
                      <a:cubicBezTo>
                        <a:pt x="39818" y="69710"/>
                        <a:pt x="37866" y="69920"/>
                        <a:pt x="35734" y="69920"/>
                      </a:cubicBezTo>
                      <a:cubicBezTo>
                        <a:pt x="28142" y="69920"/>
                        <a:pt x="22316" y="67454"/>
                        <a:pt x="18255" y="62523"/>
                      </a:cubicBezTo>
                      <a:cubicBezTo>
                        <a:pt x="14195" y="57591"/>
                        <a:pt x="12165" y="50505"/>
                        <a:pt x="12165" y="41263"/>
                      </a:cubicBezTo>
                      <a:lnTo>
                        <a:pt x="12165" y="-1769"/>
                      </a:lnTo>
                      <a:lnTo>
                        <a:pt x="-1324" y="-1769"/>
                      </a:lnTo>
                      <a:lnTo>
                        <a:pt x="-1324" y="79908"/>
                      </a:lnTo>
                      <a:lnTo>
                        <a:pt x="12165" y="79908"/>
                      </a:lnTo>
                      <a:lnTo>
                        <a:pt x="12165" y="67213"/>
                      </a:lnTo>
                      <a:cubicBezTo>
                        <a:pt x="14996" y="72176"/>
                        <a:pt x="18668" y="75855"/>
                        <a:pt x="23179" y="78251"/>
                      </a:cubicBezTo>
                      <a:cubicBezTo>
                        <a:pt x="27707" y="80663"/>
                        <a:pt x="33206" y="81868"/>
                        <a:pt x="39678" y="81868"/>
                      </a:cubicBezTo>
                      <a:cubicBezTo>
                        <a:pt x="40596" y="81868"/>
                        <a:pt x="41615" y="81806"/>
                        <a:pt x="42735" y="81682"/>
                      </a:cubicBezTo>
                      <a:cubicBezTo>
                        <a:pt x="43855" y="81573"/>
                        <a:pt x="45092" y="81394"/>
                        <a:pt x="46446" y="81145"/>
                      </a:cubicBezTo>
                      <a:lnTo>
                        <a:pt x="46516" y="673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3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1" name="Freeform: Shape 690">
                  <a:extLst>
                    <a:ext uri="{FF2B5EF4-FFF2-40B4-BE49-F238E27FC236}">
                      <a16:creationId xmlns:a16="http://schemas.microsoft.com/office/drawing/2014/main" id="{D43CEB92-9C15-84FC-0393-A33EC772742E}"/>
                    </a:ext>
                  </a:extLst>
                </p:cNvPr>
                <p:cNvSpPr/>
                <p:nvPr/>
              </p:nvSpPr>
              <p:spPr>
                <a:xfrm flipV="1">
                  <a:off x="6398782" y="165994"/>
                  <a:ext cx="69005" cy="85760"/>
                </a:xfrm>
                <a:custGeom>
                  <a:avLst/>
                  <a:gdLst>
                    <a:gd name="connsiteX0" fmla="*/ 40666 w 69005"/>
                    <a:gd name="connsiteY0" fmla="*/ 41449 h 85760"/>
                    <a:gd name="connsiteX1" fmla="*/ 18123 w 69005"/>
                    <a:gd name="connsiteY1" fmla="*/ 37739 h 85760"/>
                    <a:gd name="connsiteX2" fmla="*/ 11846 w 69005"/>
                    <a:gd name="connsiteY2" fmla="*/ 25044 h 85760"/>
                    <a:gd name="connsiteX3" fmla="*/ 16560 w 69005"/>
                    <a:gd name="connsiteY3" fmla="*/ 13702 h 85760"/>
                    <a:gd name="connsiteX4" fmla="*/ 29348 w 69005"/>
                    <a:gd name="connsiteY4" fmla="*/ 9525 h 85760"/>
                    <a:gd name="connsiteX5" fmla="*/ 47270 w 69005"/>
                    <a:gd name="connsiteY5" fmla="*/ 17436 h 85760"/>
                    <a:gd name="connsiteX6" fmla="*/ 54014 w 69005"/>
                    <a:gd name="connsiteY6" fmla="*/ 38462 h 85760"/>
                    <a:gd name="connsiteX7" fmla="*/ 54014 w 69005"/>
                    <a:gd name="connsiteY7" fmla="*/ 41449 h 85760"/>
                    <a:gd name="connsiteX8" fmla="*/ 40666 w 69005"/>
                    <a:gd name="connsiteY8" fmla="*/ 41449 h 85760"/>
                    <a:gd name="connsiteX9" fmla="*/ 67433 w 69005"/>
                    <a:gd name="connsiteY9" fmla="*/ 47003 h 85760"/>
                    <a:gd name="connsiteX10" fmla="*/ 67433 w 69005"/>
                    <a:gd name="connsiteY10" fmla="*/ 401 h 85760"/>
                    <a:gd name="connsiteX11" fmla="*/ 54014 w 69005"/>
                    <a:gd name="connsiteY11" fmla="*/ 401 h 85760"/>
                    <a:gd name="connsiteX12" fmla="*/ 54014 w 69005"/>
                    <a:gd name="connsiteY12" fmla="*/ 12792 h 85760"/>
                    <a:gd name="connsiteX13" fmla="*/ 42556 w 69005"/>
                    <a:gd name="connsiteY13" fmla="*/ 1824 h 85760"/>
                    <a:gd name="connsiteX14" fmla="*/ 25778 w 69005"/>
                    <a:gd name="connsiteY14" fmla="*/ -1723 h 85760"/>
                    <a:gd name="connsiteX15" fmla="*/ 5825 w 69005"/>
                    <a:gd name="connsiteY15" fmla="*/ 5325 h 85760"/>
                    <a:gd name="connsiteX16" fmla="*/ -1573 w 69005"/>
                    <a:gd name="connsiteY16" fmla="*/ 24180 h 85760"/>
                    <a:gd name="connsiteX17" fmla="*/ 7645 w 69005"/>
                    <a:gd name="connsiteY17" fmla="*/ 44949 h 85760"/>
                    <a:gd name="connsiteX18" fmla="*/ 35182 w 69005"/>
                    <a:gd name="connsiteY18" fmla="*/ 51950 h 85760"/>
                    <a:gd name="connsiteX19" fmla="*/ 54014 w 69005"/>
                    <a:gd name="connsiteY19" fmla="*/ 51950 h 85760"/>
                    <a:gd name="connsiteX20" fmla="*/ 54014 w 69005"/>
                    <a:gd name="connsiteY20" fmla="*/ 53281 h 85760"/>
                    <a:gd name="connsiteX21" fmla="*/ 47924 w 69005"/>
                    <a:gd name="connsiteY21" fmla="*/ 67609 h 85760"/>
                    <a:gd name="connsiteX22" fmla="*/ 30818 w 69005"/>
                    <a:gd name="connsiteY22" fmla="*/ 72673 h 85760"/>
                    <a:gd name="connsiteX23" fmla="*/ 17166 w 69005"/>
                    <a:gd name="connsiteY23" fmla="*/ 70993 h 85760"/>
                    <a:gd name="connsiteX24" fmla="*/ 4425 w 69005"/>
                    <a:gd name="connsiteY24" fmla="*/ 65952 h 85760"/>
                    <a:gd name="connsiteX25" fmla="*/ 4425 w 69005"/>
                    <a:gd name="connsiteY25" fmla="*/ 78367 h 85760"/>
                    <a:gd name="connsiteX26" fmla="*/ 18707 w 69005"/>
                    <a:gd name="connsiteY26" fmla="*/ 82614 h 85760"/>
                    <a:gd name="connsiteX27" fmla="*/ 32195 w 69005"/>
                    <a:gd name="connsiteY27" fmla="*/ 84038 h 85760"/>
                    <a:gd name="connsiteX28" fmla="*/ 58682 w 69005"/>
                    <a:gd name="connsiteY28" fmla="*/ 74843 h 85760"/>
                    <a:gd name="connsiteX29" fmla="*/ 67433 w 69005"/>
                    <a:gd name="connsiteY29" fmla="*/ 47003 h 85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69005" h="85760">
                      <a:moveTo>
                        <a:pt x="40666" y="41449"/>
                      </a:moveTo>
                      <a:cubicBezTo>
                        <a:pt x="29822" y="41449"/>
                        <a:pt x="22308" y="40212"/>
                        <a:pt x="18123" y="37739"/>
                      </a:cubicBezTo>
                      <a:cubicBezTo>
                        <a:pt x="13938" y="35265"/>
                        <a:pt x="11846" y="31033"/>
                        <a:pt x="11846" y="25044"/>
                      </a:cubicBezTo>
                      <a:cubicBezTo>
                        <a:pt x="11846" y="20283"/>
                        <a:pt x="13417" y="16503"/>
                        <a:pt x="16560" y="13702"/>
                      </a:cubicBezTo>
                      <a:cubicBezTo>
                        <a:pt x="19702" y="10917"/>
                        <a:pt x="23965" y="9525"/>
                        <a:pt x="29348" y="9525"/>
                      </a:cubicBezTo>
                      <a:cubicBezTo>
                        <a:pt x="36800" y="9525"/>
                        <a:pt x="42774" y="12162"/>
                        <a:pt x="47270" y="17436"/>
                      </a:cubicBezTo>
                      <a:cubicBezTo>
                        <a:pt x="51766" y="22710"/>
                        <a:pt x="54014" y="29719"/>
                        <a:pt x="54014" y="38462"/>
                      </a:cubicBezTo>
                      <a:lnTo>
                        <a:pt x="54014" y="41449"/>
                      </a:lnTo>
                      <a:lnTo>
                        <a:pt x="40666" y="41449"/>
                      </a:lnTo>
                      <a:close/>
                      <a:moveTo>
                        <a:pt x="67433" y="47003"/>
                      </a:moveTo>
                      <a:lnTo>
                        <a:pt x="67433" y="401"/>
                      </a:lnTo>
                      <a:lnTo>
                        <a:pt x="54014" y="401"/>
                      </a:lnTo>
                      <a:lnTo>
                        <a:pt x="54014" y="12792"/>
                      </a:lnTo>
                      <a:cubicBezTo>
                        <a:pt x="50950" y="7845"/>
                        <a:pt x="47130" y="4189"/>
                        <a:pt x="42556" y="1824"/>
                      </a:cubicBezTo>
                      <a:cubicBezTo>
                        <a:pt x="37982" y="-541"/>
                        <a:pt x="32389" y="-1723"/>
                        <a:pt x="25778" y="-1723"/>
                      </a:cubicBezTo>
                      <a:cubicBezTo>
                        <a:pt x="17423" y="-1723"/>
                        <a:pt x="10772" y="626"/>
                        <a:pt x="5825" y="5325"/>
                      </a:cubicBezTo>
                      <a:cubicBezTo>
                        <a:pt x="893" y="10023"/>
                        <a:pt x="-1573" y="16308"/>
                        <a:pt x="-1573" y="24180"/>
                      </a:cubicBezTo>
                      <a:cubicBezTo>
                        <a:pt x="-1573" y="33359"/>
                        <a:pt x="1500" y="40282"/>
                        <a:pt x="7645" y="44949"/>
                      </a:cubicBezTo>
                      <a:cubicBezTo>
                        <a:pt x="13806" y="49617"/>
                        <a:pt x="22985" y="51950"/>
                        <a:pt x="35182" y="51950"/>
                      </a:cubicBezTo>
                      <a:lnTo>
                        <a:pt x="54014" y="51950"/>
                      </a:lnTo>
                      <a:lnTo>
                        <a:pt x="54014" y="53281"/>
                      </a:lnTo>
                      <a:cubicBezTo>
                        <a:pt x="54014" y="59457"/>
                        <a:pt x="51984" y="64233"/>
                        <a:pt x="47924" y="67609"/>
                      </a:cubicBezTo>
                      <a:cubicBezTo>
                        <a:pt x="43863" y="70985"/>
                        <a:pt x="38161" y="72673"/>
                        <a:pt x="30818" y="72673"/>
                      </a:cubicBezTo>
                      <a:cubicBezTo>
                        <a:pt x="26151" y="72673"/>
                        <a:pt x="21600" y="72113"/>
                        <a:pt x="17166" y="70993"/>
                      </a:cubicBezTo>
                      <a:cubicBezTo>
                        <a:pt x="12748" y="69873"/>
                        <a:pt x="8501" y="68192"/>
                        <a:pt x="4425" y="65952"/>
                      </a:cubicBezTo>
                      <a:lnTo>
                        <a:pt x="4425" y="78367"/>
                      </a:lnTo>
                      <a:cubicBezTo>
                        <a:pt x="9325" y="80265"/>
                        <a:pt x="14086" y="81681"/>
                        <a:pt x="18707" y="82614"/>
                      </a:cubicBezTo>
                      <a:cubicBezTo>
                        <a:pt x="23327" y="83563"/>
                        <a:pt x="27823" y="84038"/>
                        <a:pt x="32195" y="84038"/>
                      </a:cubicBezTo>
                      <a:cubicBezTo>
                        <a:pt x="44019" y="84038"/>
                        <a:pt x="52848" y="80973"/>
                        <a:pt x="58682" y="74843"/>
                      </a:cubicBezTo>
                      <a:cubicBezTo>
                        <a:pt x="64516" y="68729"/>
                        <a:pt x="67433" y="59449"/>
                        <a:pt x="67433" y="4700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3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2" name="Freeform: Shape 691">
                  <a:extLst>
                    <a:ext uri="{FF2B5EF4-FFF2-40B4-BE49-F238E27FC236}">
                      <a16:creationId xmlns:a16="http://schemas.microsoft.com/office/drawing/2014/main" id="{13C01402-ED6C-6712-AEF9-878F3D2C38C2}"/>
                    </a:ext>
                  </a:extLst>
                </p:cNvPr>
                <p:cNvSpPr/>
                <p:nvPr/>
              </p:nvSpPr>
              <p:spPr>
                <a:xfrm flipV="1">
                  <a:off x="6494901" y="165994"/>
                  <a:ext cx="68421" cy="83637"/>
                </a:xfrm>
                <a:custGeom>
                  <a:avLst/>
                  <a:gdLst>
                    <a:gd name="connsiteX0" fmla="*/ 66676 w 68421"/>
                    <a:gd name="connsiteY0" fmla="*/ 47541 h 83637"/>
                    <a:gd name="connsiteX1" fmla="*/ 66676 w 68421"/>
                    <a:gd name="connsiteY1" fmla="*/ -1769 h 83637"/>
                    <a:gd name="connsiteX2" fmla="*/ 53257 w 68421"/>
                    <a:gd name="connsiteY2" fmla="*/ -1769 h 83637"/>
                    <a:gd name="connsiteX3" fmla="*/ 53257 w 68421"/>
                    <a:gd name="connsiteY3" fmla="*/ 47097 h 83637"/>
                    <a:gd name="connsiteX4" fmla="*/ 48730 w 68421"/>
                    <a:gd name="connsiteY4" fmla="*/ 64436 h 83637"/>
                    <a:gd name="connsiteX5" fmla="*/ 35172 w 68421"/>
                    <a:gd name="connsiteY5" fmla="*/ 70200 h 83637"/>
                    <a:gd name="connsiteX6" fmla="*/ 18020 w 68421"/>
                    <a:gd name="connsiteY6" fmla="*/ 63270 h 83637"/>
                    <a:gd name="connsiteX7" fmla="*/ 11742 w 68421"/>
                    <a:gd name="connsiteY7" fmla="*/ 44390 h 83637"/>
                    <a:gd name="connsiteX8" fmla="*/ 11742 w 68421"/>
                    <a:gd name="connsiteY8" fmla="*/ -1769 h 83637"/>
                    <a:gd name="connsiteX9" fmla="*/ -1746 w 68421"/>
                    <a:gd name="connsiteY9" fmla="*/ -1769 h 83637"/>
                    <a:gd name="connsiteX10" fmla="*/ -1746 w 68421"/>
                    <a:gd name="connsiteY10" fmla="*/ 79908 h 83637"/>
                    <a:gd name="connsiteX11" fmla="*/ 11742 w 68421"/>
                    <a:gd name="connsiteY11" fmla="*/ 79908 h 83637"/>
                    <a:gd name="connsiteX12" fmla="*/ 11742 w 68421"/>
                    <a:gd name="connsiteY12" fmla="*/ 67213 h 83637"/>
                    <a:gd name="connsiteX13" fmla="*/ 23083 w 68421"/>
                    <a:gd name="connsiteY13" fmla="*/ 78228 h 83637"/>
                    <a:gd name="connsiteX14" fmla="*/ 38159 w 68421"/>
                    <a:gd name="connsiteY14" fmla="*/ 81868 h 83637"/>
                    <a:gd name="connsiteX15" fmla="*/ 59441 w 68421"/>
                    <a:gd name="connsiteY15" fmla="*/ 73164 h 83637"/>
                    <a:gd name="connsiteX16" fmla="*/ 66676 w 68421"/>
                    <a:gd name="connsiteY16" fmla="*/ 47541 h 83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8421" h="83637">
                      <a:moveTo>
                        <a:pt x="66676" y="47541"/>
                      </a:moveTo>
                      <a:lnTo>
                        <a:pt x="66676" y="-1769"/>
                      </a:lnTo>
                      <a:lnTo>
                        <a:pt x="53257" y="-1769"/>
                      </a:lnTo>
                      <a:lnTo>
                        <a:pt x="53257" y="47097"/>
                      </a:lnTo>
                      <a:cubicBezTo>
                        <a:pt x="53257" y="54829"/>
                        <a:pt x="51748" y="60609"/>
                        <a:pt x="48730" y="64436"/>
                      </a:cubicBezTo>
                      <a:cubicBezTo>
                        <a:pt x="45712" y="68279"/>
                        <a:pt x="41192" y="70200"/>
                        <a:pt x="35172" y="70200"/>
                      </a:cubicBezTo>
                      <a:cubicBezTo>
                        <a:pt x="27922" y="70200"/>
                        <a:pt x="22204" y="67890"/>
                        <a:pt x="18020" y="63270"/>
                      </a:cubicBezTo>
                      <a:cubicBezTo>
                        <a:pt x="13835" y="58665"/>
                        <a:pt x="11742" y="52371"/>
                        <a:pt x="11742" y="44390"/>
                      </a:cubicBezTo>
                      <a:lnTo>
                        <a:pt x="11742" y="-1769"/>
                      </a:lnTo>
                      <a:lnTo>
                        <a:pt x="-1746" y="-1769"/>
                      </a:lnTo>
                      <a:lnTo>
                        <a:pt x="-1746" y="79908"/>
                      </a:lnTo>
                      <a:lnTo>
                        <a:pt x="11742" y="79908"/>
                      </a:lnTo>
                      <a:lnTo>
                        <a:pt x="11742" y="67213"/>
                      </a:lnTo>
                      <a:cubicBezTo>
                        <a:pt x="14962" y="72130"/>
                        <a:pt x="18743" y="75801"/>
                        <a:pt x="23083" y="78228"/>
                      </a:cubicBezTo>
                      <a:cubicBezTo>
                        <a:pt x="27440" y="80655"/>
                        <a:pt x="32465" y="81868"/>
                        <a:pt x="38159" y="81868"/>
                      </a:cubicBezTo>
                      <a:cubicBezTo>
                        <a:pt x="47540" y="81868"/>
                        <a:pt x="54634" y="78967"/>
                        <a:pt x="59441" y="73164"/>
                      </a:cubicBezTo>
                      <a:cubicBezTo>
                        <a:pt x="64264" y="67361"/>
                        <a:pt x="66676" y="58820"/>
                        <a:pt x="66676" y="4754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3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3" name="Freeform: Shape 692">
                  <a:extLst>
                    <a:ext uri="{FF2B5EF4-FFF2-40B4-BE49-F238E27FC236}">
                      <a16:creationId xmlns:a16="http://schemas.microsoft.com/office/drawing/2014/main" id="{0C89FC7D-E81E-47CB-2EE5-92F42D040F0C}"/>
                    </a:ext>
                  </a:extLst>
                </p:cNvPr>
                <p:cNvSpPr/>
                <p:nvPr/>
              </p:nvSpPr>
              <p:spPr>
                <a:xfrm flipV="1">
                  <a:off x="6584238" y="136147"/>
                  <a:ext cx="72995" cy="115607"/>
                </a:xfrm>
                <a:custGeom>
                  <a:avLst/>
                  <a:gdLst>
                    <a:gd name="connsiteX0" fmla="*/ 57971 w 72995"/>
                    <a:gd name="connsiteY0" fmla="*/ 69045 h 115607"/>
                    <a:gd name="connsiteX1" fmla="*/ 57971 w 72995"/>
                    <a:gd name="connsiteY1" fmla="*/ 113244 h 115607"/>
                    <a:gd name="connsiteX2" fmla="*/ 71390 w 72995"/>
                    <a:gd name="connsiteY2" fmla="*/ 113244 h 115607"/>
                    <a:gd name="connsiteX3" fmla="*/ 71390 w 72995"/>
                    <a:gd name="connsiteY3" fmla="*/ -241 h 115607"/>
                    <a:gd name="connsiteX4" fmla="*/ 57971 w 72995"/>
                    <a:gd name="connsiteY4" fmla="*/ -241 h 115607"/>
                    <a:gd name="connsiteX5" fmla="*/ 57971 w 72995"/>
                    <a:gd name="connsiteY5" fmla="*/ 12011 h 115607"/>
                    <a:gd name="connsiteX6" fmla="*/ 47283 w 72995"/>
                    <a:gd name="connsiteY6" fmla="*/ 1183 h 115607"/>
                    <a:gd name="connsiteX7" fmla="*/ 31788 w 72995"/>
                    <a:gd name="connsiteY7" fmla="*/ -2364 h 115607"/>
                    <a:gd name="connsiteX8" fmla="*/ 7682 w 72995"/>
                    <a:gd name="connsiteY8" fmla="*/ 9444 h 115607"/>
                    <a:gd name="connsiteX9" fmla="*/ -1606 w 72995"/>
                    <a:gd name="connsiteY9" fmla="*/ 40528 h 115607"/>
                    <a:gd name="connsiteX10" fmla="*/ 7682 w 72995"/>
                    <a:gd name="connsiteY10" fmla="*/ 71588 h 115607"/>
                    <a:gd name="connsiteX11" fmla="*/ 31788 w 72995"/>
                    <a:gd name="connsiteY11" fmla="*/ 83397 h 115607"/>
                    <a:gd name="connsiteX12" fmla="*/ 47283 w 72995"/>
                    <a:gd name="connsiteY12" fmla="*/ 79849 h 115607"/>
                    <a:gd name="connsiteX13" fmla="*/ 57971 w 72995"/>
                    <a:gd name="connsiteY13" fmla="*/ 69045 h 115607"/>
                    <a:gd name="connsiteX14" fmla="*/ 12256 w 72995"/>
                    <a:gd name="connsiteY14" fmla="*/ 40528 h 115607"/>
                    <a:gd name="connsiteX15" fmla="*/ 18347 w 72995"/>
                    <a:gd name="connsiteY15" fmla="*/ 17308 h 115607"/>
                    <a:gd name="connsiteX16" fmla="*/ 35079 w 72995"/>
                    <a:gd name="connsiteY16" fmla="*/ 8884 h 115607"/>
                    <a:gd name="connsiteX17" fmla="*/ 51834 w 72995"/>
                    <a:gd name="connsiteY17" fmla="*/ 17308 h 115607"/>
                    <a:gd name="connsiteX18" fmla="*/ 57971 w 72995"/>
                    <a:gd name="connsiteY18" fmla="*/ 40528 h 115607"/>
                    <a:gd name="connsiteX19" fmla="*/ 51834 w 72995"/>
                    <a:gd name="connsiteY19" fmla="*/ 63747 h 115607"/>
                    <a:gd name="connsiteX20" fmla="*/ 35079 w 72995"/>
                    <a:gd name="connsiteY20" fmla="*/ 72172 h 115607"/>
                    <a:gd name="connsiteX21" fmla="*/ 18347 w 72995"/>
                    <a:gd name="connsiteY21" fmla="*/ 63747 h 115607"/>
                    <a:gd name="connsiteX22" fmla="*/ 12256 w 72995"/>
                    <a:gd name="connsiteY22" fmla="*/ 40528 h 115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2995" h="115607">
                      <a:moveTo>
                        <a:pt x="57971" y="69045"/>
                      </a:moveTo>
                      <a:lnTo>
                        <a:pt x="57971" y="113244"/>
                      </a:lnTo>
                      <a:lnTo>
                        <a:pt x="71390" y="113244"/>
                      </a:lnTo>
                      <a:lnTo>
                        <a:pt x="71390" y="-241"/>
                      </a:lnTo>
                      <a:lnTo>
                        <a:pt x="57971" y="-241"/>
                      </a:lnTo>
                      <a:lnTo>
                        <a:pt x="57971" y="12011"/>
                      </a:lnTo>
                      <a:cubicBezTo>
                        <a:pt x="55155" y="7157"/>
                        <a:pt x="51593" y="3548"/>
                        <a:pt x="47283" y="1183"/>
                      </a:cubicBezTo>
                      <a:cubicBezTo>
                        <a:pt x="42990" y="-1182"/>
                        <a:pt x="37825" y="-2364"/>
                        <a:pt x="31788" y="-2364"/>
                      </a:cubicBezTo>
                      <a:cubicBezTo>
                        <a:pt x="21925" y="-2364"/>
                        <a:pt x="13889" y="1572"/>
                        <a:pt x="7682" y="9444"/>
                      </a:cubicBezTo>
                      <a:cubicBezTo>
                        <a:pt x="1490" y="17332"/>
                        <a:pt x="-1606" y="27693"/>
                        <a:pt x="-1606" y="40528"/>
                      </a:cubicBezTo>
                      <a:cubicBezTo>
                        <a:pt x="-1606" y="53363"/>
                        <a:pt x="1490" y="63716"/>
                        <a:pt x="7682" y="71588"/>
                      </a:cubicBezTo>
                      <a:cubicBezTo>
                        <a:pt x="13889" y="79460"/>
                        <a:pt x="21925" y="83397"/>
                        <a:pt x="31788" y="83397"/>
                      </a:cubicBezTo>
                      <a:cubicBezTo>
                        <a:pt x="37825" y="83397"/>
                        <a:pt x="42990" y="82214"/>
                        <a:pt x="47283" y="79849"/>
                      </a:cubicBezTo>
                      <a:cubicBezTo>
                        <a:pt x="51593" y="77500"/>
                        <a:pt x="55155" y="73899"/>
                        <a:pt x="57971" y="69045"/>
                      </a:cubicBezTo>
                      <a:close/>
                      <a:moveTo>
                        <a:pt x="12256" y="40528"/>
                      </a:moveTo>
                      <a:cubicBezTo>
                        <a:pt x="12256" y="30664"/>
                        <a:pt x="14286" y="22925"/>
                        <a:pt x="18347" y="17308"/>
                      </a:cubicBezTo>
                      <a:cubicBezTo>
                        <a:pt x="22407" y="11692"/>
                        <a:pt x="27984" y="8884"/>
                        <a:pt x="35079" y="8884"/>
                      </a:cubicBezTo>
                      <a:cubicBezTo>
                        <a:pt x="42173" y="8884"/>
                        <a:pt x="47758" y="11692"/>
                        <a:pt x="51834" y="17308"/>
                      </a:cubicBezTo>
                      <a:cubicBezTo>
                        <a:pt x="55926" y="22925"/>
                        <a:pt x="57971" y="30664"/>
                        <a:pt x="57971" y="40528"/>
                      </a:cubicBezTo>
                      <a:cubicBezTo>
                        <a:pt x="57971" y="50391"/>
                        <a:pt x="55926" y="58131"/>
                        <a:pt x="51834" y="63747"/>
                      </a:cubicBezTo>
                      <a:cubicBezTo>
                        <a:pt x="47758" y="69364"/>
                        <a:pt x="42173" y="72172"/>
                        <a:pt x="35079" y="72172"/>
                      </a:cubicBezTo>
                      <a:cubicBezTo>
                        <a:pt x="27984" y="72172"/>
                        <a:pt x="22407" y="69364"/>
                        <a:pt x="18347" y="63747"/>
                      </a:cubicBezTo>
                      <a:cubicBezTo>
                        <a:pt x="14286" y="58131"/>
                        <a:pt x="12256" y="50391"/>
                        <a:pt x="12256" y="4052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3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70" name="Graphic 303">
              <a:extLst>
                <a:ext uri="{FF2B5EF4-FFF2-40B4-BE49-F238E27FC236}">
                  <a16:creationId xmlns:a16="http://schemas.microsoft.com/office/drawing/2014/main" id="{F1332E44-6CB7-E5E4-8127-31D0D948B6C1}"/>
                </a:ext>
              </a:extLst>
            </p:cNvPr>
            <p:cNvGrpSpPr/>
            <p:nvPr/>
          </p:nvGrpSpPr>
          <p:grpSpPr>
            <a:xfrm>
              <a:off x="4718624" y="3648732"/>
              <a:ext cx="2743199" cy="1763291"/>
              <a:chOff x="3991342" y="3908393"/>
              <a:chExt cx="4210520" cy="2797037"/>
            </a:xfrm>
          </p:grpSpPr>
          <p:sp>
            <p:nvSpPr>
              <p:cNvPr id="483" name="Freeform: Shape 482">
                <a:extLst>
                  <a:ext uri="{FF2B5EF4-FFF2-40B4-BE49-F238E27FC236}">
                    <a16:creationId xmlns:a16="http://schemas.microsoft.com/office/drawing/2014/main" id="{7833DCAB-1A60-9A40-CE12-F8DDFA417B0B}"/>
                  </a:ext>
                </a:extLst>
              </p:cNvPr>
              <p:cNvSpPr/>
              <p:nvPr/>
            </p:nvSpPr>
            <p:spPr>
              <a:xfrm>
                <a:off x="4367961" y="4144417"/>
                <a:ext cx="3833901" cy="2421991"/>
              </a:xfrm>
              <a:custGeom>
                <a:avLst/>
                <a:gdLst>
                  <a:gd name="connsiteX0" fmla="*/ 0 w 3833901"/>
                  <a:gd name="connsiteY0" fmla="*/ 2421992 h 2421991"/>
                  <a:gd name="connsiteX1" fmla="*/ 3833902 w 3833901"/>
                  <a:gd name="connsiteY1" fmla="*/ 2421992 h 2421991"/>
                  <a:gd name="connsiteX2" fmla="*/ 3833902 w 3833901"/>
                  <a:gd name="connsiteY2" fmla="*/ 0 h 2421991"/>
                  <a:gd name="connsiteX3" fmla="*/ 0 w 3833901"/>
                  <a:gd name="connsiteY3" fmla="*/ 0 h 2421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33901" h="2421991">
                    <a:moveTo>
                      <a:pt x="0" y="2421992"/>
                    </a:moveTo>
                    <a:lnTo>
                      <a:pt x="3833902" y="2421992"/>
                    </a:lnTo>
                    <a:lnTo>
                      <a:pt x="38339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8882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484" name="Graphic 303">
                <a:extLst>
                  <a:ext uri="{FF2B5EF4-FFF2-40B4-BE49-F238E27FC236}">
                    <a16:creationId xmlns:a16="http://schemas.microsoft.com/office/drawing/2014/main" id="{36494EFF-3D07-11D9-448B-B9BAEA221F14}"/>
                  </a:ext>
                </a:extLst>
              </p:cNvPr>
              <p:cNvGrpSpPr/>
              <p:nvPr/>
            </p:nvGrpSpPr>
            <p:grpSpPr>
              <a:xfrm>
                <a:off x="4516307" y="3963930"/>
                <a:ext cx="3579603" cy="2741500"/>
                <a:chOff x="4516307" y="3963930"/>
                <a:chExt cx="3579603" cy="2741500"/>
              </a:xfrm>
              <a:solidFill>
                <a:srgbClr val="000000"/>
              </a:solidFill>
            </p:grpSpPr>
            <p:grpSp>
              <p:nvGrpSpPr>
                <p:cNvPr id="614" name="Graphic 303">
                  <a:extLst>
                    <a:ext uri="{FF2B5EF4-FFF2-40B4-BE49-F238E27FC236}">
                      <a16:creationId xmlns:a16="http://schemas.microsoft.com/office/drawing/2014/main" id="{17CE786D-F7A2-0BBF-D027-782B3D1BF1A6}"/>
                    </a:ext>
                  </a:extLst>
                </p:cNvPr>
                <p:cNvGrpSpPr/>
                <p:nvPr/>
              </p:nvGrpSpPr>
              <p:grpSpPr>
                <a:xfrm>
                  <a:off x="4516307" y="3965564"/>
                  <a:ext cx="54023" cy="178853"/>
                  <a:chOff x="4516307" y="3965564"/>
                  <a:chExt cx="54023" cy="178853"/>
                </a:xfrm>
                <a:solidFill>
                  <a:srgbClr val="000000"/>
                </a:solidFill>
              </p:grpSpPr>
              <p:sp>
                <p:nvSpPr>
                  <p:cNvPr id="675" name="Freeform: Shape 674">
                    <a:extLst>
                      <a:ext uri="{FF2B5EF4-FFF2-40B4-BE49-F238E27FC236}">
                        <a16:creationId xmlns:a16="http://schemas.microsoft.com/office/drawing/2014/main" id="{4D9714DA-138B-DE76-F325-8EEDB61A5396}"/>
                      </a:ext>
                    </a:extLst>
                  </p:cNvPr>
                  <p:cNvSpPr/>
                  <p:nvPr/>
                </p:nvSpPr>
                <p:spPr>
                  <a:xfrm>
                    <a:off x="4542229" y="4113302"/>
                    <a:ext cx="8890" cy="31115"/>
                  </a:xfrm>
                  <a:custGeom>
                    <a:avLst/>
                    <a:gdLst>
                      <a:gd name="connsiteX0" fmla="*/ 77 w 8890"/>
                      <a:gd name="connsiteY0" fmla="*/ 31170 h 31115"/>
                      <a:gd name="connsiteX1" fmla="*/ 77 w 8890"/>
                      <a:gd name="connsiteY1" fmla="*/ 55 h 31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890" h="31115">
                        <a:moveTo>
                          <a:pt x="77" y="31170"/>
                        </a:moveTo>
                        <a:lnTo>
                          <a:pt x="77" y="55"/>
                        </a:lnTo>
                      </a:path>
                    </a:pathLst>
                  </a:custGeom>
                  <a:solidFill>
                    <a:srgbClr val="000000"/>
                  </a:solidFill>
                  <a:ln w="7106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76" name="Freeform: Shape 675">
                    <a:extLst>
                      <a:ext uri="{FF2B5EF4-FFF2-40B4-BE49-F238E27FC236}">
                        <a16:creationId xmlns:a16="http://schemas.microsoft.com/office/drawing/2014/main" id="{3184A97D-3374-4F03-ABF8-35BE93C43AD3}"/>
                      </a:ext>
                    </a:extLst>
                  </p:cNvPr>
                  <p:cNvSpPr/>
                  <p:nvPr/>
                </p:nvSpPr>
                <p:spPr>
                  <a:xfrm flipV="1">
                    <a:off x="4516307" y="3965564"/>
                    <a:ext cx="54023" cy="90739"/>
                  </a:xfrm>
                  <a:custGeom>
                    <a:avLst/>
                    <a:gdLst>
                      <a:gd name="connsiteX0" fmla="*/ -245 w 54023"/>
                      <a:gd name="connsiteY0" fmla="*/ 8033 h 90739"/>
                      <a:gd name="connsiteX1" fmla="*/ 19805 w 54023"/>
                      <a:gd name="connsiteY1" fmla="*/ 8033 h 90739"/>
                      <a:gd name="connsiteX2" fmla="*/ 19805 w 54023"/>
                      <a:gd name="connsiteY2" fmla="*/ 77264 h 90739"/>
                      <a:gd name="connsiteX3" fmla="*/ -2015 w 54023"/>
                      <a:gd name="connsiteY3" fmla="*/ 72888 h 90739"/>
                      <a:gd name="connsiteX4" fmla="*/ -2015 w 54023"/>
                      <a:gd name="connsiteY4" fmla="*/ 84070 h 90739"/>
                      <a:gd name="connsiteX5" fmla="*/ 19688 w 54023"/>
                      <a:gd name="connsiteY5" fmla="*/ 88446 h 90739"/>
                      <a:gd name="connsiteX6" fmla="*/ 31959 w 54023"/>
                      <a:gd name="connsiteY6" fmla="*/ 88446 h 90739"/>
                      <a:gd name="connsiteX7" fmla="*/ 31959 w 54023"/>
                      <a:gd name="connsiteY7" fmla="*/ 8033 h 90739"/>
                      <a:gd name="connsiteX8" fmla="*/ 52009 w 54023"/>
                      <a:gd name="connsiteY8" fmla="*/ 8033 h 90739"/>
                      <a:gd name="connsiteX9" fmla="*/ 52009 w 54023"/>
                      <a:gd name="connsiteY9" fmla="*/ -2293 h 90739"/>
                      <a:gd name="connsiteX10" fmla="*/ -245 w 54023"/>
                      <a:gd name="connsiteY10" fmla="*/ -2293 h 90739"/>
                      <a:gd name="connsiteX11" fmla="*/ -245 w 54023"/>
                      <a:gd name="connsiteY11" fmla="*/ 8033 h 90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4023" h="90739">
                        <a:moveTo>
                          <a:pt x="-245" y="8033"/>
                        </a:moveTo>
                        <a:lnTo>
                          <a:pt x="19805" y="8033"/>
                        </a:lnTo>
                        <a:lnTo>
                          <a:pt x="19805" y="77264"/>
                        </a:lnTo>
                        <a:lnTo>
                          <a:pt x="-2015" y="72888"/>
                        </a:lnTo>
                        <a:lnTo>
                          <a:pt x="-2015" y="84070"/>
                        </a:lnTo>
                        <a:lnTo>
                          <a:pt x="19688" y="88446"/>
                        </a:lnTo>
                        <a:lnTo>
                          <a:pt x="31959" y="88446"/>
                        </a:lnTo>
                        <a:lnTo>
                          <a:pt x="31959" y="8033"/>
                        </a:lnTo>
                        <a:lnTo>
                          <a:pt x="52009" y="8033"/>
                        </a:lnTo>
                        <a:lnTo>
                          <a:pt x="52009" y="-2293"/>
                        </a:lnTo>
                        <a:lnTo>
                          <a:pt x="-245" y="-2293"/>
                        </a:lnTo>
                        <a:lnTo>
                          <a:pt x="-245" y="803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5" name="Graphic 303">
                  <a:extLst>
                    <a:ext uri="{FF2B5EF4-FFF2-40B4-BE49-F238E27FC236}">
                      <a16:creationId xmlns:a16="http://schemas.microsoft.com/office/drawing/2014/main" id="{A595B296-23C2-8A13-267C-27D219A99A72}"/>
                    </a:ext>
                  </a:extLst>
                </p:cNvPr>
                <p:cNvGrpSpPr/>
                <p:nvPr/>
              </p:nvGrpSpPr>
              <p:grpSpPr>
                <a:xfrm>
                  <a:off x="4760712" y="3963930"/>
                  <a:ext cx="57601" cy="180486"/>
                  <a:chOff x="4760712" y="3963930"/>
                  <a:chExt cx="57601" cy="180486"/>
                </a:xfrm>
                <a:solidFill>
                  <a:srgbClr val="000000"/>
                </a:solidFill>
              </p:grpSpPr>
              <p:sp>
                <p:nvSpPr>
                  <p:cNvPr id="673" name="Freeform: Shape 672">
                    <a:extLst>
                      <a:ext uri="{FF2B5EF4-FFF2-40B4-BE49-F238E27FC236}">
                        <a16:creationId xmlns:a16="http://schemas.microsoft.com/office/drawing/2014/main" id="{6B1525E9-61CA-37C8-7597-712CC176C032}"/>
                      </a:ext>
                    </a:extLst>
                  </p:cNvPr>
                  <p:cNvSpPr/>
                  <p:nvPr/>
                </p:nvSpPr>
                <p:spPr>
                  <a:xfrm>
                    <a:off x="4791188" y="4113302"/>
                    <a:ext cx="8890" cy="31115"/>
                  </a:xfrm>
                  <a:custGeom>
                    <a:avLst/>
                    <a:gdLst>
                      <a:gd name="connsiteX0" fmla="*/ 105 w 8890"/>
                      <a:gd name="connsiteY0" fmla="*/ 31170 h 31115"/>
                      <a:gd name="connsiteX1" fmla="*/ 105 w 8890"/>
                      <a:gd name="connsiteY1" fmla="*/ 55 h 31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890" h="31115">
                        <a:moveTo>
                          <a:pt x="105" y="31170"/>
                        </a:moveTo>
                        <a:lnTo>
                          <a:pt x="105" y="55"/>
                        </a:lnTo>
                      </a:path>
                    </a:pathLst>
                  </a:custGeom>
                  <a:solidFill>
                    <a:srgbClr val="000000"/>
                  </a:solidFill>
                  <a:ln w="7106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74" name="Freeform: Shape 673">
                    <a:extLst>
                      <a:ext uri="{FF2B5EF4-FFF2-40B4-BE49-F238E27FC236}">
                        <a16:creationId xmlns:a16="http://schemas.microsoft.com/office/drawing/2014/main" id="{B17FEF2C-9E2D-8BF1-F410-0DB307897DD8}"/>
                      </a:ext>
                    </a:extLst>
                  </p:cNvPr>
                  <p:cNvSpPr/>
                  <p:nvPr/>
                </p:nvSpPr>
                <p:spPr>
                  <a:xfrm flipV="1">
                    <a:off x="4760712" y="3963930"/>
                    <a:ext cx="57601" cy="92372"/>
                  </a:xfrm>
                  <a:custGeom>
                    <a:avLst/>
                    <a:gdLst>
                      <a:gd name="connsiteX0" fmla="*/ 12915 w 57601"/>
                      <a:gd name="connsiteY0" fmla="*/ 7991 h 92372"/>
                      <a:gd name="connsiteX1" fmla="*/ 55757 w 57601"/>
                      <a:gd name="connsiteY1" fmla="*/ 7991 h 92372"/>
                      <a:gd name="connsiteX2" fmla="*/ 55757 w 57601"/>
                      <a:gd name="connsiteY2" fmla="*/ -2335 h 92372"/>
                      <a:gd name="connsiteX3" fmla="*/ -1845 w 57601"/>
                      <a:gd name="connsiteY3" fmla="*/ -2335 h 92372"/>
                      <a:gd name="connsiteX4" fmla="*/ -1845 w 57601"/>
                      <a:gd name="connsiteY4" fmla="*/ 7991 h 92372"/>
                      <a:gd name="connsiteX5" fmla="*/ 17194 w 57601"/>
                      <a:gd name="connsiteY5" fmla="*/ 27399 h 92372"/>
                      <a:gd name="connsiteX6" fmla="*/ 32362 w 57601"/>
                      <a:gd name="connsiteY6" fmla="*/ 43131 h 92372"/>
                      <a:gd name="connsiteX7" fmla="*/ 40588 w 57601"/>
                      <a:gd name="connsiteY7" fmla="*/ 54333 h 92372"/>
                      <a:gd name="connsiteX8" fmla="*/ 42941 w 57601"/>
                      <a:gd name="connsiteY8" fmla="*/ 63356 h 92372"/>
                      <a:gd name="connsiteX9" fmla="*/ 37866 w 57601"/>
                      <a:gd name="connsiteY9" fmla="*/ 75141 h 92372"/>
                      <a:gd name="connsiteX10" fmla="*/ 24642 w 57601"/>
                      <a:gd name="connsiteY10" fmla="*/ 79711 h 92372"/>
                      <a:gd name="connsiteX11" fmla="*/ 12448 w 57601"/>
                      <a:gd name="connsiteY11" fmla="*/ 77708 h 92372"/>
                      <a:gd name="connsiteX12" fmla="*/ -1242 w 57601"/>
                      <a:gd name="connsiteY12" fmla="*/ 71621 h 92372"/>
                      <a:gd name="connsiteX13" fmla="*/ -1242 w 57601"/>
                      <a:gd name="connsiteY13" fmla="*/ 84028 h 92372"/>
                      <a:gd name="connsiteX14" fmla="*/ 12604 w 57601"/>
                      <a:gd name="connsiteY14" fmla="*/ 88520 h 92372"/>
                      <a:gd name="connsiteX15" fmla="*/ 24408 w 57601"/>
                      <a:gd name="connsiteY15" fmla="*/ 90037 h 92372"/>
                      <a:gd name="connsiteX16" fmla="*/ 46889 w 57601"/>
                      <a:gd name="connsiteY16" fmla="*/ 82978 h 92372"/>
                      <a:gd name="connsiteX17" fmla="*/ 55271 w 57601"/>
                      <a:gd name="connsiteY17" fmla="*/ 64154 h 92372"/>
                      <a:gd name="connsiteX18" fmla="*/ 53170 w 57601"/>
                      <a:gd name="connsiteY18" fmla="*/ 53536 h 92372"/>
                      <a:gd name="connsiteX19" fmla="*/ 45547 w 57601"/>
                      <a:gd name="connsiteY19" fmla="*/ 41731 h 92372"/>
                      <a:gd name="connsiteX20" fmla="*/ 35882 w 57601"/>
                      <a:gd name="connsiteY20" fmla="*/ 31541 h 92372"/>
                      <a:gd name="connsiteX21" fmla="*/ 12915 w 57601"/>
                      <a:gd name="connsiteY21" fmla="*/ 7991 h 92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7601" h="92372">
                        <a:moveTo>
                          <a:pt x="12915" y="7991"/>
                        </a:moveTo>
                        <a:lnTo>
                          <a:pt x="55757" y="7991"/>
                        </a:lnTo>
                        <a:lnTo>
                          <a:pt x="55757" y="-2335"/>
                        </a:lnTo>
                        <a:lnTo>
                          <a:pt x="-1845" y="-2335"/>
                        </a:lnTo>
                        <a:lnTo>
                          <a:pt x="-1845" y="7991"/>
                        </a:lnTo>
                        <a:cubicBezTo>
                          <a:pt x="2809" y="12814"/>
                          <a:pt x="9156" y="19283"/>
                          <a:pt x="17194" y="27399"/>
                        </a:cubicBezTo>
                        <a:cubicBezTo>
                          <a:pt x="25245" y="35528"/>
                          <a:pt x="30301" y="40772"/>
                          <a:pt x="32362" y="43131"/>
                        </a:cubicBezTo>
                        <a:cubicBezTo>
                          <a:pt x="36290" y="47539"/>
                          <a:pt x="39032" y="51273"/>
                          <a:pt x="40588" y="54333"/>
                        </a:cubicBezTo>
                        <a:cubicBezTo>
                          <a:pt x="42157" y="57392"/>
                          <a:pt x="42941" y="60400"/>
                          <a:pt x="42941" y="63356"/>
                        </a:cubicBezTo>
                        <a:cubicBezTo>
                          <a:pt x="42941" y="68179"/>
                          <a:pt x="41249" y="72107"/>
                          <a:pt x="37866" y="75141"/>
                        </a:cubicBezTo>
                        <a:cubicBezTo>
                          <a:pt x="34482" y="78188"/>
                          <a:pt x="30074" y="79711"/>
                          <a:pt x="24642" y="79711"/>
                        </a:cubicBezTo>
                        <a:cubicBezTo>
                          <a:pt x="20791" y="79711"/>
                          <a:pt x="16727" y="79043"/>
                          <a:pt x="12448" y="77708"/>
                        </a:cubicBezTo>
                        <a:cubicBezTo>
                          <a:pt x="8183" y="76373"/>
                          <a:pt x="3620" y="74344"/>
                          <a:pt x="-1242" y="71621"/>
                        </a:cubicBezTo>
                        <a:lnTo>
                          <a:pt x="-1242" y="84028"/>
                        </a:lnTo>
                        <a:cubicBezTo>
                          <a:pt x="3697" y="86012"/>
                          <a:pt x="8313" y="87509"/>
                          <a:pt x="12604" y="88520"/>
                        </a:cubicBezTo>
                        <a:cubicBezTo>
                          <a:pt x="16908" y="89532"/>
                          <a:pt x="20843" y="90037"/>
                          <a:pt x="24408" y="90037"/>
                        </a:cubicBezTo>
                        <a:cubicBezTo>
                          <a:pt x="33808" y="90037"/>
                          <a:pt x="41301" y="87684"/>
                          <a:pt x="46889" y="82978"/>
                        </a:cubicBezTo>
                        <a:cubicBezTo>
                          <a:pt x="52477" y="78285"/>
                          <a:pt x="55271" y="72010"/>
                          <a:pt x="55271" y="64154"/>
                        </a:cubicBezTo>
                        <a:cubicBezTo>
                          <a:pt x="55271" y="60420"/>
                          <a:pt x="54570" y="56880"/>
                          <a:pt x="53170" y="53536"/>
                        </a:cubicBezTo>
                        <a:cubicBezTo>
                          <a:pt x="51783" y="50204"/>
                          <a:pt x="49242" y="46269"/>
                          <a:pt x="45547" y="41731"/>
                        </a:cubicBezTo>
                        <a:cubicBezTo>
                          <a:pt x="44536" y="40551"/>
                          <a:pt x="41314" y="37155"/>
                          <a:pt x="35882" y="31541"/>
                        </a:cubicBezTo>
                        <a:cubicBezTo>
                          <a:pt x="30463" y="25927"/>
                          <a:pt x="22807" y="18077"/>
                          <a:pt x="12915" y="799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6" name="Graphic 303">
                  <a:extLst>
                    <a:ext uri="{FF2B5EF4-FFF2-40B4-BE49-F238E27FC236}">
                      <a16:creationId xmlns:a16="http://schemas.microsoft.com/office/drawing/2014/main" id="{DAD8B2D3-D66C-6F10-0C09-295E69C4B536}"/>
                    </a:ext>
                  </a:extLst>
                </p:cNvPr>
                <p:cNvGrpSpPr/>
                <p:nvPr/>
              </p:nvGrpSpPr>
              <p:grpSpPr>
                <a:xfrm>
                  <a:off x="5010037" y="3963930"/>
                  <a:ext cx="59721" cy="180486"/>
                  <a:chOff x="5010037" y="3963930"/>
                  <a:chExt cx="59721" cy="180486"/>
                </a:xfrm>
                <a:solidFill>
                  <a:srgbClr val="000000"/>
                </a:solidFill>
              </p:grpSpPr>
              <p:sp>
                <p:nvSpPr>
                  <p:cNvPr id="671" name="Freeform: Shape 670">
                    <a:extLst>
                      <a:ext uri="{FF2B5EF4-FFF2-40B4-BE49-F238E27FC236}">
                        <a16:creationId xmlns:a16="http://schemas.microsoft.com/office/drawing/2014/main" id="{A86D3953-AC0A-B782-787D-8F0E1FA0B0A9}"/>
                      </a:ext>
                    </a:extLst>
                  </p:cNvPr>
                  <p:cNvSpPr/>
                  <p:nvPr/>
                </p:nvSpPr>
                <p:spPr>
                  <a:xfrm>
                    <a:off x="5040143" y="4113302"/>
                    <a:ext cx="8890" cy="31115"/>
                  </a:xfrm>
                  <a:custGeom>
                    <a:avLst/>
                    <a:gdLst>
                      <a:gd name="connsiteX0" fmla="*/ 133 w 8890"/>
                      <a:gd name="connsiteY0" fmla="*/ 31170 h 31115"/>
                      <a:gd name="connsiteX1" fmla="*/ 133 w 8890"/>
                      <a:gd name="connsiteY1" fmla="*/ 55 h 31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890" h="31115">
                        <a:moveTo>
                          <a:pt x="133" y="31170"/>
                        </a:moveTo>
                        <a:lnTo>
                          <a:pt x="133" y="55"/>
                        </a:lnTo>
                      </a:path>
                    </a:pathLst>
                  </a:custGeom>
                  <a:solidFill>
                    <a:srgbClr val="000000"/>
                  </a:solidFill>
                  <a:ln w="7106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72" name="Freeform: Shape 671">
                    <a:extLst>
                      <a:ext uri="{FF2B5EF4-FFF2-40B4-BE49-F238E27FC236}">
                        <a16:creationId xmlns:a16="http://schemas.microsoft.com/office/drawing/2014/main" id="{CF1637C3-28B5-CF63-F760-D78FEDBA6A7F}"/>
                      </a:ext>
                    </a:extLst>
                  </p:cNvPr>
                  <p:cNvSpPr/>
                  <p:nvPr/>
                </p:nvSpPr>
                <p:spPr>
                  <a:xfrm flipV="1">
                    <a:off x="5010037" y="3963930"/>
                    <a:ext cx="59721" cy="94142"/>
                  </a:xfrm>
                  <a:custGeom>
                    <a:avLst/>
                    <a:gdLst>
                      <a:gd name="connsiteX0" fmla="*/ 39123 w 59721"/>
                      <a:gd name="connsiteY0" fmla="*/ 48408 h 94142"/>
                      <a:gd name="connsiteX1" fmla="*/ 52872 w 59721"/>
                      <a:gd name="connsiteY1" fmla="*/ 40552 h 94142"/>
                      <a:gd name="connsiteX2" fmla="*/ 57831 w 59721"/>
                      <a:gd name="connsiteY2" fmla="*/ 25850 h 94142"/>
                      <a:gd name="connsiteX3" fmla="*/ 48594 w 59721"/>
                      <a:gd name="connsiteY3" fmla="*/ 5061 h 94142"/>
                      <a:gd name="connsiteX4" fmla="*/ 22341 w 59721"/>
                      <a:gd name="connsiteY4" fmla="*/ -2290 h 94142"/>
                      <a:gd name="connsiteX5" fmla="*/ 10595 w 59721"/>
                      <a:gd name="connsiteY5" fmla="*/ -1162 h 94142"/>
                      <a:gd name="connsiteX6" fmla="*/ -1890 w 59721"/>
                      <a:gd name="connsiteY6" fmla="*/ 2222 h 94142"/>
                      <a:gd name="connsiteX7" fmla="*/ -1890 w 59721"/>
                      <a:gd name="connsiteY7" fmla="*/ 14065 h 94142"/>
                      <a:gd name="connsiteX8" fmla="*/ 9272 w 59721"/>
                      <a:gd name="connsiteY8" fmla="*/ 9573 h 94142"/>
                      <a:gd name="connsiteX9" fmla="*/ 21990 w 59721"/>
                      <a:gd name="connsiteY9" fmla="*/ 8056 h 94142"/>
                      <a:gd name="connsiteX10" fmla="*/ 39570 w 59721"/>
                      <a:gd name="connsiteY10" fmla="*/ 12607 h 94142"/>
                      <a:gd name="connsiteX11" fmla="*/ 45618 w 59721"/>
                      <a:gd name="connsiteY11" fmla="*/ 25850 h 94142"/>
                      <a:gd name="connsiteX12" fmla="*/ 39998 w 59721"/>
                      <a:gd name="connsiteY12" fmla="*/ 38393 h 94142"/>
                      <a:gd name="connsiteX13" fmla="*/ 24363 w 59721"/>
                      <a:gd name="connsiteY13" fmla="*/ 42924 h 94142"/>
                      <a:gd name="connsiteX14" fmla="*/ 13784 w 59721"/>
                      <a:gd name="connsiteY14" fmla="*/ 42924 h 94142"/>
                      <a:gd name="connsiteX15" fmla="*/ 13784 w 59721"/>
                      <a:gd name="connsiteY15" fmla="*/ 53017 h 94142"/>
                      <a:gd name="connsiteX16" fmla="*/ 24849 w 59721"/>
                      <a:gd name="connsiteY16" fmla="*/ 53017 h 94142"/>
                      <a:gd name="connsiteX17" fmla="*/ 38695 w 59721"/>
                      <a:gd name="connsiteY17" fmla="*/ 56634 h 94142"/>
                      <a:gd name="connsiteX18" fmla="*/ 43499 w 59721"/>
                      <a:gd name="connsiteY18" fmla="*/ 67058 h 94142"/>
                      <a:gd name="connsiteX19" fmla="*/ 38540 w 59721"/>
                      <a:gd name="connsiteY19" fmla="*/ 77773 h 94142"/>
                      <a:gd name="connsiteX20" fmla="*/ 24363 w 59721"/>
                      <a:gd name="connsiteY20" fmla="*/ 81526 h 94142"/>
                      <a:gd name="connsiteX21" fmla="*/ 13531 w 59721"/>
                      <a:gd name="connsiteY21" fmla="*/ 80418 h 94142"/>
                      <a:gd name="connsiteX22" fmla="*/ 832 w 59721"/>
                      <a:gd name="connsiteY22" fmla="*/ 77034 h 94142"/>
                      <a:gd name="connsiteX23" fmla="*/ 832 w 59721"/>
                      <a:gd name="connsiteY23" fmla="*/ 87963 h 94142"/>
                      <a:gd name="connsiteX24" fmla="*/ 13939 w 59721"/>
                      <a:gd name="connsiteY24" fmla="*/ 90880 h 94142"/>
                      <a:gd name="connsiteX25" fmla="*/ 25452 w 59721"/>
                      <a:gd name="connsiteY25" fmla="*/ 91853 h 94142"/>
                      <a:gd name="connsiteX26" fmla="*/ 47563 w 59721"/>
                      <a:gd name="connsiteY26" fmla="*/ 85493 h 94142"/>
                      <a:gd name="connsiteX27" fmla="*/ 55711 w 59721"/>
                      <a:gd name="connsiteY27" fmla="*/ 68341 h 94142"/>
                      <a:gd name="connsiteX28" fmla="*/ 51394 w 59721"/>
                      <a:gd name="connsiteY28" fmla="*/ 55604 h 94142"/>
                      <a:gd name="connsiteX29" fmla="*/ 39123 w 59721"/>
                      <a:gd name="connsiteY29" fmla="*/ 48408 h 94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59721" h="94142">
                        <a:moveTo>
                          <a:pt x="39123" y="48408"/>
                        </a:moveTo>
                        <a:cubicBezTo>
                          <a:pt x="44996" y="47151"/>
                          <a:pt x="49579" y="44532"/>
                          <a:pt x="52872" y="40552"/>
                        </a:cubicBezTo>
                        <a:cubicBezTo>
                          <a:pt x="56178" y="36585"/>
                          <a:pt x="57831" y="31684"/>
                          <a:pt x="57831" y="25850"/>
                        </a:cubicBezTo>
                        <a:cubicBezTo>
                          <a:pt x="57831" y="16904"/>
                          <a:pt x="54752" y="9975"/>
                          <a:pt x="48594" y="5061"/>
                        </a:cubicBezTo>
                        <a:cubicBezTo>
                          <a:pt x="42436" y="161"/>
                          <a:pt x="33684" y="-2290"/>
                          <a:pt x="22341" y="-2290"/>
                        </a:cubicBezTo>
                        <a:cubicBezTo>
                          <a:pt x="18542" y="-2290"/>
                          <a:pt x="14627" y="-1914"/>
                          <a:pt x="10595" y="-1162"/>
                        </a:cubicBezTo>
                        <a:cubicBezTo>
                          <a:pt x="6563" y="-410"/>
                          <a:pt x="2401" y="718"/>
                          <a:pt x="-1890" y="2222"/>
                        </a:cubicBezTo>
                        <a:lnTo>
                          <a:pt x="-1890" y="14065"/>
                        </a:lnTo>
                        <a:cubicBezTo>
                          <a:pt x="1506" y="12081"/>
                          <a:pt x="5227" y="10584"/>
                          <a:pt x="9272" y="9573"/>
                        </a:cubicBezTo>
                        <a:cubicBezTo>
                          <a:pt x="13330" y="8562"/>
                          <a:pt x="17570" y="8056"/>
                          <a:pt x="21990" y="8056"/>
                        </a:cubicBezTo>
                        <a:cubicBezTo>
                          <a:pt x="29678" y="8056"/>
                          <a:pt x="35539" y="9573"/>
                          <a:pt x="39570" y="12607"/>
                        </a:cubicBezTo>
                        <a:cubicBezTo>
                          <a:pt x="43602" y="15640"/>
                          <a:pt x="45618" y="20055"/>
                          <a:pt x="45618" y="25850"/>
                        </a:cubicBezTo>
                        <a:cubicBezTo>
                          <a:pt x="45618" y="31204"/>
                          <a:pt x="43745" y="35385"/>
                          <a:pt x="39998" y="38393"/>
                        </a:cubicBezTo>
                        <a:cubicBezTo>
                          <a:pt x="36251" y="41414"/>
                          <a:pt x="31040" y="42924"/>
                          <a:pt x="24363" y="42924"/>
                        </a:cubicBezTo>
                        <a:lnTo>
                          <a:pt x="13784" y="42924"/>
                        </a:lnTo>
                        <a:lnTo>
                          <a:pt x="13784" y="53017"/>
                        </a:lnTo>
                        <a:lnTo>
                          <a:pt x="24849" y="53017"/>
                        </a:lnTo>
                        <a:cubicBezTo>
                          <a:pt x="30878" y="53017"/>
                          <a:pt x="35493" y="54223"/>
                          <a:pt x="38695" y="56634"/>
                        </a:cubicBezTo>
                        <a:cubicBezTo>
                          <a:pt x="41898" y="59046"/>
                          <a:pt x="43499" y="62520"/>
                          <a:pt x="43499" y="67058"/>
                        </a:cubicBezTo>
                        <a:cubicBezTo>
                          <a:pt x="43499" y="71712"/>
                          <a:pt x="41846" y="75284"/>
                          <a:pt x="38540" y="77773"/>
                        </a:cubicBezTo>
                        <a:cubicBezTo>
                          <a:pt x="35247" y="80275"/>
                          <a:pt x="30521" y="81526"/>
                          <a:pt x="24363" y="81526"/>
                        </a:cubicBezTo>
                        <a:cubicBezTo>
                          <a:pt x="20992" y="81526"/>
                          <a:pt x="17382" y="81157"/>
                          <a:pt x="13531" y="80418"/>
                        </a:cubicBezTo>
                        <a:cubicBezTo>
                          <a:pt x="9681" y="79692"/>
                          <a:pt x="5448" y="78564"/>
                          <a:pt x="832" y="77034"/>
                        </a:cubicBezTo>
                        <a:lnTo>
                          <a:pt x="832" y="87963"/>
                        </a:lnTo>
                        <a:cubicBezTo>
                          <a:pt x="5500" y="89260"/>
                          <a:pt x="9869" y="90232"/>
                          <a:pt x="13939" y="90880"/>
                        </a:cubicBezTo>
                        <a:cubicBezTo>
                          <a:pt x="18010" y="91528"/>
                          <a:pt x="21848" y="91853"/>
                          <a:pt x="25452" y="91853"/>
                        </a:cubicBezTo>
                        <a:cubicBezTo>
                          <a:pt x="34773" y="91853"/>
                          <a:pt x="42144" y="89733"/>
                          <a:pt x="47563" y="85493"/>
                        </a:cubicBezTo>
                        <a:cubicBezTo>
                          <a:pt x="52995" y="81267"/>
                          <a:pt x="55711" y="75550"/>
                          <a:pt x="55711" y="68341"/>
                        </a:cubicBezTo>
                        <a:cubicBezTo>
                          <a:pt x="55711" y="63311"/>
                          <a:pt x="54272" y="59065"/>
                          <a:pt x="51394" y="55604"/>
                        </a:cubicBezTo>
                        <a:cubicBezTo>
                          <a:pt x="48516" y="52142"/>
                          <a:pt x="44426" y="49744"/>
                          <a:pt x="39123" y="4840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7" name="Graphic 303">
                  <a:extLst>
                    <a:ext uri="{FF2B5EF4-FFF2-40B4-BE49-F238E27FC236}">
                      <a16:creationId xmlns:a16="http://schemas.microsoft.com/office/drawing/2014/main" id="{5353183A-9631-77F9-5113-FB1A788705A1}"/>
                    </a:ext>
                  </a:extLst>
                </p:cNvPr>
                <p:cNvGrpSpPr/>
                <p:nvPr/>
              </p:nvGrpSpPr>
              <p:grpSpPr>
                <a:xfrm>
                  <a:off x="5255589" y="3965564"/>
                  <a:ext cx="66119" cy="178853"/>
                  <a:chOff x="5255589" y="3965564"/>
                  <a:chExt cx="66119" cy="178853"/>
                </a:xfrm>
                <a:solidFill>
                  <a:srgbClr val="000000"/>
                </a:solidFill>
              </p:grpSpPr>
              <p:sp>
                <p:nvSpPr>
                  <p:cNvPr id="669" name="Freeform: Shape 668">
                    <a:extLst>
                      <a:ext uri="{FF2B5EF4-FFF2-40B4-BE49-F238E27FC236}">
                        <a16:creationId xmlns:a16="http://schemas.microsoft.com/office/drawing/2014/main" id="{CE37CC66-9F13-3539-17C3-95E773220AE4}"/>
                      </a:ext>
                    </a:extLst>
                  </p:cNvPr>
                  <p:cNvSpPr/>
                  <p:nvPr/>
                </p:nvSpPr>
                <p:spPr>
                  <a:xfrm>
                    <a:off x="5289090" y="4113302"/>
                    <a:ext cx="8890" cy="31115"/>
                  </a:xfrm>
                  <a:custGeom>
                    <a:avLst/>
                    <a:gdLst>
                      <a:gd name="connsiteX0" fmla="*/ 161 w 8890"/>
                      <a:gd name="connsiteY0" fmla="*/ 31170 h 31115"/>
                      <a:gd name="connsiteX1" fmla="*/ 161 w 8890"/>
                      <a:gd name="connsiteY1" fmla="*/ 55 h 31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890" h="31115">
                        <a:moveTo>
                          <a:pt x="161" y="31170"/>
                        </a:moveTo>
                        <a:lnTo>
                          <a:pt x="161" y="55"/>
                        </a:lnTo>
                      </a:path>
                    </a:pathLst>
                  </a:custGeom>
                  <a:solidFill>
                    <a:srgbClr val="000000"/>
                  </a:solidFill>
                  <a:ln w="7106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70" name="Freeform: Shape 669">
                    <a:extLst>
                      <a:ext uri="{FF2B5EF4-FFF2-40B4-BE49-F238E27FC236}">
                        <a16:creationId xmlns:a16="http://schemas.microsoft.com/office/drawing/2014/main" id="{5715154B-7E8E-69C9-889E-BA574694521C}"/>
                      </a:ext>
                    </a:extLst>
                  </p:cNvPr>
                  <p:cNvSpPr/>
                  <p:nvPr/>
                </p:nvSpPr>
                <p:spPr>
                  <a:xfrm flipV="1">
                    <a:off x="5255589" y="3965564"/>
                    <a:ext cx="66119" cy="90739"/>
                  </a:xfrm>
                  <a:custGeom>
                    <a:avLst/>
                    <a:gdLst>
                      <a:gd name="connsiteX0" fmla="*/ 39103 w 66119"/>
                      <a:gd name="connsiteY0" fmla="*/ 77750 h 90739"/>
                      <a:gd name="connsiteX1" fmla="*/ 8105 w 66119"/>
                      <a:gd name="connsiteY1" fmla="*/ 29308 h 90739"/>
                      <a:gd name="connsiteX2" fmla="*/ 39103 w 66119"/>
                      <a:gd name="connsiteY2" fmla="*/ 29308 h 90739"/>
                      <a:gd name="connsiteX3" fmla="*/ 39103 w 66119"/>
                      <a:gd name="connsiteY3" fmla="*/ 77750 h 90739"/>
                      <a:gd name="connsiteX4" fmla="*/ 35875 w 66119"/>
                      <a:gd name="connsiteY4" fmla="*/ 88446 h 90739"/>
                      <a:gd name="connsiteX5" fmla="*/ 51316 w 66119"/>
                      <a:gd name="connsiteY5" fmla="*/ 88446 h 90739"/>
                      <a:gd name="connsiteX6" fmla="*/ 51316 w 66119"/>
                      <a:gd name="connsiteY6" fmla="*/ 29308 h 90739"/>
                      <a:gd name="connsiteX7" fmla="*/ 64268 w 66119"/>
                      <a:gd name="connsiteY7" fmla="*/ 29308 h 90739"/>
                      <a:gd name="connsiteX8" fmla="*/ 64268 w 66119"/>
                      <a:gd name="connsiteY8" fmla="*/ 19098 h 90739"/>
                      <a:gd name="connsiteX9" fmla="*/ 51316 w 66119"/>
                      <a:gd name="connsiteY9" fmla="*/ 19098 h 90739"/>
                      <a:gd name="connsiteX10" fmla="*/ 51316 w 66119"/>
                      <a:gd name="connsiteY10" fmla="*/ -2293 h 90739"/>
                      <a:gd name="connsiteX11" fmla="*/ 39103 w 66119"/>
                      <a:gd name="connsiteY11" fmla="*/ -2293 h 90739"/>
                      <a:gd name="connsiteX12" fmla="*/ 39103 w 66119"/>
                      <a:gd name="connsiteY12" fmla="*/ 19098 h 90739"/>
                      <a:gd name="connsiteX13" fmla="*/ -1852 w 66119"/>
                      <a:gd name="connsiteY13" fmla="*/ 19098 h 90739"/>
                      <a:gd name="connsiteX14" fmla="*/ -1852 w 66119"/>
                      <a:gd name="connsiteY14" fmla="*/ 30941 h 90739"/>
                      <a:gd name="connsiteX15" fmla="*/ 35875 w 66119"/>
                      <a:gd name="connsiteY15" fmla="*/ 88446 h 90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6119" h="90739">
                        <a:moveTo>
                          <a:pt x="39103" y="77750"/>
                        </a:moveTo>
                        <a:lnTo>
                          <a:pt x="8105" y="29308"/>
                        </a:lnTo>
                        <a:lnTo>
                          <a:pt x="39103" y="29308"/>
                        </a:lnTo>
                        <a:lnTo>
                          <a:pt x="39103" y="77750"/>
                        </a:lnTo>
                        <a:close/>
                        <a:moveTo>
                          <a:pt x="35875" y="88446"/>
                        </a:moveTo>
                        <a:lnTo>
                          <a:pt x="51316" y="88446"/>
                        </a:lnTo>
                        <a:lnTo>
                          <a:pt x="51316" y="29308"/>
                        </a:lnTo>
                        <a:lnTo>
                          <a:pt x="64268" y="29308"/>
                        </a:lnTo>
                        <a:lnTo>
                          <a:pt x="64268" y="19098"/>
                        </a:lnTo>
                        <a:lnTo>
                          <a:pt x="51316" y="19098"/>
                        </a:lnTo>
                        <a:lnTo>
                          <a:pt x="51316" y="-2293"/>
                        </a:lnTo>
                        <a:lnTo>
                          <a:pt x="39103" y="-2293"/>
                        </a:lnTo>
                        <a:lnTo>
                          <a:pt x="39103" y="19098"/>
                        </a:lnTo>
                        <a:lnTo>
                          <a:pt x="-1852" y="19098"/>
                        </a:lnTo>
                        <a:lnTo>
                          <a:pt x="-1852" y="30941"/>
                        </a:lnTo>
                        <a:lnTo>
                          <a:pt x="35875" y="884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8" name="Graphic 303">
                  <a:extLst>
                    <a:ext uri="{FF2B5EF4-FFF2-40B4-BE49-F238E27FC236}">
                      <a16:creationId xmlns:a16="http://schemas.microsoft.com/office/drawing/2014/main" id="{0E9C9536-C866-81D6-2924-62EDD9847BB0}"/>
                    </a:ext>
                  </a:extLst>
                </p:cNvPr>
                <p:cNvGrpSpPr/>
                <p:nvPr/>
              </p:nvGrpSpPr>
              <p:grpSpPr>
                <a:xfrm>
                  <a:off x="5508065" y="3965564"/>
                  <a:ext cx="58710" cy="178853"/>
                  <a:chOff x="5508065" y="3965564"/>
                  <a:chExt cx="58710" cy="178853"/>
                </a:xfrm>
                <a:solidFill>
                  <a:srgbClr val="000000"/>
                </a:solidFill>
              </p:grpSpPr>
              <p:sp>
                <p:nvSpPr>
                  <p:cNvPr id="667" name="Freeform: Shape 666">
                    <a:extLst>
                      <a:ext uri="{FF2B5EF4-FFF2-40B4-BE49-F238E27FC236}">
                        <a16:creationId xmlns:a16="http://schemas.microsoft.com/office/drawing/2014/main" id="{02D05C99-5200-210D-2E74-0875FDA713C1}"/>
                      </a:ext>
                    </a:extLst>
                  </p:cNvPr>
                  <p:cNvSpPr/>
                  <p:nvPr/>
                </p:nvSpPr>
                <p:spPr>
                  <a:xfrm>
                    <a:off x="5538045" y="4113302"/>
                    <a:ext cx="8890" cy="31115"/>
                  </a:xfrm>
                  <a:custGeom>
                    <a:avLst/>
                    <a:gdLst>
                      <a:gd name="connsiteX0" fmla="*/ 189 w 8890"/>
                      <a:gd name="connsiteY0" fmla="*/ 31170 h 31115"/>
                      <a:gd name="connsiteX1" fmla="*/ 189 w 8890"/>
                      <a:gd name="connsiteY1" fmla="*/ 55 h 31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890" h="31115">
                        <a:moveTo>
                          <a:pt x="189" y="31170"/>
                        </a:moveTo>
                        <a:lnTo>
                          <a:pt x="189" y="55"/>
                        </a:lnTo>
                      </a:path>
                    </a:pathLst>
                  </a:custGeom>
                  <a:solidFill>
                    <a:srgbClr val="000000"/>
                  </a:solidFill>
                  <a:ln w="7106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68" name="Freeform: Shape 667">
                    <a:extLst>
                      <a:ext uri="{FF2B5EF4-FFF2-40B4-BE49-F238E27FC236}">
                        <a16:creationId xmlns:a16="http://schemas.microsoft.com/office/drawing/2014/main" id="{24592191-84DA-3845-2F02-7990812A73FB}"/>
                      </a:ext>
                    </a:extLst>
                  </p:cNvPr>
                  <p:cNvSpPr/>
                  <p:nvPr/>
                </p:nvSpPr>
                <p:spPr>
                  <a:xfrm flipV="1">
                    <a:off x="5508065" y="3965564"/>
                    <a:ext cx="58710" cy="92508"/>
                  </a:xfrm>
                  <a:custGeom>
                    <a:avLst/>
                    <a:gdLst>
                      <a:gd name="connsiteX0" fmla="*/ 2017 w 58710"/>
                      <a:gd name="connsiteY0" fmla="*/ 90261 h 92508"/>
                      <a:gd name="connsiteX1" fmla="*/ 50206 w 58710"/>
                      <a:gd name="connsiteY1" fmla="*/ 90261 h 92508"/>
                      <a:gd name="connsiteX2" fmla="*/ 50206 w 58710"/>
                      <a:gd name="connsiteY2" fmla="*/ 79915 h 92508"/>
                      <a:gd name="connsiteX3" fmla="*/ 13257 w 58710"/>
                      <a:gd name="connsiteY3" fmla="*/ 79915 h 92508"/>
                      <a:gd name="connsiteX4" fmla="*/ 13257 w 58710"/>
                      <a:gd name="connsiteY4" fmla="*/ 57688 h 92508"/>
                      <a:gd name="connsiteX5" fmla="*/ 18585 w 58710"/>
                      <a:gd name="connsiteY5" fmla="*/ 59049 h 92508"/>
                      <a:gd name="connsiteX6" fmla="*/ 23953 w 58710"/>
                      <a:gd name="connsiteY6" fmla="*/ 59496 h 92508"/>
                      <a:gd name="connsiteX7" fmla="*/ 48009 w 58710"/>
                      <a:gd name="connsiteY7" fmla="*/ 51173 h 92508"/>
                      <a:gd name="connsiteX8" fmla="*/ 56896 w 58710"/>
                      <a:gd name="connsiteY8" fmla="*/ 28634 h 92508"/>
                      <a:gd name="connsiteX9" fmla="*/ 47775 w 58710"/>
                      <a:gd name="connsiteY9" fmla="*/ 5862 h 92508"/>
                      <a:gd name="connsiteX10" fmla="*/ 22066 w 58710"/>
                      <a:gd name="connsiteY10" fmla="*/ -2248 h 92508"/>
                      <a:gd name="connsiteX11" fmla="*/ 10418 w 58710"/>
                      <a:gd name="connsiteY11" fmla="*/ -1275 h 92508"/>
                      <a:gd name="connsiteX12" fmla="*/ -1814 w 58710"/>
                      <a:gd name="connsiteY12" fmla="*/ 1642 h 92508"/>
                      <a:gd name="connsiteX13" fmla="*/ -1814 w 58710"/>
                      <a:gd name="connsiteY13" fmla="*/ 13990 h 92508"/>
                      <a:gd name="connsiteX14" fmla="*/ 9484 w 58710"/>
                      <a:gd name="connsiteY14" fmla="*/ 9557 h 92508"/>
                      <a:gd name="connsiteX15" fmla="*/ 21814 w 58710"/>
                      <a:gd name="connsiteY15" fmla="*/ 8098 h 92508"/>
                      <a:gd name="connsiteX16" fmla="*/ 38460 w 58710"/>
                      <a:gd name="connsiteY16" fmla="*/ 13621 h 92508"/>
                      <a:gd name="connsiteX17" fmla="*/ 44605 w 58710"/>
                      <a:gd name="connsiteY17" fmla="*/ 28634 h 92508"/>
                      <a:gd name="connsiteX18" fmla="*/ 38460 w 58710"/>
                      <a:gd name="connsiteY18" fmla="*/ 43628 h 92508"/>
                      <a:gd name="connsiteX19" fmla="*/ 21814 w 58710"/>
                      <a:gd name="connsiteY19" fmla="*/ 49170 h 92508"/>
                      <a:gd name="connsiteX20" fmla="*/ 11993 w 58710"/>
                      <a:gd name="connsiteY20" fmla="*/ 48081 h 92508"/>
                      <a:gd name="connsiteX21" fmla="*/ 2017 w 58710"/>
                      <a:gd name="connsiteY21" fmla="*/ 44678 h 92508"/>
                      <a:gd name="connsiteX22" fmla="*/ 2017 w 58710"/>
                      <a:gd name="connsiteY22" fmla="*/ 90261 h 92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58710" h="92508">
                        <a:moveTo>
                          <a:pt x="2017" y="90261"/>
                        </a:moveTo>
                        <a:lnTo>
                          <a:pt x="50206" y="90261"/>
                        </a:lnTo>
                        <a:lnTo>
                          <a:pt x="50206" y="79915"/>
                        </a:lnTo>
                        <a:lnTo>
                          <a:pt x="13257" y="79915"/>
                        </a:lnTo>
                        <a:lnTo>
                          <a:pt x="13257" y="57688"/>
                        </a:lnTo>
                        <a:cubicBezTo>
                          <a:pt x="15033" y="58297"/>
                          <a:pt x="16809" y="58751"/>
                          <a:pt x="18585" y="59049"/>
                        </a:cubicBezTo>
                        <a:cubicBezTo>
                          <a:pt x="20375" y="59347"/>
                          <a:pt x="22164" y="59496"/>
                          <a:pt x="23953" y="59496"/>
                        </a:cubicBezTo>
                        <a:cubicBezTo>
                          <a:pt x="34078" y="59496"/>
                          <a:pt x="42097" y="56722"/>
                          <a:pt x="48009" y="51173"/>
                        </a:cubicBezTo>
                        <a:cubicBezTo>
                          <a:pt x="53933" y="45624"/>
                          <a:pt x="56896" y="38111"/>
                          <a:pt x="56896" y="28634"/>
                        </a:cubicBezTo>
                        <a:cubicBezTo>
                          <a:pt x="56896" y="18872"/>
                          <a:pt x="53856" y="11281"/>
                          <a:pt x="47775" y="5862"/>
                        </a:cubicBezTo>
                        <a:cubicBezTo>
                          <a:pt x="41695" y="455"/>
                          <a:pt x="33125" y="-2248"/>
                          <a:pt x="22066" y="-2248"/>
                        </a:cubicBezTo>
                        <a:cubicBezTo>
                          <a:pt x="18255" y="-2248"/>
                          <a:pt x="14372" y="-1924"/>
                          <a:pt x="10418" y="-1275"/>
                        </a:cubicBezTo>
                        <a:cubicBezTo>
                          <a:pt x="6477" y="-627"/>
                          <a:pt x="2399" y="345"/>
                          <a:pt x="-1814" y="1642"/>
                        </a:cubicBezTo>
                        <a:lnTo>
                          <a:pt x="-1814" y="13990"/>
                        </a:lnTo>
                        <a:cubicBezTo>
                          <a:pt x="1829" y="12007"/>
                          <a:pt x="5595" y="10529"/>
                          <a:pt x="9484" y="9557"/>
                        </a:cubicBezTo>
                        <a:cubicBezTo>
                          <a:pt x="13374" y="8584"/>
                          <a:pt x="17483" y="8098"/>
                          <a:pt x="21814" y="8098"/>
                        </a:cubicBezTo>
                        <a:cubicBezTo>
                          <a:pt x="28828" y="8098"/>
                          <a:pt x="34376" y="9939"/>
                          <a:pt x="38460" y="13621"/>
                        </a:cubicBezTo>
                        <a:cubicBezTo>
                          <a:pt x="42557" y="17303"/>
                          <a:pt x="44605" y="22307"/>
                          <a:pt x="44605" y="28634"/>
                        </a:cubicBezTo>
                        <a:cubicBezTo>
                          <a:pt x="44605" y="34948"/>
                          <a:pt x="42557" y="39946"/>
                          <a:pt x="38460" y="43628"/>
                        </a:cubicBezTo>
                        <a:cubicBezTo>
                          <a:pt x="34376" y="47322"/>
                          <a:pt x="28828" y="49170"/>
                          <a:pt x="21814" y="49170"/>
                        </a:cubicBezTo>
                        <a:cubicBezTo>
                          <a:pt x="18534" y="49170"/>
                          <a:pt x="15260" y="48807"/>
                          <a:pt x="11993" y="48081"/>
                        </a:cubicBezTo>
                        <a:cubicBezTo>
                          <a:pt x="8739" y="47355"/>
                          <a:pt x="5413" y="46220"/>
                          <a:pt x="2017" y="44678"/>
                        </a:cubicBezTo>
                        <a:lnTo>
                          <a:pt x="2017" y="9026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9" name="Graphic 303">
                  <a:extLst>
                    <a:ext uri="{FF2B5EF4-FFF2-40B4-BE49-F238E27FC236}">
                      <a16:creationId xmlns:a16="http://schemas.microsoft.com/office/drawing/2014/main" id="{3E473E1D-22D0-76DE-4F10-E9E4488EDF86}"/>
                    </a:ext>
                  </a:extLst>
                </p:cNvPr>
                <p:cNvGrpSpPr/>
                <p:nvPr/>
              </p:nvGrpSpPr>
              <p:grpSpPr>
                <a:xfrm>
                  <a:off x="5756098" y="3963930"/>
                  <a:ext cx="62657" cy="180486"/>
                  <a:chOff x="5756098" y="3963930"/>
                  <a:chExt cx="62657" cy="180486"/>
                </a:xfrm>
                <a:solidFill>
                  <a:srgbClr val="000000"/>
                </a:solidFill>
              </p:grpSpPr>
              <p:sp>
                <p:nvSpPr>
                  <p:cNvPr id="665" name="Freeform: Shape 664">
                    <a:extLst>
                      <a:ext uri="{FF2B5EF4-FFF2-40B4-BE49-F238E27FC236}">
                        <a16:creationId xmlns:a16="http://schemas.microsoft.com/office/drawing/2014/main" id="{74999E1B-A60E-BCB0-656F-011B23A2456E}"/>
                      </a:ext>
                    </a:extLst>
                  </p:cNvPr>
                  <p:cNvSpPr/>
                  <p:nvPr/>
                </p:nvSpPr>
                <p:spPr>
                  <a:xfrm>
                    <a:off x="5787001" y="4113302"/>
                    <a:ext cx="8890" cy="31115"/>
                  </a:xfrm>
                  <a:custGeom>
                    <a:avLst/>
                    <a:gdLst>
                      <a:gd name="connsiteX0" fmla="*/ 217 w 8890"/>
                      <a:gd name="connsiteY0" fmla="*/ 31170 h 31115"/>
                      <a:gd name="connsiteX1" fmla="*/ 217 w 8890"/>
                      <a:gd name="connsiteY1" fmla="*/ 55 h 31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890" h="31115">
                        <a:moveTo>
                          <a:pt x="217" y="31170"/>
                        </a:moveTo>
                        <a:lnTo>
                          <a:pt x="217" y="55"/>
                        </a:lnTo>
                      </a:path>
                    </a:pathLst>
                  </a:custGeom>
                  <a:solidFill>
                    <a:srgbClr val="000000"/>
                  </a:solidFill>
                  <a:ln w="7106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66" name="Freeform: Shape 665">
                    <a:extLst>
                      <a:ext uri="{FF2B5EF4-FFF2-40B4-BE49-F238E27FC236}">
                        <a16:creationId xmlns:a16="http://schemas.microsoft.com/office/drawing/2014/main" id="{E51BCDFF-BEDE-46E0-457C-FF31D911E435}"/>
                      </a:ext>
                    </a:extLst>
                  </p:cNvPr>
                  <p:cNvSpPr/>
                  <p:nvPr/>
                </p:nvSpPr>
                <p:spPr>
                  <a:xfrm flipV="1">
                    <a:off x="5756098" y="3963930"/>
                    <a:ext cx="62657" cy="94142"/>
                  </a:xfrm>
                  <a:custGeom>
                    <a:avLst/>
                    <a:gdLst>
                      <a:gd name="connsiteX0" fmla="*/ 30558 w 62657"/>
                      <a:gd name="connsiteY0" fmla="*/ 49731 h 94142"/>
                      <a:gd name="connsiteX1" fmla="*/ 17451 w 62657"/>
                      <a:gd name="connsiteY1" fmla="*/ 44072 h 94142"/>
                      <a:gd name="connsiteX2" fmla="*/ 12628 w 62657"/>
                      <a:gd name="connsiteY2" fmla="*/ 28592 h 94142"/>
                      <a:gd name="connsiteX3" fmla="*/ 17451 w 62657"/>
                      <a:gd name="connsiteY3" fmla="*/ 13112 h 94142"/>
                      <a:gd name="connsiteX4" fmla="*/ 30558 w 62657"/>
                      <a:gd name="connsiteY4" fmla="*/ 7434 h 94142"/>
                      <a:gd name="connsiteX5" fmla="*/ 43646 w 62657"/>
                      <a:gd name="connsiteY5" fmla="*/ 13112 h 94142"/>
                      <a:gd name="connsiteX6" fmla="*/ 48468 w 62657"/>
                      <a:gd name="connsiteY6" fmla="*/ 28592 h 94142"/>
                      <a:gd name="connsiteX7" fmla="*/ 43646 w 62657"/>
                      <a:gd name="connsiteY7" fmla="*/ 44072 h 94142"/>
                      <a:gd name="connsiteX8" fmla="*/ 30558 w 62657"/>
                      <a:gd name="connsiteY8" fmla="*/ 49731 h 94142"/>
                      <a:gd name="connsiteX9" fmla="*/ 54925 w 62657"/>
                      <a:gd name="connsiteY9" fmla="*/ 88216 h 94142"/>
                      <a:gd name="connsiteX10" fmla="*/ 54925 w 62657"/>
                      <a:gd name="connsiteY10" fmla="*/ 77034 h 94142"/>
                      <a:gd name="connsiteX11" fmla="*/ 45590 w 62657"/>
                      <a:gd name="connsiteY11" fmla="*/ 80359 h 94142"/>
                      <a:gd name="connsiteX12" fmla="*/ 36256 w 62657"/>
                      <a:gd name="connsiteY12" fmla="*/ 81526 h 94142"/>
                      <a:gd name="connsiteX13" fmla="*/ 17684 w 62657"/>
                      <a:gd name="connsiteY13" fmla="*/ 73320 h 94142"/>
                      <a:gd name="connsiteX14" fmla="*/ 10372 w 62657"/>
                      <a:gd name="connsiteY14" fmla="*/ 48525 h 94142"/>
                      <a:gd name="connsiteX15" fmla="*/ 19356 w 62657"/>
                      <a:gd name="connsiteY15" fmla="*/ 56634 h 94142"/>
                      <a:gd name="connsiteX16" fmla="*/ 31277 w 62657"/>
                      <a:gd name="connsiteY16" fmla="*/ 59454 h 94142"/>
                      <a:gd name="connsiteX17" fmla="*/ 52883 w 62657"/>
                      <a:gd name="connsiteY17" fmla="*/ 51150 h 94142"/>
                      <a:gd name="connsiteX18" fmla="*/ 60817 w 62657"/>
                      <a:gd name="connsiteY18" fmla="*/ 28592 h 94142"/>
                      <a:gd name="connsiteX19" fmla="*/ 52552 w 62657"/>
                      <a:gd name="connsiteY19" fmla="*/ 6150 h 94142"/>
                      <a:gd name="connsiteX20" fmla="*/ 30558 w 62657"/>
                      <a:gd name="connsiteY20" fmla="*/ -2290 h 94142"/>
                      <a:gd name="connsiteX21" fmla="*/ 6483 w 62657"/>
                      <a:gd name="connsiteY21" fmla="*/ 9767 h 94142"/>
                      <a:gd name="connsiteX22" fmla="*/ -1841 w 62657"/>
                      <a:gd name="connsiteY22" fmla="*/ 44752 h 94142"/>
                      <a:gd name="connsiteX23" fmla="*/ 8369 w 62657"/>
                      <a:gd name="connsiteY23" fmla="*/ 79057 h 94142"/>
                      <a:gd name="connsiteX24" fmla="*/ 35770 w 62657"/>
                      <a:gd name="connsiteY24" fmla="*/ 91853 h 94142"/>
                      <a:gd name="connsiteX25" fmla="*/ 45104 w 62657"/>
                      <a:gd name="connsiteY25" fmla="*/ 90939 h 94142"/>
                      <a:gd name="connsiteX26" fmla="*/ 54925 w 62657"/>
                      <a:gd name="connsiteY26" fmla="*/ 88216 h 94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62657" h="94142">
                        <a:moveTo>
                          <a:pt x="30558" y="49731"/>
                        </a:moveTo>
                        <a:cubicBezTo>
                          <a:pt x="25048" y="49731"/>
                          <a:pt x="20679" y="47844"/>
                          <a:pt x="17451" y="44072"/>
                        </a:cubicBezTo>
                        <a:cubicBezTo>
                          <a:pt x="14235" y="40312"/>
                          <a:pt x="12628" y="35152"/>
                          <a:pt x="12628" y="28592"/>
                        </a:cubicBezTo>
                        <a:cubicBezTo>
                          <a:pt x="12628" y="22071"/>
                          <a:pt x="14235" y="16911"/>
                          <a:pt x="17451" y="13112"/>
                        </a:cubicBezTo>
                        <a:cubicBezTo>
                          <a:pt x="20679" y="9327"/>
                          <a:pt x="25048" y="7434"/>
                          <a:pt x="30558" y="7434"/>
                        </a:cubicBezTo>
                        <a:cubicBezTo>
                          <a:pt x="36068" y="7434"/>
                          <a:pt x="40430" y="9327"/>
                          <a:pt x="43646" y="13112"/>
                        </a:cubicBezTo>
                        <a:cubicBezTo>
                          <a:pt x="46861" y="16911"/>
                          <a:pt x="48468" y="22071"/>
                          <a:pt x="48468" y="28592"/>
                        </a:cubicBezTo>
                        <a:cubicBezTo>
                          <a:pt x="48468" y="35152"/>
                          <a:pt x="46861" y="40312"/>
                          <a:pt x="43646" y="44072"/>
                        </a:cubicBezTo>
                        <a:cubicBezTo>
                          <a:pt x="40430" y="47844"/>
                          <a:pt x="36068" y="49731"/>
                          <a:pt x="30558" y="49731"/>
                        </a:cubicBezTo>
                        <a:close/>
                        <a:moveTo>
                          <a:pt x="54925" y="88216"/>
                        </a:moveTo>
                        <a:lnTo>
                          <a:pt x="54925" y="77034"/>
                        </a:lnTo>
                        <a:cubicBezTo>
                          <a:pt x="51839" y="78486"/>
                          <a:pt x="48728" y="79595"/>
                          <a:pt x="45590" y="80359"/>
                        </a:cubicBezTo>
                        <a:cubicBezTo>
                          <a:pt x="42453" y="81137"/>
                          <a:pt x="39341" y="81526"/>
                          <a:pt x="36256" y="81526"/>
                        </a:cubicBezTo>
                        <a:cubicBezTo>
                          <a:pt x="28153" y="81526"/>
                          <a:pt x="21962" y="78791"/>
                          <a:pt x="17684" y="73320"/>
                        </a:cubicBezTo>
                        <a:cubicBezTo>
                          <a:pt x="13419" y="67849"/>
                          <a:pt x="10981" y="59584"/>
                          <a:pt x="10372" y="48525"/>
                        </a:cubicBezTo>
                        <a:cubicBezTo>
                          <a:pt x="12757" y="52051"/>
                          <a:pt x="15752" y="54754"/>
                          <a:pt x="19356" y="56634"/>
                        </a:cubicBezTo>
                        <a:cubicBezTo>
                          <a:pt x="22974" y="58514"/>
                          <a:pt x="26947" y="59454"/>
                          <a:pt x="31277" y="59454"/>
                        </a:cubicBezTo>
                        <a:cubicBezTo>
                          <a:pt x="40391" y="59454"/>
                          <a:pt x="47593" y="56686"/>
                          <a:pt x="52883" y="51150"/>
                        </a:cubicBezTo>
                        <a:cubicBezTo>
                          <a:pt x="58172" y="45627"/>
                          <a:pt x="60817" y="38108"/>
                          <a:pt x="60817" y="28592"/>
                        </a:cubicBezTo>
                        <a:cubicBezTo>
                          <a:pt x="60817" y="19270"/>
                          <a:pt x="58062" y="11790"/>
                          <a:pt x="52552" y="6150"/>
                        </a:cubicBezTo>
                        <a:cubicBezTo>
                          <a:pt x="47042" y="524"/>
                          <a:pt x="39711" y="-2290"/>
                          <a:pt x="30558" y="-2290"/>
                        </a:cubicBezTo>
                        <a:cubicBezTo>
                          <a:pt x="20056" y="-2290"/>
                          <a:pt x="12031" y="1729"/>
                          <a:pt x="6483" y="9767"/>
                        </a:cubicBezTo>
                        <a:cubicBezTo>
                          <a:pt x="934" y="17818"/>
                          <a:pt x="-1841" y="29480"/>
                          <a:pt x="-1841" y="44752"/>
                        </a:cubicBezTo>
                        <a:cubicBezTo>
                          <a:pt x="-1841" y="59091"/>
                          <a:pt x="1562" y="70526"/>
                          <a:pt x="8369" y="79057"/>
                        </a:cubicBezTo>
                        <a:cubicBezTo>
                          <a:pt x="15175" y="87587"/>
                          <a:pt x="24309" y="91853"/>
                          <a:pt x="35770" y="91853"/>
                        </a:cubicBezTo>
                        <a:cubicBezTo>
                          <a:pt x="38855" y="91853"/>
                          <a:pt x="41967" y="91548"/>
                          <a:pt x="45104" y="90939"/>
                        </a:cubicBezTo>
                        <a:cubicBezTo>
                          <a:pt x="48241" y="90329"/>
                          <a:pt x="51515" y="89422"/>
                          <a:pt x="54925" y="8821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0" name="Graphic 303">
                  <a:extLst>
                    <a:ext uri="{FF2B5EF4-FFF2-40B4-BE49-F238E27FC236}">
                      <a16:creationId xmlns:a16="http://schemas.microsoft.com/office/drawing/2014/main" id="{6A47E6E3-AC45-7968-3836-C792D6B40A22}"/>
                    </a:ext>
                  </a:extLst>
                </p:cNvPr>
                <p:cNvGrpSpPr/>
                <p:nvPr/>
              </p:nvGrpSpPr>
              <p:grpSpPr>
                <a:xfrm>
                  <a:off x="6006570" y="3965564"/>
                  <a:ext cx="58340" cy="178853"/>
                  <a:chOff x="6006570" y="3965564"/>
                  <a:chExt cx="58340" cy="178853"/>
                </a:xfrm>
                <a:solidFill>
                  <a:srgbClr val="000000"/>
                </a:solidFill>
              </p:grpSpPr>
              <p:sp>
                <p:nvSpPr>
                  <p:cNvPr id="663" name="Freeform: Shape 662">
                    <a:extLst>
                      <a:ext uri="{FF2B5EF4-FFF2-40B4-BE49-F238E27FC236}">
                        <a16:creationId xmlns:a16="http://schemas.microsoft.com/office/drawing/2014/main" id="{ECD31F86-17CA-899E-40C2-6D6F5FBCC086}"/>
                      </a:ext>
                    </a:extLst>
                  </p:cNvPr>
                  <p:cNvSpPr/>
                  <p:nvPr/>
                </p:nvSpPr>
                <p:spPr>
                  <a:xfrm>
                    <a:off x="6035956" y="4113302"/>
                    <a:ext cx="8890" cy="31115"/>
                  </a:xfrm>
                  <a:custGeom>
                    <a:avLst/>
                    <a:gdLst>
                      <a:gd name="connsiteX0" fmla="*/ 245 w 8890"/>
                      <a:gd name="connsiteY0" fmla="*/ 31170 h 31115"/>
                      <a:gd name="connsiteX1" fmla="*/ 245 w 8890"/>
                      <a:gd name="connsiteY1" fmla="*/ 55 h 31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890" h="31115">
                        <a:moveTo>
                          <a:pt x="245" y="31170"/>
                        </a:moveTo>
                        <a:lnTo>
                          <a:pt x="245" y="55"/>
                        </a:lnTo>
                      </a:path>
                    </a:pathLst>
                  </a:custGeom>
                  <a:solidFill>
                    <a:srgbClr val="000000"/>
                  </a:solidFill>
                  <a:ln w="7106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64" name="Freeform: Shape 663">
                    <a:extLst>
                      <a:ext uri="{FF2B5EF4-FFF2-40B4-BE49-F238E27FC236}">
                        <a16:creationId xmlns:a16="http://schemas.microsoft.com/office/drawing/2014/main" id="{B46F10A9-12EB-606F-8768-5FBEF7CAFDDA}"/>
                      </a:ext>
                    </a:extLst>
                  </p:cNvPr>
                  <p:cNvSpPr/>
                  <p:nvPr/>
                </p:nvSpPr>
                <p:spPr>
                  <a:xfrm flipV="1">
                    <a:off x="6006570" y="3965564"/>
                    <a:ext cx="58340" cy="90739"/>
                  </a:xfrm>
                  <a:custGeom>
                    <a:avLst/>
                    <a:gdLst>
                      <a:gd name="connsiteX0" fmla="*/ -1780 w 58340"/>
                      <a:gd name="connsiteY0" fmla="*/ 88446 h 90739"/>
                      <a:gd name="connsiteX1" fmla="*/ 56561 w 58340"/>
                      <a:gd name="connsiteY1" fmla="*/ 88446 h 90739"/>
                      <a:gd name="connsiteX2" fmla="*/ 56561 w 58340"/>
                      <a:gd name="connsiteY2" fmla="*/ 83215 h 90739"/>
                      <a:gd name="connsiteX3" fmla="*/ 23618 w 58340"/>
                      <a:gd name="connsiteY3" fmla="*/ -2293 h 90739"/>
                      <a:gd name="connsiteX4" fmla="*/ 10802 w 58340"/>
                      <a:gd name="connsiteY4" fmla="*/ -2293 h 90739"/>
                      <a:gd name="connsiteX5" fmla="*/ 41801 w 58340"/>
                      <a:gd name="connsiteY5" fmla="*/ 78100 h 90739"/>
                      <a:gd name="connsiteX6" fmla="*/ -1780 w 58340"/>
                      <a:gd name="connsiteY6" fmla="*/ 78100 h 90739"/>
                      <a:gd name="connsiteX7" fmla="*/ -1780 w 58340"/>
                      <a:gd name="connsiteY7" fmla="*/ 88446 h 90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8340" h="90739">
                        <a:moveTo>
                          <a:pt x="-1780" y="88446"/>
                        </a:moveTo>
                        <a:lnTo>
                          <a:pt x="56561" y="88446"/>
                        </a:lnTo>
                        <a:lnTo>
                          <a:pt x="56561" y="83215"/>
                        </a:lnTo>
                        <a:lnTo>
                          <a:pt x="23618" y="-2293"/>
                        </a:lnTo>
                        <a:lnTo>
                          <a:pt x="10802" y="-2293"/>
                        </a:lnTo>
                        <a:lnTo>
                          <a:pt x="41801" y="78100"/>
                        </a:lnTo>
                        <a:lnTo>
                          <a:pt x="-1780" y="78100"/>
                        </a:lnTo>
                        <a:lnTo>
                          <a:pt x="-1780" y="884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1" name="Graphic 303">
                  <a:extLst>
                    <a:ext uri="{FF2B5EF4-FFF2-40B4-BE49-F238E27FC236}">
                      <a16:creationId xmlns:a16="http://schemas.microsoft.com/office/drawing/2014/main" id="{7A0BB40B-3869-7F45-5C6A-D2F032F8D7F8}"/>
                    </a:ext>
                  </a:extLst>
                </p:cNvPr>
                <p:cNvGrpSpPr/>
                <p:nvPr/>
              </p:nvGrpSpPr>
              <p:grpSpPr>
                <a:xfrm>
                  <a:off x="6253756" y="3963930"/>
                  <a:ext cx="62230" cy="180486"/>
                  <a:chOff x="6253756" y="3963930"/>
                  <a:chExt cx="62230" cy="180486"/>
                </a:xfrm>
                <a:solidFill>
                  <a:srgbClr val="000000"/>
                </a:solidFill>
              </p:grpSpPr>
              <p:sp>
                <p:nvSpPr>
                  <p:cNvPr id="661" name="Freeform: Shape 660">
                    <a:extLst>
                      <a:ext uri="{FF2B5EF4-FFF2-40B4-BE49-F238E27FC236}">
                        <a16:creationId xmlns:a16="http://schemas.microsoft.com/office/drawing/2014/main" id="{30AF5D33-9C5B-20AC-FACB-C19DDCDBE890}"/>
                      </a:ext>
                    </a:extLst>
                  </p:cNvPr>
                  <p:cNvSpPr/>
                  <p:nvPr/>
                </p:nvSpPr>
                <p:spPr>
                  <a:xfrm>
                    <a:off x="6284912" y="4113302"/>
                    <a:ext cx="8890" cy="31115"/>
                  </a:xfrm>
                  <a:custGeom>
                    <a:avLst/>
                    <a:gdLst>
                      <a:gd name="connsiteX0" fmla="*/ 273 w 8890"/>
                      <a:gd name="connsiteY0" fmla="*/ 31170 h 31115"/>
                      <a:gd name="connsiteX1" fmla="*/ 273 w 8890"/>
                      <a:gd name="connsiteY1" fmla="*/ 55 h 31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890" h="31115">
                        <a:moveTo>
                          <a:pt x="273" y="31170"/>
                        </a:moveTo>
                        <a:lnTo>
                          <a:pt x="273" y="55"/>
                        </a:lnTo>
                      </a:path>
                    </a:pathLst>
                  </a:custGeom>
                  <a:solidFill>
                    <a:srgbClr val="000000"/>
                  </a:solidFill>
                  <a:ln w="7106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62" name="Freeform: Shape 661">
                    <a:extLst>
                      <a:ext uri="{FF2B5EF4-FFF2-40B4-BE49-F238E27FC236}">
                        <a16:creationId xmlns:a16="http://schemas.microsoft.com/office/drawing/2014/main" id="{7EB6F70A-8584-0B75-ABE7-DD4E85053D37}"/>
                      </a:ext>
                    </a:extLst>
                  </p:cNvPr>
                  <p:cNvSpPr/>
                  <p:nvPr/>
                </p:nvSpPr>
                <p:spPr>
                  <a:xfrm flipV="1">
                    <a:off x="6253756" y="3963930"/>
                    <a:ext cx="62230" cy="94142"/>
                  </a:xfrm>
                  <a:custGeom>
                    <a:avLst/>
                    <a:gdLst>
                      <a:gd name="connsiteX0" fmla="*/ 29354 w 62230"/>
                      <a:gd name="connsiteY0" fmla="*/ 42574 h 94142"/>
                      <a:gd name="connsiteX1" fmla="*/ 15586 w 62230"/>
                      <a:gd name="connsiteY1" fmla="*/ 37887 h 94142"/>
                      <a:gd name="connsiteX2" fmla="*/ 10588 w 62230"/>
                      <a:gd name="connsiteY2" fmla="*/ 25014 h 94142"/>
                      <a:gd name="connsiteX3" fmla="*/ 15586 w 62230"/>
                      <a:gd name="connsiteY3" fmla="*/ 12120 h 94142"/>
                      <a:gd name="connsiteX4" fmla="*/ 29354 w 62230"/>
                      <a:gd name="connsiteY4" fmla="*/ 7434 h 94142"/>
                      <a:gd name="connsiteX5" fmla="*/ 43142 w 62230"/>
                      <a:gd name="connsiteY5" fmla="*/ 12140 h 94142"/>
                      <a:gd name="connsiteX6" fmla="*/ 48198 w 62230"/>
                      <a:gd name="connsiteY6" fmla="*/ 25014 h 94142"/>
                      <a:gd name="connsiteX7" fmla="*/ 43181 w 62230"/>
                      <a:gd name="connsiteY7" fmla="*/ 37887 h 94142"/>
                      <a:gd name="connsiteX8" fmla="*/ 29354 w 62230"/>
                      <a:gd name="connsiteY8" fmla="*/ 42574 h 94142"/>
                      <a:gd name="connsiteX9" fmla="*/ 17083 w 62230"/>
                      <a:gd name="connsiteY9" fmla="*/ 47786 h 94142"/>
                      <a:gd name="connsiteX10" fmla="*/ 4773 w 62230"/>
                      <a:gd name="connsiteY10" fmla="*/ 55137 h 94142"/>
                      <a:gd name="connsiteX11" fmla="*/ 378 w 62230"/>
                      <a:gd name="connsiteY11" fmla="*/ 68341 h 94142"/>
                      <a:gd name="connsiteX12" fmla="*/ 8118 w 62230"/>
                      <a:gd name="connsiteY12" fmla="*/ 85532 h 94142"/>
                      <a:gd name="connsiteX13" fmla="*/ 29354 w 62230"/>
                      <a:gd name="connsiteY13" fmla="*/ 91853 h 94142"/>
                      <a:gd name="connsiteX14" fmla="*/ 50629 w 62230"/>
                      <a:gd name="connsiteY14" fmla="*/ 85532 h 94142"/>
                      <a:gd name="connsiteX15" fmla="*/ 58350 w 62230"/>
                      <a:gd name="connsiteY15" fmla="*/ 68341 h 94142"/>
                      <a:gd name="connsiteX16" fmla="*/ 53935 w 62230"/>
                      <a:gd name="connsiteY16" fmla="*/ 55137 h 94142"/>
                      <a:gd name="connsiteX17" fmla="*/ 41703 w 62230"/>
                      <a:gd name="connsiteY17" fmla="*/ 47786 h 94142"/>
                      <a:gd name="connsiteX18" fmla="*/ 55510 w 62230"/>
                      <a:gd name="connsiteY18" fmla="*/ 39696 h 94142"/>
                      <a:gd name="connsiteX19" fmla="*/ 60469 w 62230"/>
                      <a:gd name="connsiteY19" fmla="*/ 25014 h 94142"/>
                      <a:gd name="connsiteX20" fmla="*/ 52418 w 62230"/>
                      <a:gd name="connsiteY20" fmla="*/ 4750 h 94142"/>
                      <a:gd name="connsiteX21" fmla="*/ 29354 w 62230"/>
                      <a:gd name="connsiteY21" fmla="*/ -2290 h 94142"/>
                      <a:gd name="connsiteX22" fmla="*/ 6290 w 62230"/>
                      <a:gd name="connsiteY22" fmla="*/ 4750 h 94142"/>
                      <a:gd name="connsiteX23" fmla="*/ -1761 w 62230"/>
                      <a:gd name="connsiteY23" fmla="*/ 25014 h 94142"/>
                      <a:gd name="connsiteX24" fmla="*/ 3218 w 62230"/>
                      <a:gd name="connsiteY24" fmla="*/ 39696 h 94142"/>
                      <a:gd name="connsiteX25" fmla="*/ 17083 w 62230"/>
                      <a:gd name="connsiteY25" fmla="*/ 47786 h 94142"/>
                      <a:gd name="connsiteX26" fmla="*/ 12591 w 62230"/>
                      <a:gd name="connsiteY26" fmla="*/ 67174 h 94142"/>
                      <a:gd name="connsiteX27" fmla="*/ 16986 w 62230"/>
                      <a:gd name="connsiteY27" fmla="*/ 56187 h 94142"/>
                      <a:gd name="connsiteX28" fmla="*/ 29354 w 62230"/>
                      <a:gd name="connsiteY28" fmla="*/ 52239 h 94142"/>
                      <a:gd name="connsiteX29" fmla="*/ 41722 w 62230"/>
                      <a:gd name="connsiteY29" fmla="*/ 56187 h 94142"/>
                      <a:gd name="connsiteX30" fmla="*/ 46195 w 62230"/>
                      <a:gd name="connsiteY30" fmla="*/ 67174 h 94142"/>
                      <a:gd name="connsiteX31" fmla="*/ 41722 w 62230"/>
                      <a:gd name="connsiteY31" fmla="*/ 78181 h 94142"/>
                      <a:gd name="connsiteX32" fmla="*/ 29354 w 62230"/>
                      <a:gd name="connsiteY32" fmla="*/ 82129 h 94142"/>
                      <a:gd name="connsiteX33" fmla="*/ 16986 w 62230"/>
                      <a:gd name="connsiteY33" fmla="*/ 78181 h 94142"/>
                      <a:gd name="connsiteX34" fmla="*/ 12591 w 62230"/>
                      <a:gd name="connsiteY34" fmla="*/ 67174 h 94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62230" h="94142">
                        <a:moveTo>
                          <a:pt x="29354" y="42574"/>
                        </a:moveTo>
                        <a:cubicBezTo>
                          <a:pt x="23520" y="42574"/>
                          <a:pt x="18931" y="41012"/>
                          <a:pt x="15586" y="37887"/>
                        </a:cubicBezTo>
                        <a:cubicBezTo>
                          <a:pt x="12254" y="34763"/>
                          <a:pt x="10588" y="30472"/>
                          <a:pt x="10588" y="25014"/>
                        </a:cubicBezTo>
                        <a:cubicBezTo>
                          <a:pt x="10588" y="19543"/>
                          <a:pt x="12254" y="15245"/>
                          <a:pt x="15586" y="12120"/>
                        </a:cubicBezTo>
                        <a:cubicBezTo>
                          <a:pt x="18931" y="8996"/>
                          <a:pt x="23520" y="7434"/>
                          <a:pt x="29354" y="7434"/>
                        </a:cubicBezTo>
                        <a:cubicBezTo>
                          <a:pt x="35188" y="7434"/>
                          <a:pt x="39784" y="9002"/>
                          <a:pt x="43142" y="12140"/>
                        </a:cubicBezTo>
                        <a:cubicBezTo>
                          <a:pt x="46513" y="15290"/>
                          <a:pt x="48198" y="19582"/>
                          <a:pt x="48198" y="25014"/>
                        </a:cubicBezTo>
                        <a:cubicBezTo>
                          <a:pt x="48198" y="30472"/>
                          <a:pt x="46526" y="34763"/>
                          <a:pt x="43181" y="37887"/>
                        </a:cubicBezTo>
                        <a:cubicBezTo>
                          <a:pt x="39849" y="41012"/>
                          <a:pt x="35240" y="42574"/>
                          <a:pt x="29354" y="42574"/>
                        </a:cubicBezTo>
                        <a:close/>
                        <a:moveTo>
                          <a:pt x="17083" y="47786"/>
                        </a:moveTo>
                        <a:cubicBezTo>
                          <a:pt x="11820" y="49082"/>
                          <a:pt x="7716" y="51533"/>
                          <a:pt x="4773" y="55137"/>
                        </a:cubicBezTo>
                        <a:cubicBezTo>
                          <a:pt x="1843" y="58754"/>
                          <a:pt x="378" y="63155"/>
                          <a:pt x="378" y="68341"/>
                        </a:cubicBezTo>
                        <a:cubicBezTo>
                          <a:pt x="378" y="75589"/>
                          <a:pt x="2958" y="81319"/>
                          <a:pt x="8118" y="85532"/>
                        </a:cubicBezTo>
                        <a:cubicBezTo>
                          <a:pt x="13291" y="89746"/>
                          <a:pt x="20370" y="91853"/>
                          <a:pt x="29354" y="91853"/>
                        </a:cubicBezTo>
                        <a:cubicBezTo>
                          <a:pt x="38391" y="91853"/>
                          <a:pt x="45482" y="89746"/>
                          <a:pt x="50629" y="85532"/>
                        </a:cubicBezTo>
                        <a:cubicBezTo>
                          <a:pt x="55776" y="81319"/>
                          <a:pt x="58350" y="75589"/>
                          <a:pt x="58350" y="68341"/>
                        </a:cubicBezTo>
                        <a:cubicBezTo>
                          <a:pt x="58350" y="63155"/>
                          <a:pt x="56878" y="58754"/>
                          <a:pt x="53935" y="55137"/>
                        </a:cubicBezTo>
                        <a:cubicBezTo>
                          <a:pt x="51005" y="51533"/>
                          <a:pt x="46928" y="49082"/>
                          <a:pt x="41703" y="47786"/>
                        </a:cubicBezTo>
                        <a:cubicBezTo>
                          <a:pt x="47615" y="46412"/>
                          <a:pt x="52217" y="43715"/>
                          <a:pt x="55510" y="39696"/>
                        </a:cubicBezTo>
                        <a:cubicBezTo>
                          <a:pt x="58816" y="35690"/>
                          <a:pt x="60469" y="30796"/>
                          <a:pt x="60469" y="25014"/>
                        </a:cubicBezTo>
                        <a:cubicBezTo>
                          <a:pt x="60469" y="16211"/>
                          <a:pt x="57786" y="9456"/>
                          <a:pt x="52418" y="4750"/>
                        </a:cubicBezTo>
                        <a:cubicBezTo>
                          <a:pt x="47051" y="57"/>
                          <a:pt x="39363" y="-2290"/>
                          <a:pt x="29354" y="-2290"/>
                        </a:cubicBezTo>
                        <a:cubicBezTo>
                          <a:pt x="19359" y="-2290"/>
                          <a:pt x="11671" y="57"/>
                          <a:pt x="6290" y="4750"/>
                        </a:cubicBezTo>
                        <a:cubicBezTo>
                          <a:pt x="923" y="9456"/>
                          <a:pt x="-1761" y="16211"/>
                          <a:pt x="-1761" y="25014"/>
                        </a:cubicBezTo>
                        <a:cubicBezTo>
                          <a:pt x="-1761" y="30796"/>
                          <a:pt x="-101" y="35690"/>
                          <a:pt x="3218" y="39696"/>
                        </a:cubicBezTo>
                        <a:cubicBezTo>
                          <a:pt x="6550" y="43715"/>
                          <a:pt x="11171" y="46412"/>
                          <a:pt x="17083" y="47786"/>
                        </a:cubicBezTo>
                        <a:close/>
                        <a:moveTo>
                          <a:pt x="12591" y="67174"/>
                        </a:moveTo>
                        <a:cubicBezTo>
                          <a:pt x="12591" y="62481"/>
                          <a:pt x="14056" y="58819"/>
                          <a:pt x="16986" y="56187"/>
                        </a:cubicBezTo>
                        <a:cubicBezTo>
                          <a:pt x="19929" y="53555"/>
                          <a:pt x="24052" y="52239"/>
                          <a:pt x="29354" y="52239"/>
                        </a:cubicBezTo>
                        <a:cubicBezTo>
                          <a:pt x="34631" y="52239"/>
                          <a:pt x="38754" y="53555"/>
                          <a:pt x="41722" y="56187"/>
                        </a:cubicBezTo>
                        <a:cubicBezTo>
                          <a:pt x="44704" y="58819"/>
                          <a:pt x="46195" y="62481"/>
                          <a:pt x="46195" y="67174"/>
                        </a:cubicBezTo>
                        <a:cubicBezTo>
                          <a:pt x="46195" y="71881"/>
                          <a:pt x="44704" y="75550"/>
                          <a:pt x="41722" y="78181"/>
                        </a:cubicBezTo>
                        <a:cubicBezTo>
                          <a:pt x="38754" y="80813"/>
                          <a:pt x="34631" y="82129"/>
                          <a:pt x="29354" y="82129"/>
                        </a:cubicBezTo>
                        <a:cubicBezTo>
                          <a:pt x="24052" y="82129"/>
                          <a:pt x="19929" y="80813"/>
                          <a:pt x="16986" y="78181"/>
                        </a:cubicBezTo>
                        <a:cubicBezTo>
                          <a:pt x="14056" y="75550"/>
                          <a:pt x="12591" y="71881"/>
                          <a:pt x="12591" y="6717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2" name="Graphic 303">
                  <a:extLst>
                    <a:ext uri="{FF2B5EF4-FFF2-40B4-BE49-F238E27FC236}">
                      <a16:creationId xmlns:a16="http://schemas.microsoft.com/office/drawing/2014/main" id="{56C5786F-6DF0-0913-743C-6891C8F90917}"/>
                    </a:ext>
                  </a:extLst>
                </p:cNvPr>
                <p:cNvGrpSpPr/>
                <p:nvPr/>
              </p:nvGrpSpPr>
              <p:grpSpPr>
                <a:xfrm>
                  <a:off x="6502109" y="3963930"/>
                  <a:ext cx="62599" cy="180486"/>
                  <a:chOff x="6502109" y="3963930"/>
                  <a:chExt cx="62599" cy="180486"/>
                </a:xfrm>
                <a:solidFill>
                  <a:srgbClr val="000000"/>
                </a:solidFill>
              </p:grpSpPr>
              <p:sp>
                <p:nvSpPr>
                  <p:cNvPr id="659" name="Freeform: Shape 658">
                    <a:extLst>
                      <a:ext uri="{FF2B5EF4-FFF2-40B4-BE49-F238E27FC236}">
                        <a16:creationId xmlns:a16="http://schemas.microsoft.com/office/drawing/2014/main" id="{AD44C834-4F5A-7847-74D1-B61D593831E8}"/>
                      </a:ext>
                    </a:extLst>
                  </p:cNvPr>
                  <p:cNvSpPr/>
                  <p:nvPr/>
                </p:nvSpPr>
                <p:spPr>
                  <a:xfrm>
                    <a:off x="6533868" y="4113302"/>
                    <a:ext cx="8890" cy="31115"/>
                  </a:xfrm>
                  <a:custGeom>
                    <a:avLst/>
                    <a:gdLst>
                      <a:gd name="connsiteX0" fmla="*/ 301 w 8890"/>
                      <a:gd name="connsiteY0" fmla="*/ 31170 h 31115"/>
                      <a:gd name="connsiteX1" fmla="*/ 301 w 8890"/>
                      <a:gd name="connsiteY1" fmla="*/ 55 h 31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890" h="31115">
                        <a:moveTo>
                          <a:pt x="301" y="31170"/>
                        </a:moveTo>
                        <a:lnTo>
                          <a:pt x="301" y="55"/>
                        </a:lnTo>
                      </a:path>
                    </a:pathLst>
                  </a:custGeom>
                  <a:solidFill>
                    <a:srgbClr val="000000"/>
                  </a:solidFill>
                  <a:ln w="7106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60" name="Freeform: Shape 659">
                    <a:extLst>
                      <a:ext uri="{FF2B5EF4-FFF2-40B4-BE49-F238E27FC236}">
                        <a16:creationId xmlns:a16="http://schemas.microsoft.com/office/drawing/2014/main" id="{F7E8B93C-4472-E8F5-593F-B6507F5A4FAD}"/>
                      </a:ext>
                    </a:extLst>
                  </p:cNvPr>
                  <p:cNvSpPr/>
                  <p:nvPr/>
                </p:nvSpPr>
                <p:spPr>
                  <a:xfrm flipV="1">
                    <a:off x="6502109" y="3963930"/>
                    <a:ext cx="62599" cy="94142"/>
                  </a:xfrm>
                  <a:custGeom>
                    <a:avLst/>
                    <a:gdLst>
                      <a:gd name="connsiteX0" fmla="*/ 4123 w 62599"/>
                      <a:gd name="connsiteY0" fmla="*/ 1366 h 94142"/>
                      <a:gd name="connsiteX1" fmla="*/ 4123 w 62599"/>
                      <a:gd name="connsiteY1" fmla="*/ 12548 h 94142"/>
                      <a:gd name="connsiteX2" fmla="*/ 13477 w 62599"/>
                      <a:gd name="connsiteY2" fmla="*/ 9203 h 94142"/>
                      <a:gd name="connsiteX3" fmla="*/ 22792 w 62599"/>
                      <a:gd name="connsiteY3" fmla="*/ 8056 h 94142"/>
                      <a:gd name="connsiteX4" fmla="*/ 41344 w 62599"/>
                      <a:gd name="connsiteY4" fmla="*/ 16224 h 94142"/>
                      <a:gd name="connsiteX5" fmla="*/ 48676 w 62599"/>
                      <a:gd name="connsiteY5" fmla="*/ 41057 h 94142"/>
                      <a:gd name="connsiteX6" fmla="*/ 39730 w 62599"/>
                      <a:gd name="connsiteY6" fmla="*/ 33026 h 94142"/>
                      <a:gd name="connsiteX7" fmla="*/ 27770 w 62599"/>
                      <a:gd name="connsiteY7" fmla="*/ 30225 h 94142"/>
                      <a:gd name="connsiteX8" fmla="*/ 6223 w 62599"/>
                      <a:gd name="connsiteY8" fmla="*/ 38451 h 94142"/>
                      <a:gd name="connsiteX9" fmla="*/ -1711 w 62599"/>
                      <a:gd name="connsiteY9" fmla="*/ 60990 h 94142"/>
                      <a:gd name="connsiteX10" fmla="*/ 6554 w 62599"/>
                      <a:gd name="connsiteY10" fmla="*/ 83393 h 94142"/>
                      <a:gd name="connsiteX11" fmla="*/ 28548 w 62599"/>
                      <a:gd name="connsiteY11" fmla="*/ 91853 h 94142"/>
                      <a:gd name="connsiteX12" fmla="*/ 52584 w 62599"/>
                      <a:gd name="connsiteY12" fmla="*/ 79776 h 94142"/>
                      <a:gd name="connsiteX13" fmla="*/ 60888 w 62599"/>
                      <a:gd name="connsiteY13" fmla="*/ 44752 h 94142"/>
                      <a:gd name="connsiteX14" fmla="*/ 50698 w 62599"/>
                      <a:gd name="connsiteY14" fmla="*/ 10506 h 94142"/>
                      <a:gd name="connsiteX15" fmla="*/ 23336 w 62599"/>
                      <a:gd name="connsiteY15" fmla="*/ -2290 h 94142"/>
                      <a:gd name="connsiteX16" fmla="*/ 13963 w 62599"/>
                      <a:gd name="connsiteY16" fmla="*/ -1376 h 94142"/>
                      <a:gd name="connsiteX17" fmla="*/ 4123 w 62599"/>
                      <a:gd name="connsiteY17" fmla="*/ 1366 h 94142"/>
                      <a:gd name="connsiteX18" fmla="*/ 28548 w 62599"/>
                      <a:gd name="connsiteY18" fmla="*/ 39832 h 94142"/>
                      <a:gd name="connsiteX19" fmla="*/ 41636 w 62599"/>
                      <a:gd name="connsiteY19" fmla="*/ 45472 h 94142"/>
                      <a:gd name="connsiteX20" fmla="*/ 46478 w 62599"/>
                      <a:gd name="connsiteY20" fmla="*/ 60990 h 94142"/>
                      <a:gd name="connsiteX21" fmla="*/ 41636 w 62599"/>
                      <a:gd name="connsiteY21" fmla="*/ 76451 h 94142"/>
                      <a:gd name="connsiteX22" fmla="*/ 28548 w 62599"/>
                      <a:gd name="connsiteY22" fmla="*/ 82129 h 94142"/>
                      <a:gd name="connsiteX23" fmla="*/ 15460 w 62599"/>
                      <a:gd name="connsiteY23" fmla="*/ 76451 h 94142"/>
                      <a:gd name="connsiteX24" fmla="*/ 10637 w 62599"/>
                      <a:gd name="connsiteY24" fmla="*/ 60990 h 94142"/>
                      <a:gd name="connsiteX25" fmla="*/ 15460 w 62599"/>
                      <a:gd name="connsiteY25" fmla="*/ 45472 h 94142"/>
                      <a:gd name="connsiteX26" fmla="*/ 28548 w 62599"/>
                      <a:gd name="connsiteY26" fmla="*/ 39832 h 94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62599" h="94142">
                        <a:moveTo>
                          <a:pt x="4123" y="1366"/>
                        </a:moveTo>
                        <a:lnTo>
                          <a:pt x="4123" y="12548"/>
                        </a:lnTo>
                        <a:cubicBezTo>
                          <a:pt x="7208" y="11083"/>
                          <a:pt x="10326" y="9968"/>
                          <a:pt x="13477" y="9203"/>
                        </a:cubicBezTo>
                        <a:cubicBezTo>
                          <a:pt x="16640" y="8438"/>
                          <a:pt x="19745" y="8056"/>
                          <a:pt x="22792" y="8056"/>
                        </a:cubicBezTo>
                        <a:cubicBezTo>
                          <a:pt x="30895" y="8056"/>
                          <a:pt x="37079" y="10779"/>
                          <a:pt x="41344" y="16224"/>
                        </a:cubicBezTo>
                        <a:cubicBezTo>
                          <a:pt x="45622" y="21669"/>
                          <a:pt x="48066" y="29947"/>
                          <a:pt x="48676" y="41057"/>
                        </a:cubicBezTo>
                        <a:cubicBezTo>
                          <a:pt x="46329" y="37570"/>
                          <a:pt x="43347" y="34893"/>
                          <a:pt x="39730" y="33026"/>
                        </a:cubicBezTo>
                        <a:cubicBezTo>
                          <a:pt x="36126" y="31159"/>
                          <a:pt x="32139" y="30225"/>
                          <a:pt x="27770" y="30225"/>
                        </a:cubicBezTo>
                        <a:cubicBezTo>
                          <a:pt x="18695" y="30225"/>
                          <a:pt x="11513" y="32967"/>
                          <a:pt x="6223" y="38451"/>
                        </a:cubicBezTo>
                        <a:cubicBezTo>
                          <a:pt x="933" y="43949"/>
                          <a:pt x="-1711" y="51461"/>
                          <a:pt x="-1711" y="60990"/>
                        </a:cubicBezTo>
                        <a:cubicBezTo>
                          <a:pt x="-1711" y="70299"/>
                          <a:pt x="1044" y="77767"/>
                          <a:pt x="6554" y="83393"/>
                        </a:cubicBezTo>
                        <a:cubicBezTo>
                          <a:pt x="12064" y="89033"/>
                          <a:pt x="19395" y="91853"/>
                          <a:pt x="28548" y="91853"/>
                        </a:cubicBezTo>
                        <a:cubicBezTo>
                          <a:pt x="39049" y="91853"/>
                          <a:pt x="47061" y="87827"/>
                          <a:pt x="52584" y="79776"/>
                        </a:cubicBezTo>
                        <a:cubicBezTo>
                          <a:pt x="58120" y="71738"/>
                          <a:pt x="60888" y="60063"/>
                          <a:pt x="60888" y="44752"/>
                        </a:cubicBezTo>
                        <a:cubicBezTo>
                          <a:pt x="60888" y="30452"/>
                          <a:pt x="57491" y="19037"/>
                          <a:pt x="50698" y="10506"/>
                        </a:cubicBezTo>
                        <a:cubicBezTo>
                          <a:pt x="43917" y="1976"/>
                          <a:pt x="34797" y="-2290"/>
                          <a:pt x="23336" y="-2290"/>
                        </a:cubicBezTo>
                        <a:cubicBezTo>
                          <a:pt x="20251" y="-2290"/>
                          <a:pt x="17126" y="-1985"/>
                          <a:pt x="13963" y="-1376"/>
                        </a:cubicBezTo>
                        <a:cubicBezTo>
                          <a:pt x="10812" y="-766"/>
                          <a:pt x="7532" y="148"/>
                          <a:pt x="4123" y="1366"/>
                        </a:cubicBezTo>
                        <a:close/>
                        <a:moveTo>
                          <a:pt x="28548" y="39832"/>
                        </a:moveTo>
                        <a:cubicBezTo>
                          <a:pt x="34058" y="39832"/>
                          <a:pt x="38421" y="41712"/>
                          <a:pt x="41636" y="45472"/>
                        </a:cubicBezTo>
                        <a:cubicBezTo>
                          <a:pt x="44864" y="49244"/>
                          <a:pt x="46478" y="54417"/>
                          <a:pt x="46478" y="60990"/>
                        </a:cubicBezTo>
                        <a:cubicBezTo>
                          <a:pt x="46478" y="67512"/>
                          <a:pt x="44864" y="72665"/>
                          <a:pt x="41636" y="76451"/>
                        </a:cubicBezTo>
                        <a:cubicBezTo>
                          <a:pt x="38421" y="80236"/>
                          <a:pt x="34058" y="82129"/>
                          <a:pt x="28548" y="82129"/>
                        </a:cubicBezTo>
                        <a:cubicBezTo>
                          <a:pt x="23038" y="82129"/>
                          <a:pt x="18675" y="80236"/>
                          <a:pt x="15460" y="76451"/>
                        </a:cubicBezTo>
                        <a:cubicBezTo>
                          <a:pt x="12245" y="72665"/>
                          <a:pt x="10637" y="67512"/>
                          <a:pt x="10637" y="60990"/>
                        </a:cubicBezTo>
                        <a:cubicBezTo>
                          <a:pt x="10637" y="54417"/>
                          <a:pt x="12245" y="49244"/>
                          <a:pt x="15460" y="45472"/>
                        </a:cubicBezTo>
                        <a:cubicBezTo>
                          <a:pt x="18675" y="41712"/>
                          <a:pt x="23038" y="39832"/>
                          <a:pt x="28548" y="3983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3" name="Graphic 303">
                  <a:extLst>
                    <a:ext uri="{FF2B5EF4-FFF2-40B4-BE49-F238E27FC236}">
                      <a16:creationId xmlns:a16="http://schemas.microsoft.com/office/drawing/2014/main" id="{9B000705-47DD-5ACB-359D-344CE5001117}"/>
                    </a:ext>
                  </a:extLst>
                </p:cNvPr>
                <p:cNvGrpSpPr/>
                <p:nvPr/>
              </p:nvGrpSpPr>
              <p:grpSpPr>
                <a:xfrm>
                  <a:off x="6717302" y="3963930"/>
                  <a:ext cx="136436" cy="180486"/>
                  <a:chOff x="6717302" y="3963930"/>
                  <a:chExt cx="136436" cy="180486"/>
                </a:xfrm>
                <a:solidFill>
                  <a:srgbClr val="000000"/>
                </a:solidFill>
              </p:grpSpPr>
              <p:sp>
                <p:nvSpPr>
                  <p:cNvPr id="655" name="Freeform: Shape 654">
                    <a:extLst>
                      <a:ext uri="{FF2B5EF4-FFF2-40B4-BE49-F238E27FC236}">
                        <a16:creationId xmlns:a16="http://schemas.microsoft.com/office/drawing/2014/main" id="{EB46DD18-13E8-5527-0597-83AC56C2FE9F}"/>
                      </a:ext>
                    </a:extLst>
                  </p:cNvPr>
                  <p:cNvSpPr/>
                  <p:nvPr/>
                </p:nvSpPr>
                <p:spPr>
                  <a:xfrm>
                    <a:off x="6782823" y="4113302"/>
                    <a:ext cx="8890" cy="31115"/>
                  </a:xfrm>
                  <a:custGeom>
                    <a:avLst/>
                    <a:gdLst>
                      <a:gd name="connsiteX0" fmla="*/ 329 w 8890"/>
                      <a:gd name="connsiteY0" fmla="*/ 31170 h 31115"/>
                      <a:gd name="connsiteX1" fmla="*/ 329 w 8890"/>
                      <a:gd name="connsiteY1" fmla="*/ 55 h 31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890" h="31115">
                        <a:moveTo>
                          <a:pt x="329" y="31170"/>
                        </a:moveTo>
                        <a:lnTo>
                          <a:pt x="329" y="55"/>
                        </a:lnTo>
                      </a:path>
                    </a:pathLst>
                  </a:custGeom>
                  <a:solidFill>
                    <a:srgbClr val="000000"/>
                  </a:solidFill>
                  <a:ln w="7106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656" name="Graphic 303">
                    <a:extLst>
                      <a:ext uri="{FF2B5EF4-FFF2-40B4-BE49-F238E27FC236}">
                        <a16:creationId xmlns:a16="http://schemas.microsoft.com/office/drawing/2014/main" id="{F368C178-1DA9-6BCC-5A9C-55692AA07DBA}"/>
                      </a:ext>
                    </a:extLst>
                  </p:cNvPr>
                  <p:cNvGrpSpPr/>
                  <p:nvPr/>
                </p:nvGrpSpPr>
                <p:grpSpPr>
                  <a:xfrm>
                    <a:off x="6717302" y="3963930"/>
                    <a:ext cx="136436" cy="94142"/>
                    <a:chOff x="6717302" y="3963930"/>
                    <a:chExt cx="136436" cy="94142"/>
                  </a:xfrm>
                  <a:solidFill>
                    <a:srgbClr val="000000"/>
                  </a:solidFill>
                </p:grpSpPr>
                <p:sp>
                  <p:nvSpPr>
                    <p:cNvPr id="657" name="Freeform: Shape 656">
                      <a:extLst>
                        <a:ext uri="{FF2B5EF4-FFF2-40B4-BE49-F238E27FC236}">
                          <a16:creationId xmlns:a16="http://schemas.microsoft.com/office/drawing/2014/main" id="{9D561C3F-1513-427C-5F75-8BB8EC4D814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717302" y="3965564"/>
                      <a:ext cx="54023" cy="90739"/>
                    </a:xfrm>
                    <a:custGeom>
                      <a:avLst/>
                      <a:gdLst>
                        <a:gd name="connsiteX0" fmla="*/ 3 w 54023"/>
                        <a:gd name="connsiteY0" fmla="*/ 8033 h 90739"/>
                        <a:gd name="connsiteX1" fmla="*/ 20052 w 54023"/>
                        <a:gd name="connsiteY1" fmla="*/ 8033 h 90739"/>
                        <a:gd name="connsiteX2" fmla="*/ 20052 w 54023"/>
                        <a:gd name="connsiteY2" fmla="*/ 77264 h 90739"/>
                        <a:gd name="connsiteX3" fmla="*/ -1767 w 54023"/>
                        <a:gd name="connsiteY3" fmla="*/ 72888 h 90739"/>
                        <a:gd name="connsiteX4" fmla="*/ -1767 w 54023"/>
                        <a:gd name="connsiteY4" fmla="*/ 84070 h 90739"/>
                        <a:gd name="connsiteX5" fmla="*/ 19936 w 54023"/>
                        <a:gd name="connsiteY5" fmla="*/ 88446 h 90739"/>
                        <a:gd name="connsiteX6" fmla="*/ 32207 w 54023"/>
                        <a:gd name="connsiteY6" fmla="*/ 88446 h 90739"/>
                        <a:gd name="connsiteX7" fmla="*/ 32207 w 54023"/>
                        <a:gd name="connsiteY7" fmla="*/ 8033 h 90739"/>
                        <a:gd name="connsiteX8" fmla="*/ 52256 w 54023"/>
                        <a:gd name="connsiteY8" fmla="*/ 8033 h 90739"/>
                        <a:gd name="connsiteX9" fmla="*/ 52256 w 54023"/>
                        <a:gd name="connsiteY9" fmla="*/ -2293 h 90739"/>
                        <a:gd name="connsiteX10" fmla="*/ 3 w 54023"/>
                        <a:gd name="connsiteY10" fmla="*/ -2293 h 90739"/>
                        <a:gd name="connsiteX11" fmla="*/ 3 w 54023"/>
                        <a:gd name="connsiteY11" fmla="*/ 8033 h 907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4023" h="90739">
                          <a:moveTo>
                            <a:pt x="3" y="8033"/>
                          </a:moveTo>
                          <a:lnTo>
                            <a:pt x="20052" y="8033"/>
                          </a:lnTo>
                          <a:lnTo>
                            <a:pt x="20052" y="77264"/>
                          </a:lnTo>
                          <a:lnTo>
                            <a:pt x="-1767" y="72888"/>
                          </a:lnTo>
                          <a:lnTo>
                            <a:pt x="-1767" y="84070"/>
                          </a:lnTo>
                          <a:lnTo>
                            <a:pt x="19936" y="88446"/>
                          </a:lnTo>
                          <a:lnTo>
                            <a:pt x="32207" y="88446"/>
                          </a:lnTo>
                          <a:lnTo>
                            <a:pt x="32207" y="8033"/>
                          </a:lnTo>
                          <a:lnTo>
                            <a:pt x="52256" y="8033"/>
                          </a:lnTo>
                          <a:lnTo>
                            <a:pt x="52256" y="-2293"/>
                          </a:lnTo>
                          <a:lnTo>
                            <a:pt x="3" y="-2293"/>
                          </a:lnTo>
                          <a:lnTo>
                            <a:pt x="3" y="803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9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8" name="Freeform: Shape 657">
                      <a:extLst>
                        <a:ext uri="{FF2B5EF4-FFF2-40B4-BE49-F238E27FC236}">
                          <a16:creationId xmlns:a16="http://schemas.microsoft.com/office/drawing/2014/main" id="{C9971732-8963-2FA8-3D95-8F267508AD2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791023" y="3963930"/>
                      <a:ext cx="62716" cy="94142"/>
                    </a:xfrm>
                    <a:custGeom>
                      <a:avLst/>
                      <a:gdLst>
                        <a:gd name="connsiteX0" fmla="*/ 29648 w 62716"/>
                        <a:gd name="connsiteY0" fmla="*/ 82129 h 94142"/>
                        <a:gd name="connsiteX1" fmla="*/ 15393 w 62716"/>
                        <a:gd name="connsiteY1" fmla="*/ 72795 h 94142"/>
                        <a:gd name="connsiteX2" fmla="*/ 10629 w 62716"/>
                        <a:gd name="connsiteY2" fmla="*/ 44752 h 94142"/>
                        <a:gd name="connsiteX3" fmla="*/ 15393 w 62716"/>
                        <a:gd name="connsiteY3" fmla="*/ 16768 h 94142"/>
                        <a:gd name="connsiteX4" fmla="*/ 29648 w 62716"/>
                        <a:gd name="connsiteY4" fmla="*/ 7434 h 94142"/>
                        <a:gd name="connsiteX5" fmla="*/ 43960 w 62716"/>
                        <a:gd name="connsiteY5" fmla="*/ 16768 h 94142"/>
                        <a:gd name="connsiteX6" fmla="*/ 48744 w 62716"/>
                        <a:gd name="connsiteY6" fmla="*/ 44752 h 94142"/>
                        <a:gd name="connsiteX7" fmla="*/ 43960 w 62716"/>
                        <a:gd name="connsiteY7" fmla="*/ 72795 h 94142"/>
                        <a:gd name="connsiteX8" fmla="*/ 29648 w 62716"/>
                        <a:gd name="connsiteY8" fmla="*/ 82129 h 94142"/>
                        <a:gd name="connsiteX9" fmla="*/ 29648 w 62716"/>
                        <a:gd name="connsiteY9" fmla="*/ 91853 h 94142"/>
                        <a:gd name="connsiteX10" fmla="*/ 52964 w 62716"/>
                        <a:gd name="connsiteY10" fmla="*/ 79776 h 94142"/>
                        <a:gd name="connsiteX11" fmla="*/ 61015 w 62716"/>
                        <a:gd name="connsiteY11" fmla="*/ 44752 h 94142"/>
                        <a:gd name="connsiteX12" fmla="*/ 52964 w 62716"/>
                        <a:gd name="connsiteY12" fmla="*/ 9767 h 94142"/>
                        <a:gd name="connsiteX13" fmla="*/ 29648 w 62716"/>
                        <a:gd name="connsiteY13" fmla="*/ -2290 h 94142"/>
                        <a:gd name="connsiteX14" fmla="*/ 6350 w 62716"/>
                        <a:gd name="connsiteY14" fmla="*/ 9767 h 94142"/>
                        <a:gd name="connsiteX15" fmla="*/ -1701 w 62716"/>
                        <a:gd name="connsiteY15" fmla="*/ 44752 h 94142"/>
                        <a:gd name="connsiteX16" fmla="*/ 6350 w 62716"/>
                        <a:gd name="connsiteY16" fmla="*/ 79776 h 94142"/>
                        <a:gd name="connsiteX17" fmla="*/ 29648 w 62716"/>
                        <a:gd name="connsiteY17" fmla="*/ 91853 h 941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2716" h="94142">
                          <a:moveTo>
                            <a:pt x="29648" y="82129"/>
                          </a:moveTo>
                          <a:cubicBezTo>
                            <a:pt x="23334" y="82129"/>
                            <a:pt x="18582" y="79018"/>
                            <a:pt x="15393" y="72795"/>
                          </a:cubicBezTo>
                          <a:cubicBezTo>
                            <a:pt x="12217" y="66585"/>
                            <a:pt x="10629" y="57237"/>
                            <a:pt x="10629" y="44752"/>
                          </a:cubicBezTo>
                          <a:cubicBezTo>
                            <a:pt x="10629" y="32319"/>
                            <a:pt x="12217" y="22991"/>
                            <a:pt x="15393" y="16768"/>
                          </a:cubicBezTo>
                          <a:cubicBezTo>
                            <a:pt x="18582" y="10545"/>
                            <a:pt x="23334" y="7434"/>
                            <a:pt x="29648" y="7434"/>
                          </a:cubicBezTo>
                          <a:cubicBezTo>
                            <a:pt x="36013" y="7434"/>
                            <a:pt x="40784" y="10545"/>
                            <a:pt x="43960" y="16768"/>
                          </a:cubicBezTo>
                          <a:cubicBezTo>
                            <a:pt x="47150" y="22991"/>
                            <a:pt x="48744" y="32319"/>
                            <a:pt x="48744" y="44752"/>
                          </a:cubicBezTo>
                          <a:cubicBezTo>
                            <a:pt x="48744" y="57237"/>
                            <a:pt x="47150" y="66585"/>
                            <a:pt x="43960" y="72795"/>
                          </a:cubicBezTo>
                          <a:cubicBezTo>
                            <a:pt x="40784" y="79018"/>
                            <a:pt x="36013" y="82129"/>
                            <a:pt x="29648" y="82129"/>
                          </a:cubicBezTo>
                          <a:close/>
                          <a:moveTo>
                            <a:pt x="29648" y="91853"/>
                          </a:moveTo>
                          <a:cubicBezTo>
                            <a:pt x="39825" y="91853"/>
                            <a:pt x="47597" y="87827"/>
                            <a:pt x="52964" y="79776"/>
                          </a:cubicBezTo>
                          <a:cubicBezTo>
                            <a:pt x="58332" y="71738"/>
                            <a:pt x="61015" y="60063"/>
                            <a:pt x="61015" y="44752"/>
                          </a:cubicBezTo>
                          <a:cubicBezTo>
                            <a:pt x="61015" y="29480"/>
                            <a:pt x="58332" y="17818"/>
                            <a:pt x="52964" y="9767"/>
                          </a:cubicBezTo>
                          <a:cubicBezTo>
                            <a:pt x="47597" y="1729"/>
                            <a:pt x="39825" y="-2290"/>
                            <a:pt x="29648" y="-2290"/>
                          </a:cubicBezTo>
                          <a:cubicBezTo>
                            <a:pt x="19483" y="-2290"/>
                            <a:pt x="11718" y="1729"/>
                            <a:pt x="6350" y="9767"/>
                          </a:cubicBezTo>
                          <a:cubicBezTo>
                            <a:pt x="983" y="17818"/>
                            <a:pt x="-1701" y="29480"/>
                            <a:pt x="-1701" y="44752"/>
                          </a:cubicBezTo>
                          <a:cubicBezTo>
                            <a:pt x="-1701" y="60063"/>
                            <a:pt x="983" y="71738"/>
                            <a:pt x="6350" y="79776"/>
                          </a:cubicBezTo>
                          <a:cubicBezTo>
                            <a:pt x="11718" y="87827"/>
                            <a:pt x="19483" y="91853"/>
                            <a:pt x="29648" y="91853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9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24" name="Graphic 303">
                  <a:extLst>
                    <a:ext uri="{FF2B5EF4-FFF2-40B4-BE49-F238E27FC236}">
                      <a16:creationId xmlns:a16="http://schemas.microsoft.com/office/drawing/2014/main" id="{4DDB52CE-7D21-64E3-55E1-6977B80582D0}"/>
                    </a:ext>
                  </a:extLst>
                </p:cNvPr>
                <p:cNvGrpSpPr/>
                <p:nvPr/>
              </p:nvGrpSpPr>
              <p:grpSpPr>
                <a:xfrm>
                  <a:off x="6966258" y="3965564"/>
                  <a:ext cx="133208" cy="178853"/>
                  <a:chOff x="6966258" y="3965564"/>
                  <a:chExt cx="133208" cy="178853"/>
                </a:xfrm>
                <a:solidFill>
                  <a:srgbClr val="000000"/>
                </a:solidFill>
              </p:grpSpPr>
              <p:sp>
                <p:nvSpPr>
                  <p:cNvPr id="651" name="Freeform: Shape 650">
                    <a:extLst>
                      <a:ext uri="{FF2B5EF4-FFF2-40B4-BE49-F238E27FC236}">
                        <a16:creationId xmlns:a16="http://schemas.microsoft.com/office/drawing/2014/main" id="{2C5ECCD6-8BEA-09EB-158B-BB150ECA1D13}"/>
                      </a:ext>
                    </a:extLst>
                  </p:cNvPr>
                  <p:cNvSpPr/>
                  <p:nvPr/>
                </p:nvSpPr>
                <p:spPr>
                  <a:xfrm>
                    <a:off x="7031779" y="4113302"/>
                    <a:ext cx="8890" cy="31115"/>
                  </a:xfrm>
                  <a:custGeom>
                    <a:avLst/>
                    <a:gdLst>
                      <a:gd name="connsiteX0" fmla="*/ 357 w 8890"/>
                      <a:gd name="connsiteY0" fmla="*/ 31170 h 31115"/>
                      <a:gd name="connsiteX1" fmla="*/ 357 w 8890"/>
                      <a:gd name="connsiteY1" fmla="*/ 55 h 31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890" h="31115">
                        <a:moveTo>
                          <a:pt x="357" y="31170"/>
                        </a:moveTo>
                        <a:lnTo>
                          <a:pt x="357" y="55"/>
                        </a:lnTo>
                      </a:path>
                    </a:pathLst>
                  </a:custGeom>
                  <a:solidFill>
                    <a:srgbClr val="000000"/>
                  </a:solidFill>
                  <a:ln w="7106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652" name="Graphic 303">
                    <a:extLst>
                      <a:ext uri="{FF2B5EF4-FFF2-40B4-BE49-F238E27FC236}">
                        <a16:creationId xmlns:a16="http://schemas.microsoft.com/office/drawing/2014/main" id="{0705EE08-8714-9D4B-2E2B-5929D4AA5978}"/>
                      </a:ext>
                    </a:extLst>
                  </p:cNvPr>
                  <p:cNvGrpSpPr/>
                  <p:nvPr/>
                </p:nvGrpSpPr>
                <p:grpSpPr>
                  <a:xfrm>
                    <a:off x="6966258" y="3965564"/>
                    <a:ext cx="133208" cy="90739"/>
                    <a:chOff x="6966258" y="3965564"/>
                    <a:chExt cx="133208" cy="90739"/>
                  </a:xfrm>
                  <a:solidFill>
                    <a:srgbClr val="000000"/>
                  </a:solidFill>
                </p:grpSpPr>
                <p:sp>
                  <p:nvSpPr>
                    <p:cNvPr id="653" name="Freeform: Shape 652">
                      <a:extLst>
                        <a:ext uri="{FF2B5EF4-FFF2-40B4-BE49-F238E27FC236}">
                          <a16:creationId xmlns:a16="http://schemas.microsoft.com/office/drawing/2014/main" id="{38E5630C-6A86-4738-00BD-1A8E5E7BD224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966258" y="3965564"/>
                      <a:ext cx="54023" cy="90739"/>
                    </a:xfrm>
                    <a:custGeom>
                      <a:avLst/>
                      <a:gdLst>
                        <a:gd name="connsiteX0" fmla="*/ 31 w 54023"/>
                        <a:gd name="connsiteY0" fmla="*/ 8033 h 90739"/>
                        <a:gd name="connsiteX1" fmla="*/ 20080 w 54023"/>
                        <a:gd name="connsiteY1" fmla="*/ 8033 h 90739"/>
                        <a:gd name="connsiteX2" fmla="*/ 20080 w 54023"/>
                        <a:gd name="connsiteY2" fmla="*/ 77264 h 90739"/>
                        <a:gd name="connsiteX3" fmla="*/ -1739 w 54023"/>
                        <a:gd name="connsiteY3" fmla="*/ 72888 h 90739"/>
                        <a:gd name="connsiteX4" fmla="*/ -1739 w 54023"/>
                        <a:gd name="connsiteY4" fmla="*/ 84070 h 90739"/>
                        <a:gd name="connsiteX5" fmla="*/ 19964 w 54023"/>
                        <a:gd name="connsiteY5" fmla="*/ 88446 h 90739"/>
                        <a:gd name="connsiteX6" fmla="*/ 32235 w 54023"/>
                        <a:gd name="connsiteY6" fmla="*/ 88446 h 90739"/>
                        <a:gd name="connsiteX7" fmla="*/ 32235 w 54023"/>
                        <a:gd name="connsiteY7" fmla="*/ 8033 h 90739"/>
                        <a:gd name="connsiteX8" fmla="*/ 52284 w 54023"/>
                        <a:gd name="connsiteY8" fmla="*/ 8033 h 90739"/>
                        <a:gd name="connsiteX9" fmla="*/ 52284 w 54023"/>
                        <a:gd name="connsiteY9" fmla="*/ -2293 h 90739"/>
                        <a:gd name="connsiteX10" fmla="*/ 31 w 54023"/>
                        <a:gd name="connsiteY10" fmla="*/ -2293 h 90739"/>
                        <a:gd name="connsiteX11" fmla="*/ 31 w 54023"/>
                        <a:gd name="connsiteY11" fmla="*/ 8033 h 907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4023" h="90739">
                          <a:moveTo>
                            <a:pt x="31" y="8033"/>
                          </a:moveTo>
                          <a:lnTo>
                            <a:pt x="20080" y="8033"/>
                          </a:lnTo>
                          <a:lnTo>
                            <a:pt x="20080" y="77264"/>
                          </a:lnTo>
                          <a:lnTo>
                            <a:pt x="-1739" y="72888"/>
                          </a:lnTo>
                          <a:lnTo>
                            <a:pt x="-1739" y="84070"/>
                          </a:lnTo>
                          <a:lnTo>
                            <a:pt x="19964" y="88446"/>
                          </a:lnTo>
                          <a:lnTo>
                            <a:pt x="32235" y="88446"/>
                          </a:lnTo>
                          <a:lnTo>
                            <a:pt x="32235" y="8033"/>
                          </a:lnTo>
                          <a:lnTo>
                            <a:pt x="52284" y="8033"/>
                          </a:lnTo>
                          <a:lnTo>
                            <a:pt x="52284" y="-2293"/>
                          </a:lnTo>
                          <a:lnTo>
                            <a:pt x="31" y="-2293"/>
                          </a:lnTo>
                          <a:lnTo>
                            <a:pt x="31" y="803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9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4" name="Freeform: Shape 653">
                      <a:extLst>
                        <a:ext uri="{FF2B5EF4-FFF2-40B4-BE49-F238E27FC236}">
                          <a16:creationId xmlns:a16="http://schemas.microsoft.com/office/drawing/2014/main" id="{592D97F2-C7F8-ED01-95FC-13236126F41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045443" y="3965564"/>
                      <a:ext cx="54023" cy="90739"/>
                    </a:xfrm>
                    <a:custGeom>
                      <a:avLst/>
                      <a:gdLst>
                        <a:gd name="connsiteX0" fmla="*/ 40 w 54023"/>
                        <a:gd name="connsiteY0" fmla="*/ 8033 h 90739"/>
                        <a:gd name="connsiteX1" fmla="*/ 20089 w 54023"/>
                        <a:gd name="connsiteY1" fmla="*/ 8033 h 90739"/>
                        <a:gd name="connsiteX2" fmla="*/ 20089 w 54023"/>
                        <a:gd name="connsiteY2" fmla="*/ 77264 h 90739"/>
                        <a:gd name="connsiteX3" fmla="*/ -1730 w 54023"/>
                        <a:gd name="connsiteY3" fmla="*/ 72888 h 90739"/>
                        <a:gd name="connsiteX4" fmla="*/ -1730 w 54023"/>
                        <a:gd name="connsiteY4" fmla="*/ 84070 h 90739"/>
                        <a:gd name="connsiteX5" fmla="*/ 19973 w 54023"/>
                        <a:gd name="connsiteY5" fmla="*/ 88446 h 90739"/>
                        <a:gd name="connsiteX6" fmla="*/ 32244 w 54023"/>
                        <a:gd name="connsiteY6" fmla="*/ 88446 h 90739"/>
                        <a:gd name="connsiteX7" fmla="*/ 32244 w 54023"/>
                        <a:gd name="connsiteY7" fmla="*/ 8033 h 90739"/>
                        <a:gd name="connsiteX8" fmla="*/ 52293 w 54023"/>
                        <a:gd name="connsiteY8" fmla="*/ 8033 h 90739"/>
                        <a:gd name="connsiteX9" fmla="*/ 52293 w 54023"/>
                        <a:gd name="connsiteY9" fmla="*/ -2293 h 90739"/>
                        <a:gd name="connsiteX10" fmla="*/ 40 w 54023"/>
                        <a:gd name="connsiteY10" fmla="*/ -2293 h 90739"/>
                        <a:gd name="connsiteX11" fmla="*/ 40 w 54023"/>
                        <a:gd name="connsiteY11" fmla="*/ 8033 h 907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4023" h="90739">
                          <a:moveTo>
                            <a:pt x="40" y="8033"/>
                          </a:moveTo>
                          <a:lnTo>
                            <a:pt x="20089" y="8033"/>
                          </a:lnTo>
                          <a:lnTo>
                            <a:pt x="20089" y="77264"/>
                          </a:lnTo>
                          <a:lnTo>
                            <a:pt x="-1730" y="72888"/>
                          </a:lnTo>
                          <a:lnTo>
                            <a:pt x="-1730" y="84070"/>
                          </a:lnTo>
                          <a:lnTo>
                            <a:pt x="19973" y="88446"/>
                          </a:lnTo>
                          <a:lnTo>
                            <a:pt x="32244" y="88446"/>
                          </a:lnTo>
                          <a:lnTo>
                            <a:pt x="32244" y="8033"/>
                          </a:lnTo>
                          <a:lnTo>
                            <a:pt x="52293" y="8033"/>
                          </a:lnTo>
                          <a:lnTo>
                            <a:pt x="52293" y="-2293"/>
                          </a:lnTo>
                          <a:lnTo>
                            <a:pt x="40" y="-2293"/>
                          </a:lnTo>
                          <a:lnTo>
                            <a:pt x="40" y="803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9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25" name="Graphic 303">
                  <a:extLst>
                    <a:ext uri="{FF2B5EF4-FFF2-40B4-BE49-F238E27FC236}">
                      <a16:creationId xmlns:a16="http://schemas.microsoft.com/office/drawing/2014/main" id="{E5906D89-9CF4-7DB8-8975-2434AA06BBA9}"/>
                    </a:ext>
                  </a:extLst>
                </p:cNvPr>
                <p:cNvGrpSpPr/>
                <p:nvPr/>
              </p:nvGrpSpPr>
              <p:grpSpPr>
                <a:xfrm>
                  <a:off x="7215213" y="3963930"/>
                  <a:ext cx="132236" cy="180486"/>
                  <a:chOff x="7215213" y="3963930"/>
                  <a:chExt cx="132236" cy="180486"/>
                </a:xfrm>
                <a:solidFill>
                  <a:srgbClr val="000000"/>
                </a:solidFill>
              </p:grpSpPr>
              <p:sp>
                <p:nvSpPr>
                  <p:cNvPr id="647" name="Freeform: Shape 646">
                    <a:extLst>
                      <a:ext uri="{FF2B5EF4-FFF2-40B4-BE49-F238E27FC236}">
                        <a16:creationId xmlns:a16="http://schemas.microsoft.com/office/drawing/2014/main" id="{95CE7DC7-D751-617E-39BA-5112854BEE7F}"/>
                      </a:ext>
                    </a:extLst>
                  </p:cNvPr>
                  <p:cNvSpPr/>
                  <p:nvPr/>
                </p:nvSpPr>
                <p:spPr>
                  <a:xfrm>
                    <a:off x="7280734" y="4113302"/>
                    <a:ext cx="8890" cy="31115"/>
                  </a:xfrm>
                  <a:custGeom>
                    <a:avLst/>
                    <a:gdLst>
                      <a:gd name="connsiteX0" fmla="*/ 385 w 8890"/>
                      <a:gd name="connsiteY0" fmla="*/ 31170 h 31115"/>
                      <a:gd name="connsiteX1" fmla="*/ 385 w 8890"/>
                      <a:gd name="connsiteY1" fmla="*/ 55 h 31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890" h="31115">
                        <a:moveTo>
                          <a:pt x="385" y="31170"/>
                        </a:moveTo>
                        <a:lnTo>
                          <a:pt x="385" y="55"/>
                        </a:lnTo>
                      </a:path>
                    </a:pathLst>
                  </a:custGeom>
                  <a:solidFill>
                    <a:srgbClr val="000000"/>
                  </a:solidFill>
                  <a:ln w="7106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648" name="Graphic 303">
                    <a:extLst>
                      <a:ext uri="{FF2B5EF4-FFF2-40B4-BE49-F238E27FC236}">
                        <a16:creationId xmlns:a16="http://schemas.microsoft.com/office/drawing/2014/main" id="{41B92365-A7AE-A6FA-8220-5EA974B760F7}"/>
                      </a:ext>
                    </a:extLst>
                  </p:cNvPr>
                  <p:cNvGrpSpPr/>
                  <p:nvPr/>
                </p:nvGrpSpPr>
                <p:grpSpPr>
                  <a:xfrm>
                    <a:off x="7215213" y="3963930"/>
                    <a:ext cx="132236" cy="92372"/>
                    <a:chOff x="7215213" y="3963930"/>
                    <a:chExt cx="132236" cy="92372"/>
                  </a:xfrm>
                  <a:solidFill>
                    <a:srgbClr val="000000"/>
                  </a:solidFill>
                </p:grpSpPr>
                <p:sp>
                  <p:nvSpPr>
                    <p:cNvPr id="649" name="Freeform: Shape 648">
                      <a:extLst>
                        <a:ext uri="{FF2B5EF4-FFF2-40B4-BE49-F238E27FC236}">
                          <a16:creationId xmlns:a16="http://schemas.microsoft.com/office/drawing/2014/main" id="{F1F6DD6E-994D-AA55-DC1D-2FD749B0DB4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215213" y="3965564"/>
                      <a:ext cx="54023" cy="90739"/>
                    </a:xfrm>
                    <a:custGeom>
                      <a:avLst/>
                      <a:gdLst>
                        <a:gd name="connsiteX0" fmla="*/ 59 w 54023"/>
                        <a:gd name="connsiteY0" fmla="*/ 8033 h 90739"/>
                        <a:gd name="connsiteX1" fmla="*/ 20108 w 54023"/>
                        <a:gd name="connsiteY1" fmla="*/ 8033 h 90739"/>
                        <a:gd name="connsiteX2" fmla="*/ 20108 w 54023"/>
                        <a:gd name="connsiteY2" fmla="*/ 77264 h 90739"/>
                        <a:gd name="connsiteX3" fmla="*/ -1711 w 54023"/>
                        <a:gd name="connsiteY3" fmla="*/ 72888 h 90739"/>
                        <a:gd name="connsiteX4" fmla="*/ -1711 w 54023"/>
                        <a:gd name="connsiteY4" fmla="*/ 84070 h 90739"/>
                        <a:gd name="connsiteX5" fmla="*/ 19992 w 54023"/>
                        <a:gd name="connsiteY5" fmla="*/ 88446 h 90739"/>
                        <a:gd name="connsiteX6" fmla="*/ 32263 w 54023"/>
                        <a:gd name="connsiteY6" fmla="*/ 88446 h 90739"/>
                        <a:gd name="connsiteX7" fmla="*/ 32263 w 54023"/>
                        <a:gd name="connsiteY7" fmla="*/ 8033 h 90739"/>
                        <a:gd name="connsiteX8" fmla="*/ 52312 w 54023"/>
                        <a:gd name="connsiteY8" fmla="*/ 8033 h 90739"/>
                        <a:gd name="connsiteX9" fmla="*/ 52312 w 54023"/>
                        <a:gd name="connsiteY9" fmla="*/ -2293 h 90739"/>
                        <a:gd name="connsiteX10" fmla="*/ 59 w 54023"/>
                        <a:gd name="connsiteY10" fmla="*/ -2293 h 90739"/>
                        <a:gd name="connsiteX11" fmla="*/ 59 w 54023"/>
                        <a:gd name="connsiteY11" fmla="*/ 8033 h 907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4023" h="90739">
                          <a:moveTo>
                            <a:pt x="59" y="8033"/>
                          </a:moveTo>
                          <a:lnTo>
                            <a:pt x="20108" y="8033"/>
                          </a:lnTo>
                          <a:lnTo>
                            <a:pt x="20108" y="77264"/>
                          </a:lnTo>
                          <a:lnTo>
                            <a:pt x="-1711" y="72888"/>
                          </a:lnTo>
                          <a:lnTo>
                            <a:pt x="-1711" y="84070"/>
                          </a:lnTo>
                          <a:lnTo>
                            <a:pt x="19992" y="88446"/>
                          </a:lnTo>
                          <a:lnTo>
                            <a:pt x="32263" y="88446"/>
                          </a:lnTo>
                          <a:lnTo>
                            <a:pt x="32263" y="8033"/>
                          </a:lnTo>
                          <a:lnTo>
                            <a:pt x="52312" y="8033"/>
                          </a:lnTo>
                          <a:lnTo>
                            <a:pt x="52312" y="-2293"/>
                          </a:lnTo>
                          <a:lnTo>
                            <a:pt x="59" y="-2293"/>
                          </a:lnTo>
                          <a:lnTo>
                            <a:pt x="59" y="803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9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0" name="Freeform: Shape 649">
                      <a:extLst>
                        <a:ext uri="{FF2B5EF4-FFF2-40B4-BE49-F238E27FC236}">
                          <a16:creationId xmlns:a16="http://schemas.microsoft.com/office/drawing/2014/main" id="{2C16F02F-D8D8-6BFB-58FD-35E5B840BBD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289848" y="3963930"/>
                      <a:ext cx="57601" cy="92372"/>
                    </a:xfrm>
                    <a:custGeom>
                      <a:avLst/>
                      <a:gdLst>
                        <a:gd name="connsiteX0" fmla="*/ 13200 w 57601"/>
                        <a:gd name="connsiteY0" fmla="*/ 7991 h 92372"/>
                        <a:gd name="connsiteX1" fmla="*/ 56041 w 57601"/>
                        <a:gd name="connsiteY1" fmla="*/ 7991 h 92372"/>
                        <a:gd name="connsiteX2" fmla="*/ 56041 w 57601"/>
                        <a:gd name="connsiteY2" fmla="*/ -2335 h 92372"/>
                        <a:gd name="connsiteX3" fmla="*/ -1560 w 57601"/>
                        <a:gd name="connsiteY3" fmla="*/ -2335 h 92372"/>
                        <a:gd name="connsiteX4" fmla="*/ -1560 w 57601"/>
                        <a:gd name="connsiteY4" fmla="*/ 7991 h 92372"/>
                        <a:gd name="connsiteX5" fmla="*/ 17478 w 57601"/>
                        <a:gd name="connsiteY5" fmla="*/ 27399 h 92372"/>
                        <a:gd name="connsiteX6" fmla="*/ 32647 w 57601"/>
                        <a:gd name="connsiteY6" fmla="*/ 43131 h 92372"/>
                        <a:gd name="connsiteX7" fmla="*/ 40873 w 57601"/>
                        <a:gd name="connsiteY7" fmla="*/ 54333 h 92372"/>
                        <a:gd name="connsiteX8" fmla="*/ 43226 w 57601"/>
                        <a:gd name="connsiteY8" fmla="*/ 63356 h 92372"/>
                        <a:gd name="connsiteX9" fmla="*/ 38150 w 57601"/>
                        <a:gd name="connsiteY9" fmla="*/ 75141 h 92372"/>
                        <a:gd name="connsiteX10" fmla="*/ 24926 w 57601"/>
                        <a:gd name="connsiteY10" fmla="*/ 79711 h 92372"/>
                        <a:gd name="connsiteX11" fmla="*/ 12733 w 57601"/>
                        <a:gd name="connsiteY11" fmla="*/ 77708 h 92372"/>
                        <a:gd name="connsiteX12" fmla="*/ -958 w 57601"/>
                        <a:gd name="connsiteY12" fmla="*/ 71621 h 92372"/>
                        <a:gd name="connsiteX13" fmla="*/ -958 w 57601"/>
                        <a:gd name="connsiteY13" fmla="*/ 84028 h 92372"/>
                        <a:gd name="connsiteX14" fmla="*/ 12889 w 57601"/>
                        <a:gd name="connsiteY14" fmla="*/ 88520 h 92372"/>
                        <a:gd name="connsiteX15" fmla="*/ 24693 w 57601"/>
                        <a:gd name="connsiteY15" fmla="*/ 90037 h 92372"/>
                        <a:gd name="connsiteX16" fmla="*/ 47173 w 57601"/>
                        <a:gd name="connsiteY16" fmla="*/ 82978 h 92372"/>
                        <a:gd name="connsiteX17" fmla="*/ 55555 w 57601"/>
                        <a:gd name="connsiteY17" fmla="*/ 64154 h 92372"/>
                        <a:gd name="connsiteX18" fmla="*/ 53455 w 57601"/>
                        <a:gd name="connsiteY18" fmla="*/ 53536 h 92372"/>
                        <a:gd name="connsiteX19" fmla="*/ 45832 w 57601"/>
                        <a:gd name="connsiteY19" fmla="*/ 41731 h 92372"/>
                        <a:gd name="connsiteX20" fmla="*/ 36166 w 57601"/>
                        <a:gd name="connsiteY20" fmla="*/ 31541 h 92372"/>
                        <a:gd name="connsiteX21" fmla="*/ 13200 w 57601"/>
                        <a:gd name="connsiteY21" fmla="*/ 7991 h 923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57601" h="92372">
                          <a:moveTo>
                            <a:pt x="13200" y="7991"/>
                          </a:moveTo>
                          <a:lnTo>
                            <a:pt x="56041" y="7991"/>
                          </a:lnTo>
                          <a:lnTo>
                            <a:pt x="56041" y="-2335"/>
                          </a:lnTo>
                          <a:lnTo>
                            <a:pt x="-1560" y="-2335"/>
                          </a:lnTo>
                          <a:lnTo>
                            <a:pt x="-1560" y="7991"/>
                          </a:lnTo>
                          <a:cubicBezTo>
                            <a:pt x="3094" y="12814"/>
                            <a:pt x="9440" y="19283"/>
                            <a:pt x="17478" y="27399"/>
                          </a:cubicBezTo>
                          <a:cubicBezTo>
                            <a:pt x="25529" y="35528"/>
                            <a:pt x="30585" y="40772"/>
                            <a:pt x="32647" y="43131"/>
                          </a:cubicBezTo>
                          <a:cubicBezTo>
                            <a:pt x="36575" y="47539"/>
                            <a:pt x="39317" y="51273"/>
                            <a:pt x="40873" y="54333"/>
                          </a:cubicBezTo>
                          <a:cubicBezTo>
                            <a:pt x="42441" y="57392"/>
                            <a:pt x="43226" y="60400"/>
                            <a:pt x="43226" y="63356"/>
                          </a:cubicBezTo>
                          <a:cubicBezTo>
                            <a:pt x="43226" y="68179"/>
                            <a:pt x="41534" y="72107"/>
                            <a:pt x="38150" y="75141"/>
                          </a:cubicBezTo>
                          <a:cubicBezTo>
                            <a:pt x="34766" y="78188"/>
                            <a:pt x="30358" y="79711"/>
                            <a:pt x="24926" y="79711"/>
                          </a:cubicBezTo>
                          <a:cubicBezTo>
                            <a:pt x="21076" y="79711"/>
                            <a:pt x="17011" y="79043"/>
                            <a:pt x="12733" y="77708"/>
                          </a:cubicBezTo>
                          <a:cubicBezTo>
                            <a:pt x="8468" y="76373"/>
                            <a:pt x="3904" y="74344"/>
                            <a:pt x="-958" y="71621"/>
                          </a:cubicBezTo>
                          <a:lnTo>
                            <a:pt x="-958" y="84028"/>
                          </a:lnTo>
                          <a:cubicBezTo>
                            <a:pt x="3982" y="86012"/>
                            <a:pt x="8597" y="87509"/>
                            <a:pt x="12889" y="88520"/>
                          </a:cubicBezTo>
                          <a:cubicBezTo>
                            <a:pt x="17193" y="89532"/>
                            <a:pt x="21128" y="90037"/>
                            <a:pt x="24693" y="90037"/>
                          </a:cubicBezTo>
                          <a:cubicBezTo>
                            <a:pt x="34092" y="90037"/>
                            <a:pt x="41586" y="87684"/>
                            <a:pt x="47173" y="82978"/>
                          </a:cubicBezTo>
                          <a:cubicBezTo>
                            <a:pt x="52761" y="78285"/>
                            <a:pt x="55555" y="72010"/>
                            <a:pt x="55555" y="64154"/>
                          </a:cubicBezTo>
                          <a:cubicBezTo>
                            <a:pt x="55555" y="60420"/>
                            <a:pt x="54855" y="56880"/>
                            <a:pt x="53455" y="53536"/>
                          </a:cubicBezTo>
                          <a:cubicBezTo>
                            <a:pt x="52068" y="50204"/>
                            <a:pt x="49526" y="46269"/>
                            <a:pt x="45832" y="41731"/>
                          </a:cubicBezTo>
                          <a:cubicBezTo>
                            <a:pt x="44820" y="40551"/>
                            <a:pt x="41599" y="37155"/>
                            <a:pt x="36166" y="31541"/>
                          </a:cubicBezTo>
                          <a:cubicBezTo>
                            <a:pt x="30747" y="25927"/>
                            <a:pt x="23092" y="18077"/>
                            <a:pt x="13200" y="799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9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26" name="Graphic 303">
                  <a:extLst>
                    <a:ext uri="{FF2B5EF4-FFF2-40B4-BE49-F238E27FC236}">
                      <a16:creationId xmlns:a16="http://schemas.microsoft.com/office/drawing/2014/main" id="{E7D5C52B-67B8-25D9-3CA2-4879D08ACC26}"/>
                    </a:ext>
                  </a:extLst>
                </p:cNvPr>
                <p:cNvGrpSpPr/>
                <p:nvPr/>
              </p:nvGrpSpPr>
              <p:grpSpPr>
                <a:xfrm>
                  <a:off x="7464169" y="3963930"/>
                  <a:ext cx="134725" cy="180486"/>
                  <a:chOff x="7464169" y="3963930"/>
                  <a:chExt cx="134725" cy="180486"/>
                </a:xfrm>
                <a:solidFill>
                  <a:srgbClr val="000000"/>
                </a:solidFill>
              </p:grpSpPr>
              <p:sp>
                <p:nvSpPr>
                  <p:cNvPr id="643" name="Freeform: Shape 642">
                    <a:extLst>
                      <a:ext uri="{FF2B5EF4-FFF2-40B4-BE49-F238E27FC236}">
                        <a16:creationId xmlns:a16="http://schemas.microsoft.com/office/drawing/2014/main" id="{69FC5A56-D185-B8EF-11E8-6376C07922D9}"/>
                      </a:ext>
                    </a:extLst>
                  </p:cNvPr>
                  <p:cNvSpPr/>
                  <p:nvPr/>
                </p:nvSpPr>
                <p:spPr>
                  <a:xfrm>
                    <a:off x="7529681" y="4113302"/>
                    <a:ext cx="8890" cy="31115"/>
                  </a:xfrm>
                  <a:custGeom>
                    <a:avLst/>
                    <a:gdLst>
                      <a:gd name="connsiteX0" fmla="*/ 413 w 8890"/>
                      <a:gd name="connsiteY0" fmla="*/ 31170 h 31115"/>
                      <a:gd name="connsiteX1" fmla="*/ 413 w 8890"/>
                      <a:gd name="connsiteY1" fmla="*/ 55 h 31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890" h="31115">
                        <a:moveTo>
                          <a:pt x="413" y="31170"/>
                        </a:moveTo>
                        <a:lnTo>
                          <a:pt x="413" y="55"/>
                        </a:lnTo>
                      </a:path>
                    </a:pathLst>
                  </a:custGeom>
                  <a:solidFill>
                    <a:srgbClr val="000000"/>
                  </a:solidFill>
                  <a:ln w="7106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644" name="Graphic 303">
                    <a:extLst>
                      <a:ext uri="{FF2B5EF4-FFF2-40B4-BE49-F238E27FC236}">
                        <a16:creationId xmlns:a16="http://schemas.microsoft.com/office/drawing/2014/main" id="{EB3E2294-EAA1-050E-7528-FAE08B5E4C3D}"/>
                      </a:ext>
                    </a:extLst>
                  </p:cNvPr>
                  <p:cNvGrpSpPr/>
                  <p:nvPr/>
                </p:nvGrpSpPr>
                <p:grpSpPr>
                  <a:xfrm>
                    <a:off x="7464169" y="3963930"/>
                    <a:ext cx="134725" cy="94142"/>
                    <a:chOff x="7464169" y="3963930"/>
                    <a:chExt cx="134725" cy="94142"/>
                  </a:xfrm>
                  <a:solidFill>
                    <a:srgbClr val="000000"/>
                  </a:solidFill>
                </p:grpSpPr>
                <p:sp>
                  <p:nvSpPr>
                    <p:cNvPr id="645" name="Freeform: Shape 644">
                      <a:extLst>
                        <a:ext uri="{FF2B5EF4-FFF2-40B4-BE49-F238E27FC236}">
                          <a16:creationId xmlns:a16="http://schemas.microsoft.com/office/drawing/2014/main" id="{21B5B7AE-3861-948F-37AA-BDED3C631CF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464169" y="3965564"/>
                      <a:ext cx="54023" cy="90739"/>
                    </a:xfrm>
                    <a:custGeom>
                      <a:avLst/>
                      <a:gdLst>
                        <a:gd name="connsiteX0" fmla="*/ 87 w 54023"/>
                        <a:gd name="connsiteY0" fmla="*/ 8033 h 90739"/>
                        <a:gd name="connsiteX1" fmla="*/ 20136 w 54023"/>
                        <a:gd name="connsiteY1" fmla="*/ 8033 h 90739"/>
                        <a:gd name="connsiteX2" fmla="*/ 20136 w 54023"/>
                        <a:gd name="connsiteY2" fmla="*/ 77264 h 90739"/>
                        <a:gd name="connsiteX3" fmla="*/ -1683 w 54023"/>
                        <a:gd name="connsiteY3" fmla="*/ 72888 h 90739"/>
                        <a:gd name="connsiteX4" fmla="*/ -1683 w 54023"/>
                        <a:gd name="connsiteY4" fmla="*/ 84070 h 90739"/>
                        <a:gd name="connsiteX5" fmla="*/ 20020 w 54023"/>
                        <a:gd name="connsiteY5" fmla="*/ 88446 h 90739"/>
                        <a:gd name="connsiteX6" fmla="*/ 32291 w 54023"/>
                        <a:gd name="connsiteY6" fmla="*/ 88446 h 90739"/>
                        <a:gd name="connsiteX7" fmla="*/ 32291 w 54023"/>
                        <a:gd name="connsiteY7" fmla="*/ 8033 h 90739"/>
                        <a:gd name="connsiteX8" fmla="*/ 52340 w 54023"/>
                        <a:gd name="connsiteY8" fmla="*/ 8033 h 90739"/>
                        <a:gd name="connsiteX9" fmla="*/ 52340 w 54023"/>
                        <a:gd name="connsiteY9" fmla="*/ -2293 h 90739"/>
                        <a:gd name="connsiteX10" fmla="*/ 87 w 54023"/>
                        <a:gd name="connsiteY10" fmla="*/ -2293 h 90739"/>
                        <a:gd name="connsiteX11" fmla="*/ 87 w 54023"/>
                        <a:gd name="connsiteY11" fmla="*/ 8033 h 907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4023" h="90739">
                          <a:moveTo>
                            <a:pt x="87" y="8033"/>
                          </a:moveTo>
                          <a:lnTo>
                            <a:pt x="20136" y="8033"/>
                          </a:lnTo>
                          <a:lnTo>
                            <a:pt x="20136" y="77264"/>
                          </a:lnTo>
                          <a:lnTo>
                            <a:pt x="-1683" y="72888"/>
                          </a:lnTo>
                          <a:lnTo>
                            <a:pt x="-1683" y="84070"/>
                          </a:lnTo>
                          <a:lnTo>
                            <a:pt x="20020" y="88446"/>
                          </a:lnTo>
                          <a:lnTo>
                            <a:pt x="32291" y="88446"/>
                          </a:lnTo>
                          <a:lnTo>
                            <a:pt x="32291" y="8033"/>
                          </a:lnTo>
                          <a:lnTo>
                            <a:pt x="52340" y="8033"/>
                          </a:lnTo>
                          <a:lnTo>
                            <a:pt x="52340" y="-2293"/>
                          </a:lnTo>
                          <a:lnTo>
                            <a:pt x="87" y="-2293"/>
                          </a:lnTo>
                          <a:lnTo>
                            <a:pt x="87" y="803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9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" name="Freeform: Shape 645">
                      <a:extLst>
                        <a:ext uri="{FF2B5EF4-FFF2-40B4-BE49-F238E27FC236}">
                          <a16:creationId xmlns:a16="http://schemas.microsoft.com/office/drawing/2014/main" id="{9EF39C32-A203-2D38-521D-DBFBF1EB1ED4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539173" y="3963930"/>
                      <a:ext cx="59721" cy="94142"/>
                    </a:xfrm>
                    <a:custGeom>
                      <a:avLst/>
                      <a:gdLst>
                        <a:gd name="connsiteX0" fmla="*/ 39408 w 59721"/>
                        <a:gd name="connsiteY0" fmla="*/ 48408 h 94142"/>
                        <a:gd name="connsiteX1" fmla="*/ 53157 w 59721"/>
                        <a:gd name="connsiteY1" fmla="*/ 40552 h 94142"/>
                        <a:gd name="connsiteX2" fmla="*/ 58116 w 59721"/>
                        <a:gd name="connsiteY2" fmla="*/ 25850 h 94142"/>
                        <a:gd name="connsiteX3" fmla="*/ 48878 w 59721"/>
                        <a:gd name="connsiteY3" fmla="*/ 5061 h 94142"/>
                        <a:gd name="connsiteX4" fmla="*/ 22625 w 59721"/>
                        <a:gd name="connsiteY4" fmla="*/ -2290 h 94142"/>
                        <a:gd name="connsiteX5" fmla="*/ 10879 w 59721"/>
                        <a:gd name="connsiteY5" fmla="*/ -1162 h 94142"/>
                        <a:gd name="connsiteX6" fmla="*/ -1606 w 59721"/>
                        <a:gd name="connsiteY6" fmla="*/ 2222 h 94142"/>
                        <a:gd name="connsiteX7" fmla="*/ -1606 w 59721"/>
                        <a:gd name="connsiteY7" fmla="*/ 14065 h 94142"/>
                        <a:gd name="connsiteX8" fmla="*/ 9557 w 59721"/>
                        <a:gd name="connsiteY8" fmla="*/ 9573 h 94142"/>
                        <a:gd name="connsiteX9" fmla="*/ 22275 w 59721"/>
                        <a:gd name="connsiteY9" fmla="*/ 8056 h 94142"/>
                        <a:gd name="connsiteX10" fmla="*/ 39855 w 59721"/>
                        <a:gd name="connsiteY10" fmla="*/ 12607 h 94142"/>
                        <a:gd name="connsiteX11" fmla="*/ 45903 w 59721"/>
                        <a:gd name="connsiteY11" fmla="*/ 25850 h 94142"/>
                        <a:gd name="connsiteX12" fmla="*/ 40283 w 59721"/>
                        <a:gd name="connsiteY12" fmla="*/ 38393 h 94142"/>
                        <a:gd name="connsiteX13" fmla="*/ 24647 w 59721"/>
                        <a:gd name="connsiteY13" fmla="*/ 42924 h 94142"/>
                        <a:gd name="connsiteX14" fmla="*/ 14068 w 59721"/>
                        <a:gd name="connsiteY14" fmla="*/ 42924 h 94142"/>
                        <a:gd name="connsiteX15" fmla="*/ 14068 w 59721"/>
                        <a:gd name="connsiteY15" fmla="*/ 53017 h 94142"/>
                        <a:gd name="connsiteX16" fmla="*/ 25134 w 59721"/>
                        <a:gd name="connsiteY16" fmla="*/ 53017 h 94142"/>
                        <a:gd name="connsiteX17" fmla="*/ 38980 w 59721"/>
                        <a:gd name="connsiteY17" fmla="*/ 56634 h 94142"/>
                        <a:gd name="connsiteX18" fmla="*/ 43783 w 59721"/>
                        <a:gd name="connsiteY18" fmla="*/ 67058 h 94142"/>
                        <a:gd name="connsiteX19" fmla="*/ 38824 w 59721"/>
                        <a:gd name="connsiteY19" fmla="*/ 77773 h 94142"/>
                        <a:gd name="connsiteX20" fmla="*/ 24647 w 59721"/>
                        <a:gd name="connsiteY20" fmla="*/ 81526 h 94142"/>
                        <a:gd name="connsiteX21" fmla="*/ 13816 w 59721"/>
                        <a:gd name="connsiteY21" fmla="*/ 80418 h 94142"/>
                        <a:gd name="connsiteX22" fmla="*/ 1117 w 59721"/>
                        <a:gd name="connsiteY22" fmla="*/ 77034 h 94142"/>
                        <a:gd name="connsiteX23" fmla="*/ 1117 w 59721"/>
                        <a:gd name="connsiteY23" fmla="*/ 87963 h 94142"/>
                        <a:gd name="connsiteX24" fmla="*/ 14224 w 59721"/>
                        <a:gd name="connsiteY24" fmla="*/ 90880 h 94142"/>
                        <a:gd name="connsiteX25" fmla="*/ 25737 w 59721"/>
                        <a:gd name="connsiteY25" fmla="*/ 91853 h 94142"/>
                        <a:gd name="connsiteX26" fmla="*/ 47848 w 59721"/>
                        <a:gd name="connsiteY26" fmla="*/ 85493 h 94142"/>
                        <a:gd name="connsiteX27" fmla="*/ 55996 w 59721"/>
                        <a:gd name="connsiteY27" fmla="*/ 68341 h 94142"/>
                        <a:gd name="connsiteX28" fmla="*/ 51679 w 59721"/>
                        <a:gd name="connsiteY28" fmla="*/ 55604 h 94142"/>
                        <a:gd name="connsiteX29" fmla="*/ 39408 w 59721"/>
                        <a:gd name="connsiteY29" fmla="*/ 48408 h 941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</a:cxnLst>
                      <a:rect l="l" t="t" r="r" b="b"/>
                      <a:pathLst>
                        <a:path w="59721" h="94142">
                          <a:moveTo>
                            <a:pt x="39408" y="48408"/>
                          </a:moveTo>
                          <a:cubicBezTo>
                            <a:pt x="45281" y="47151"/>
                            <a:pt x="49864" y="44532"/>
                            <a:pt x="53157" y="40552"/>
                          </a:cubicBezTo>
                          <a:cubicBezTo>
                            <a:pt x="56463" y="36585"/>
                            <a:pt x="58116" y="31684"/>
                            <a:pt x="58116" y="25850"/>
                          </a:cubicBezTo>
                          <a:cubicBezTo>
                            <a:pt x="58116" y="16904"/>
                            <a:pt x="55037" y="9975"/>
                            <a:pt x="48878" y="5061"/>
                          </a:cubicBezTo>
                          <a:cubicBezTo>
                            <a:pt x="42720" y="161"/>
                            <a:pt x="33969" y="-2290"/>
                            <a:pt x="22625" y="-2290"/>
                          </a:cubicBezTo>
                          <a:cubicBezTo>
                            <a:pt x="18826" y="-2290"/>
                            <a:pt x="14911" y="-1914"/>
                            <a:pt x="10879" y="-1162"/>
                          </a:cubicBezTo>
                          <a:cubicBezTo>
                            <a:pt x="6847" y="-410"/>
                            <a:pt x="2685" y="718"/>
                            <a:pt x="-1606" y="2222"/>
                          </a:cubicBezTo>
                          <a:lnTo>
                            <a:pt x="-1606" y="14065"/>
                          </a:lnTo>
                          <a:cubicBezTo>
                            <a:pt x="1791" y="12081"/>
                            <a:pt x="5512" y="10584"/>
                            <a:pt x="9557" y="9573"/>
                          </a:cubicBezTo>
                          <a:cubicBezTo>
                            <a:pt x="13615" y="8562"/>
                            <a:pt x="17854" y="8056"/>
                            <a:pt x="22275" y="8056"/>
                          </a:cubicBezTo>
                          <a:cubicBezTo>
                            <a:pt x="29963" y="8056"/>
                            <a:pt x="35823" y="9573"/>
                            <a:pt x="39855" y="12607"/>
                          </a:cubicBezTo>
                          <a:cubicBezTo>
                            <a:pt x="43887" y="15640"/>
                            <a:pt x="45903" y="20055"/>
                            <a:pt x="45903" y="25850"/>
                          </a:cubicBezTo>
                          <a:cubicBezTo>
                            <a:pt x="45903" y="31204"/>
                            <a:pt x="44030" y="35385"/>
                            <a:pt x="40283" y="38393"/>
                          </a:cubicBezTo>
                          <a:cubicBezTo>
                            <a:pt x="36536" y="41414"/>
                            <a:pt x="31324" y="42924"/>
                            <a:pt x="24647" y="42924"/>
                          </a:cubicBezTo>
                          <a:lnTo>
                            <a:pt x="14068" y="42924"/>
                          </a:lnTo>
                          <a:lnTo>
                            <a:pt x="14068" y="53017"/>
                          </a:lnTo>
                          <a:lnTo>
                            <a:pt x="25134" y="53017"/>
                          </a:lnTo>
                          <a:cubicBezTo>
                            <a:pt x="31162" y="53017"/>
                            <a:pt x="35778" y="54223"/>
                            <a:pt x="38980" y="56634"/>
                          </a:cubicBezTo>
                          <a:cubicBezTo>
                            <a:pt x="42182" y="59046"/>
                            <a:pt x="43783" y="62520"/>
                            <a:pt x="43783" y="67058"/>
                          </a:cubicBezTo>
                          <a:cubicBezTo>
                            <a:pt x="43783" y="71712"/>
                            <a:pt x="42130" y="75284"/>
                            <a:pt x="38824" y="77773"/>
                          </a:cubicBezTo>
                          <a:cubicBezTo>
                            <a:pt x="35531" y="80275"/>
                            <a:pt x="30806" y="81526"/>
                            <a:pt x="24647" y="81526"/>
                          </a:cubicBezTo>
                          <a:cubicBezTo>
                            <a:pt x="21277" y="81526"/>
                            <a:pt x="17666" y="81157"/>
                            <a:pt x="13816" y="80418"/>
                          </a:cubicBezTo>
                          <a:cubicBezTo>
                            <a:pt x="9965" y="79692"/>
                            <a:pt x="5732" y="78564"/>
                            <a:pt x="1117" y="77034"/>
                          </a:cubicBezTo>
                          <a:lnTo>
                            <a:pt x="1117" y="87963"/>
                          </a:lnTo>
                          <a:cubicBezTo>
                            <a:pt x="5784" y="89260"/>
                            <a:pt x="10153" y="90232"/>
                            <a:pt x="14224" y="90880"/>
                          </a:cubicBezTo>
                          <a:cubicBezTo>
                            <a:pt x="18295" y="91528"/>
                            <a:pt x="22132" y="91853"/>
                            <a:pt x="25737" y="91853"/>
                          </a:cubicBezTo>
                          <a:cubicBezTo>
                            <a:pt x="35058" y="91853"/>
                            <a:pt x="42428" y="89733"/>
                            <a:pt x="47848" y="85493"/>
                          </a:cubicBezTo>
                          <a:cubicBezTo>
                            <a:pt x="53280" y="81267"/>
                            <a:pt x="55996" y="75550"/>
                            <a:pt x="55996" y="68341"/>
                          </a:cubicBezTo>
                          <a:cubicBezTo>
                            <a:pt x="55996" y="63311"/>
                            <a:pt x="54557" y="59065"/>
                            <a:pt x="51679" y="55604"/>
                          </a:cubicBezTo>
                          <a:cubicBezTo>
                            <a:pt x="48800" y="52142"/>
                            <a:pt x="44710" y="49744"/>
                            <a:pt x="39408" y="4840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9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27" name="Graphic 303">
                  <a:extLst>
                    <a:ext uri="{FF2B5EF4-FFF2-40B4-BE49-F238E27FC236}">
                      <a16:creationId xmlns:a16="http://schemas.microsoft.com/office/drawing/2014/main" id="{FF5ACD2E-B497-487A-CA10-60F3745F7F23}"/>
                    </a:ext>
                  </a:extLst>
                </p:cNvPr>
                <p:cNvGrpSpPr/>
                <p:nvPr/>
              </p:nvGrpSpPr>
              <p:grpSpPr>
                <a:xfrm>
                  <a:off x="7713124" y="3965564"/>
                  <a:ext cx="137720" cy="178853"/>
                  <a:chOff x="7713124" y="3965564"/>
                  <a:chExt cx="137720" cy="178853"/>
                </a:xfrm>
                <a:solidFill>
                  <a:srgbClr val="000000"/>
                </a:solidFill>
              </p:grpSpPr>
              <p:sp>
                <p:nvSpPr>
                  <p:cNvPr id="639" name="Freeform: Shape 638">
                    <a:extLst>
                      <a:ext uri="{FF2B5EF4-FFF2-40B4-BE49-F238E27FC236}">
                        <a16:creationId xmlns:a16="http://schemas.microsoft.com/office/drawing/2014/main" id="{AE5116F1-35C6-D328-F829-8257116F6D13}"/>
                      </a:ext>
                    </a:extLst>
                  </p:cNvPr>
                  <p:cNvSpPr/>
                  <p:nvPr/>
                </p:nvSpPr>
                <p:spPr>
                  <a:xfrm>
                    <a:off x="7778636" y="4113302"/>
                    <a:ext cx="8890" cy="31115"/>
                  </a:xfrm>
                  <a:custGeom>
                    <a:avLst/>
                    <a:gdLst>
                      <a:gd name="connsiteX0" fmla="*/ 441 w 8890"/>
                      <a:gd name="connsiteY0" fmla="*/ 31170 h 31115"/>
                      <a:gd name="connsiteX1" fmla="*/ 441 w 8890"/>
                      <a:gd name="connsiteY1" fmla="*/ 55 h 31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890" h="31115">
                        <a:moveTo>
                          <a:pt x="441" y="31170"/>
                        </a:moveTo>
                        <a:lnTo>
                          <a:pt x="441" y="55"/>
                        </a:lnTo>
                      </a:path>
                    </a:pathLst>
                  </a:custGeom>
                  <a:solidFill>
                    <a:srgbClr val="000000"/>
                  </a:solidFill>
                  <a:ln w="7106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640" name="Graphic 303">
                    <a:extLst>
                      <a:ext uri="{FF2B5EF4-FFF2-40B4-BE49-F238E27FC236}">
                        <a16:creationId xmlns:a16="http://schemas.microsoft.com/office/drawing/2014/main" id="{DFD41118-62A9-97F6-03C9-06B46377B07C}"/>
                      </a:ext>
                    </a:extLst>
                  </p:cNvPr>
                  <p:cNvGrpSpPr/>
                  <p:nvPr/>
                </p:nvGrpSpPr>
                <p:grpSpPr>
                  <a:xfrm>
                    <a:off x="7713124" y="3965564"/>
                    <a:ext cx="137720" cy="90739"/>
                    <a:chOff x="7713124" y="3965564"/>
                    <a:chExt cx="137720" cy="90739"/>
                  </a:xfrm>
                  <a:solidFill>
                    <a:srgbClr val="000000"/>
                  </a:solidFill>
                </p:grpSpPr>
                <p:sp>
                  <p:nvSpPr>
                    <p:cNvPr id="641" name="Freeform: Shape 640">
                      <a:extLst>
                        <a:ext uri="{FF2B5EF4-FFF2-40B4-BE49-F238E27FC236}">
                          <a16:creationId xmlns:a16="http://schemas.microsoft.com/office/drawing/2014/main" id="{A0FF9137-526D-1F9B-977E-03A099290C7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713124" y="3965564"/>
                      <a:ext cx="54023" cy="90739"/>
                    </a:xfrm>
                    <a:custGeom>
                      <a:avLst/>
                      <a:gdLst>
                        <a:gd name="connsiteX0" fmla="*/ 115 w 54023"/>
                        <a:gd name="connsiteY0" fmla="*/ 8033 h 90739"/>
                        <a:gd name="connsiteX1" fmla="*/ 20164 w 54023"/>
                        <a:gd name="connsiteY1" fmla="*/ 8033 h 90739"/>
                        <a:gd name="connsiteX2" fmla="*/ 20164 w 54023"/>
                        <a:gd name="connsiteY2" fmla="*/ 77264 h 90739"/>
                        <a:gd name="connsiteX3" fmla="*/ -1655 w 54023"/>
                        <a:gd name="connsiteY3" fmla="*/ 72888 h 90739"/>
                        <a:gd name="connsiteX4" fmla="*/ -1655 w 54023"/>
                        <a:gd name="connsiteY4" fmla="*/ 84070 h 90739"/>
                        <a:gd name="connsiteX5" fmla="*/ 20048 w 54023"/>
                        <a:gd name="connsiteY5" fmla="*/ 88446 h 90739"/>
                        <a:gd name="connsiteX6" fmla="*/ 32319 w 54023"/>
                        <a:gd name="connsiteY6" fmla="*/ 88446 h 90739"/>
                        <a:gd name="connsiteX7" fmla="*/ 32319 w 54023"/>
                        <a:gd name="connsiteY7" fmla="*/ 8033 h 90739"/>
                        <a:gd name="connsiteX8" fmla="*/ 52368 w 54023"/>
                        <a:gd name="connsiteY8" fmla="*/ 8033 h 90739"/>
                        <a:gd name="connsiteX9" fmla="*/ 52368 w 54023"/>
                        <a:gd name="connsiteY9" fmla="*/ -2293 h 90739"/>
                        <a:gd name="connsiteX10" fmla="*/ 115 w 54023"/>
                        <a:gd name="connsiteY10" fmla="*/ -2293 h 90739"/>
                        <a:gd name="connsiteX11" fmla="*/ 115 w 54023"/>
                        <a:gd name="connsiteY11" fmla="*/ 8033 h 907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4023" h="90739">
                          <a:moveTo>
                            <a:pt x="115" y="8033"/>
                          </a:moveTo>
                          <a:lnTo>
                            <a:pt x="20164" y="8033"/>
                          </a:lnTo>
                          <a:lnTo>
                            <a:pt x="20164" y="77264"/>
                          </a:lnTo>
                          <a:lnTo>
                            <a:pt x="-1655" y="72888"/>
                          </a:lnTo>
                          <a:lnTo>
                            <a:pt x="-1655" y="84070"/>
                          </a:lnTo>
                          <a:lnTo>
                            <a:pt x="20048" y="88446"/>
                          </a:lnTo>
                          <a:lnTo>
                            <a:pt x="32319" y="88446"/>
                          </a:lnTo>
                          <a:lnTo>
                            <a:pt x="32319" y="8033"/>
                          </a:lnTo>
                          <a:lnTo>
                            <a:pt x="52368" y="8033"/>
                          </a:lnTo>
                          <a:lnTo>
                            <a:pt x="52368" y="-2293"/>
                          </a:lnTo>
                          <a:lnTo>
                            <a:pt x="115" y="-2293"/>
                          </a:lnTo>
                          <a:lnTo>
                            <a:pt x="115" y="803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9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2" name="Freeform: Shape 641">
                      <a:extLst>
                        <a:ext uri="{FF2B5EF4-FFF2-40B4-BE49-F238E27FC236}">
                          <a16:creationId xmlns:a16="http://schemas.microsoft.com/office/drawing/2014/main" id="{A9BE798F-6F57-3288-E9C6-358FF4B7BCA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784725" y="3965564"/>
                      <a:ext cx="66119" cy="90739"/>
                    </a:xfrm>
                    <a:custGeom>
                      <a:avLst/>
                      <a:gdLst>
                        <a:gd name="connsiteX0" fmla="*/ 39388 w 66119"/>
                        <a:gd name="connsiteY0" fmla="*/ 77750 h 90739"/>
                        <a:gd name="connsiteX1" fmla="*/ 8389 w 66119"/>
                        <a:gd name="connsiteY1" fmla="*/ 29308 h 90739"/>
                        <a:gd name="connsiteX2" fmla="*/ 39388 w 66119"/>
                        <a:gd name="connsiteY2" fmla="*/ 29308 h 90739"/>
                        <a:gd name="connsiteX3" fmla="*/ 39388 w 66119"/>
                        <a:gd name="connsiteY3" fmla="*/ 77750 h 90739"/>
                        <a:gd name="connsiteX4" fmla="*/ 36160 w 66119"/>
                        <a:gd name="connsiteY4" fmla="*/ 88446 h 90739"/>
                        <a:gd name="connsiteX5" fmla="*/ 51600 w 66119"/>
                        <a:gd name="connsiteY5" fmla="*/ 88446 h 90739"/>
                        <a:gd name="connsiteX6" fmla="*/ 51600 w 66119"/>
                        <a:gd name="connsiteY6" fmla="*/ 29308 h 90739"/>
                        <a:gd name="connsiteX7" fmla="*/ 64552 w 66119"/>
                        <a:gd name="connsiteY7" fmla="*/ 29308 h 90739"/>
                        <a:gd name="connsiteX8" fmla="*/ 64552 w 66119"/>
                        <a:gd name="connsiteY8" fmla="*/ 19098 h 90739"/>
                        <a:gd name="connsiteX9" fmla="*/ 51600 w 66119"/>
                        <a:gd name="connsiteY9" fmla="*/ 19098 h 90739"/>
                        <a:gd name="connsiteX10" fmla="*/ 51600 w 66119"/>
                        <a:gd name="connsiteY10" fmla="*/ -2293 h 90739"/>
                        <a:gd name="connsiteX11" fmla="*/ 39388 w 66119"/>
                        <a:gd name="connsiteY11" fmla="*/ -2293 h 90739"/>
                        <a:gd name="connsiteX12" fmla="*/ 39388 w 66119"/>
                        <a:gd name="connsiteY12" fmla="*/ 19098 h 90739"/>
                        <a:gd name="connsiteX13" fmla="*/ -1567 w 66119"/>
                        <a:gd name="connsiteY13" fmla="*/ 19098 h 90739"/>
                        <a:gd name="connsiteX14" fmla="*/ -1567 w 66119"/>
                        <a:gd name="connsiteY14" fmla="*/ 30941 h 90739"/>
                        <a:gd name="connsiteX15" fmla="*/ 36160 w 66119"/>
                        <a:gd name="connsiteY15" fmla="*/ 88446 h 907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66119" h="90739">
                          <a:moveTo>
                            <a:pt x="39388" y="77750"/>
                          </a:moveTo>
                          <a:lnTo>
                            <a:pt x="8389" y="29308"/>
                          </a:lnTo>
                          <a:lnTo>
                            <a:pt x="39388" y="29308"/>
                          </a:lnTo>
                          <a:lnTo>
                            <a:pt x="39388" y="77750"/>
                          </a:lnTo>
                          <a:close/>
                          <a:moveTo>
                            <a:pt x="36160" y="88446"/>
                          </a:moveTo>
                          <a:lnTo>
                            <a:pt x="51600" y="88446"/>
                          </a:lnTo>
                          <a:lnTo>
                            <a:pt x="51600" y="29308"/>
                          </a:lnTo>
                          <a:lnTo>
                            <a:pt x="64552" y="29308"/>
                          </a:lnTo>
                          <a:lnTo>
                            <a:pt x="64552" y="19098"/>
                          </a:lnTo>
                          <a:lnTo>
                            <a:pt x="51600" y="19098"/>
                          </a:lnTo>
                          <a:lnTo>
                            <a:pt x="51600" y="-2293"/>
                          </a:lnTo>
                          <a:lnTo>
                            <a:pt x="39388" y="-2293"/>
                          </a:lnTo>
                          <a:lnTo>
                            <a:pt x="39388" y="19098"/>
                          </a:lnTo>
                          <a:lnTo>
                            <a:pt x="-1567" y="19098"/>
                          </a:lnTo>
                          <a:lnTo>
                            <a:pt x="-1567" y="30941"/>
                          </a:lnTo>
                          <a:lnTo>
                            <a:pt x="36160" y="8844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9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28" name="Graphic 303">
                  <a:extLst>
                    <a:ext uri="{FF2B5EF4-FFF2-40B4-BE49-F238E27FC236}">
                      <a16:creationId xmlns:a16="http://schemas.microsoft.com/office/drawing/2014/main" id="{373CDDBC-9E5F-5ED3-138C-21FB5D64AC73}"/>
                    </a:ext>
                  </a:extLst>
                </p:cNvPr>
                <p:cNvGrpSpPr/>
                <p:nvPr/>
              </p:nvGrpSpPr>
              <p:grpSpPr>
                <a:xfrm>
                  <a:off x="7962080" y="3965564"/>
                  <a:ext cx="133830" cy="178853"/>
                  <a:chOff x="7962080" y="3965564"/>
                  <a:chExt cx="133830" cy="178853"/>
                </a:xfrm>
                <a:solidFill>
                  <a:srgbClr val="000000"/>
                </a:solidFill>
              </p:grpSpPr>
              <p:sp>
                <p:nvSpPr>
                  <p:cNvPr id="635" name="Freeform: Shape 634">
                    <a:extLst>
                      <a:ext uri="{FF2B5EF4-FFF2-40B4-BE49-F238E27FC236}">
                        <a16:creationId xmlns:a16="http://schemas.microsoft.com/office/drawing/2014/main" id="{D24B9955-9875-2946-41DD-509173EA5904}"/>
                      </a:ext>
                    </a:extLst>
                  </p:cNvPr>
                  <p:cNvSpPr/>
                  <p:nvPr/>
                </p:nvSpPr>
                <p:spPr>
                  <a:xfrm>
                    <a:off x="8027592" y="4113302"/>
                    <a:ext cx="8890" cy="31115"/>
                  </a:xfrm>
                  <a:custGeom>
                    <a:avLst/>
                    <a:gdLst>
                      <a:gd name="connsiteX0" fmla="*/ 469 w 8890"/>
                      <a:gd name="connsiteY0" fmla="*/ 31170 h 31115"/>
                      <a:gd name="connsiteX1" fmla="*/ 469 w 8890"/>
                      <a:gd name="connsiteY1" fmla="*/ 55 h 31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890" h="31115">
                        <a:moveTo>
                          <a:pt x="469" y="31170"/>
                        </a:moveTo>
                        <a:lnTo>
                          <a:pt x="469" y="55"/>
                        </a:lnTo>
                      </a:path>
                    </a:pathLst>
                  </a:custGeom>
                  <a:solidFill>
                    <a:srgbClr val="000000"/>
                  </a:solidFill>
                  <a:ln w="7106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636" name="Graphic 303">
                    <a:extLst>
                      <a:ext uri="{FF2B5EF4-FFF2-40B4-BE49-F238E27FC236}">
                        <a16:creationId xmlns:a16="http://schemas.microsoft.com/office/drawing/2014/main" id="{5BA96660-BDCB-0802-7FAB-74DB1F016BA9}"/>
                      </a:ext>
                    </a:extLst>
                  </p:cNvPr>
                  <p:cNvGrpSpPr/>
                  <p:nvPr/>
                </p:nvGrpSpPr>
                <p:grpSpPr>
                  <a:xfrm>
                    <a:off x="7962080" y="3965564"/>
                    <a:ext cx="133830" cy="92508"/>
                    <a:chOff x="7962080" y="3965564"/>
                    <a:chExt cx="133830" cy="92508"/>
                  </a:xfrm>
                  <a:solidFill>
                    <a:srgbClr val="000000"/>
                  </a:solidFill>
                </p:grpSpPr>
                <p:sp>
                  <p:nvSpPr>
                    <p:cNvPr id="637" name="Freeform: Shape 636">
                      <a:extLst>
                        <a:ext uri="{FF2B5EF4-FFF2-40B4-BE49-F238E27FC236}">
                          <a16:creationId xmlns:a16="http://schemas.microsoft.com/office/drawing/2014/main" id="{117EA347-F45E-B57F-2BB4-0A89FA58CFD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962080" y="3965564"/>
                      <a:ext cx="54023" cy="90739"/>
                    </a:xfrm>
                    <a:custGeom>
                      <a:avLst/>
                      <a:gdLst>
                        <a:gd name="connsiteX0" fmla="*/ 143 w 54023"/>
                        <a:gd name="connsiteY0" fmla="*/ 8033 h 90739"/>
                        <a:gd name="connsiteX1" fmla="*/ 20192 w 54023"/>
                        <a:gd name="connsiteY1" fmla="*/ 8033 h 90739"/>
                        <a:gd name="connsiteX2" fmla="*/ 20192 w 54023"/>
                        <a:gd name="connsiteY2" fmla="*/ 77264 h 90739"/>
                        <a:gd name="connsiteX3" fmla="*/ -1627 w 54023"/>
                        <a:gd name="connsiteY3" fmla="*/ 72888 h 90739"/>
                        <a:gd name="connsiteX4" fmla="*/ -1627 w 54023"/>
                        <a:gd name="connsiteY4" fmla="*/ 84070 h 90739"/>
                        <a:gd name="connsiteX5" fmla="*/ 20076 w 54023"/>
                        <a:gd name="connsiteY5" fmla="*/ 88446 h 90739"/>
                        <a:gd name="connsiteX6" fmla="*/ 32347 w 54023"/>
                        <a:gd name="connsiteY6" fmla="*/ 88446 h 90739"/>
                        <a:gd name="connsiteX7" fmla="*/ 32347 w 54023"/>
                        <a:gd name="connsiteY7" fmla="*/ 8033 h 90739"/>
                        <a:gd name="connsiteX8" fmla="*/ 52396 w 54023"/>
                        <a:gd name="connsiteY8" fmla="*/ 8033 h 90739"/>
                        <a:gd name="connsiteX9" fmla="*/ 52396 w 54023"/>
                        <a:gd name="connsiteY9" fmla="*/ -2293 h 90739"/>
                        <a:gd name="connsiteX10" fmla="*/ 143 w 54023"/>
                        <a:gd name="connsiteY10" fmla="*/ -2293 h 90739"/>
                        <a:gd name="connsiteX11" fmla="*/ 143 w 54023"/>
                        <a:gd name="connsiteY11" fmla="*/ 8033 h 907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4023" h="90739">
                          <a:moveTo>
                            <a:pt x="143" y="8033"/>
                          </a:moveTo>
                          <a:lnTo>
                            <a:pt x="20192" y="8033"/>
                          </a:lnTo>
                          <a:lnTo>
                            <a:pt x="20192" y="77264"/>
                          </a:lnTo>
                          <a:lnTo>
                            <a:pt x="-1627" y="72888"/>
                          </a:lnTo>
                          <a:lnTo>
                            <a:pt x="-1627" y="84070"/>
                          </a:lnTo>
                          <a:lnTo>
                            <a:pt x="20076" y="88446"/>
                          </a:lnTo>
                          <a:lnTo>
                            <a:pt x="32347" y="88446"/>
                          </a:lnTo>
                          <a:lnTo>
                            <a:pt x="32347" y="8033"/>
                          </a:lnTo>
                          <a:lnTo>
                            <a:pt x="52396" y="8033"/>
                          </a:lnTo>
                          <a:lnTo>
                            <a:pt x="52396" y="-2293"/>
                          </a:lnTo>
                          <a:lnTo>
                            <a:pt x="143" y="-2293"/>
                          </a:lnTo>
                          <a:lnTo>
                            <a:pt x="143" y="803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9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8" name="Freeform: Shape 637">
                      <a:extLst>
                        <a:ext uri="{FF2B5EF4-FFF2-40B4-BE49-F238E27FC236}">
                          <a16:creationId xmlns:a16="http://schemas.microsoft.com/office/drawing/2014/main" id="{B194E26A-DDD2-B3CC-7ECC-635070B4F0A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8037201" y="3965564"/>
                      <a:ext cx="58710" cy="92508"/>
                    </a:xfrm>
                    <a:custGeom>
                      <a:avLst/>
                      <a:gdLst>
                        <a:gd name="connsiteX0" fmla="*/ 2301 w 58710"/>
                        <a:gd name="connsiteY0" fmla="*/ 90261 h 92508"/>
                        <a:gd name="connsiteX1" fmla="*/ 50491 w 58710"/>
                        <a:gd name="connsiteY1" fmla="*/ 90261 h 92508"/>
                        <a:gd name="connsiteX2" fmla="*/ 50491 w 58710"/>
                        <a:gd name="connsiteY2" fmla="*/ 79915 h 92508"/>
                        <a:gd name="connsiteX3" fmla="*/ 13541 w 58710"/>
                        <a:gd name="connsiteY3" fmla="*/ 79915 h 92508"/>
                        <a:gd name="connsiteX4" fmla="*/ 13541 w 58710"/>
                        <a:gd name="connsiteY4" fmla="*/ 57688 h 92508"/>
                        <a:gd name="connsiteX5" fmla="*/ 18870 w 58710"/>
                        <a:gd name="connsiteY5" fmla="*/ 59049 h 92508"/>
                        <a:gd name="connsiteX6" fmla="*/ 24237 w 58710"/>
                        <a:gd name="connsiteY6" fmla="*/ 59496 h 92508"/>
                        <a:gd name="connsiteX7" fmla="*/ 48293 w 58710"/>
                        <a:gd name="connsiteY7" fmla="*/ 51173 h 92508"/>
                        <a:gd name="connsiteX8" fmla="*/ 57180 w 58710"/>
                        <a:gd name="connsiteY8" fmla="*/ 28634 h 92508"/>
                        <a:gd name="connsiteX9" fmla="*/ 48060 w 58710"/>
                        <a:gd name="connsiteY9" fmla="*/ 5862 h 92508"/>
                        <a:gd name="connsiteX10" fmla="*/ 22351 w 58710"/>
                        <a:gd name="connsiteY10" fmla="*/ -2248 h 92508"/>
                        <a:gd name="connsiteX11" fmla="*/ 10702 w 58710"/>
                        <a:gd name="connsiteY11" fmla="*/ -1275 h 92508"/>
                        <a:gd name="connsiteX12" fmla="*/ -1530 w 58710"/>
                        <a:gd name="connsiteY12" fmla="*/ 1642 h 92508"/>
                        <a:gd name="connsiteX13" fmla="*/ -1530 w 58710"/>
                        <a:gd name="connsiteY13" fmla="*/ 13990 h 92508"/>
                        <a:gd name="connsiteX14" fmla="*/ 9769 w 58710"/>
                        <a:gd name="connsiteY14" fmla="*/ 9557 h 92508"/>
                        <a:gd name="connsiteX15" fmla="*/ 22098 w 58710"/>
                        <a:gd name="connsiteY15" fmla="*/ 8098 h 92508"/>
                        <a:gd name="connsiteX16" fmla="*/ 38745 w 58710"/>
                        <a:gd name="connsiteY16" fmla="*/ 13621 h 92508"/>
                        <a:gd name="connsiteX17" fmla="*/ 44890 w 58710"/>
                        <a:gd name="connsiteY17" fmla="*/ 28634 h 92508"/>
                        <a:gd name="connsiteX18" fmla="*/ 38745 w 58710"/>
                        <a:gd name="connsiteY18" fmla="*/ 43628 h 92508"/>
                        <a:gd name="connsiteX19" fmla="*/ 22098 w 58710"/>
                        <a:gd name="connsiteY19" fmla="*/ 49170 h 92508"/>
                        <a:gd name="connsiteX20" fmla="*/ 12277 w 58710"/>
                        <a:gd name="connsiteY20" fmla="*/ 48081 h 92508"/>
                        <a:gd name="connsiteX21" fmla="*/ 2301 w 58710"/>
                        <a:gd name="connsiteY21" fmla="*/ 44678 h 92508"/>
                        <a:gd name="connsiteX22" fmla="*/ 2301 w 58710"/>
                        <a:gd name="connsiteY22" fmla="*/ 90261 h 925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58710" h="92508">
                          <a:moveTo>
                            <a:pt x="2301" y="90261"/>
                          </a:moveTo>
                          <a:lnTo>
                            <a:pt x="50491" y="90261"/>
                          </a:lnTo>
                          <a:lnTo>
                            <a:pt x="50491" y="79915"/>
                          </a:lnTo>
                          <a:lnTo>
                            <a:pt x="13541" y="79915"/>
                          </a:lnTo>
                          <a:lnTo>
                            <a:pt x="13541" y="57688"/>
                          </a:lnTo>
                          <a:cubicBezTo>
                            <a:pt x="15318" y="58297"/>
                            <a:pt x="17094" y="58751"/>
                            <a:pt x="18870" y="59049"/>
                          </a:cubicBezTo>
                          <a:cubicBezTo>
                            <a:pt x="20659" y="59347"/>
                            <a:pt x="22448" y="59496"/>
                            <a:pt x="24237" y="59496"/>
                          </a:cubicBezTo>
                          <a:cubicBezTo>
                            <a:pt x="34363" y="59496"/>
                            <a:pt x="42381" y="56722"/>
                            <a:pt x="48293" y="51173"/>
                          </a:cubicBezTo>
                          <a:cubicBezTo>
                            <a:pt x="54218" y="45624"/>
                            <a:pt x="57180" y="38111"/>
                            <a:pt x="57180" y="28634"/>
                          </a:cubicBezTo>
                          <a:cubicBezTo>
                            <a:pt x="57180" y="18872"/>
                            <a:pt x="54140" y="11281"/>
                            <a:pt x="48060" y="5862"/>
                          </a:cubicBezTo>
                          <a:cubicBezTo>
                            <a:pt x="41979" y="455"/>
                            <a:pt x="33410" y="-2248"/>
                            <a:pt x="22351" y="-2248"/>
                          </a:cubicBezTo>
                          <a:cubicBezTo>
                            <a:pt x="18539" y="-2248"/>
                            <a:pt x="14656" y="-1924"/>
                            <a:pt x="10702" y="-1275"/>
                          </a:cubicBezTo>
                          <a:cubicBezTo>
                            <a:pt x="6761" y="-627"/>
                            <a:pt x="2684" y="345"/>
                            <a:pt x="-1530" y="1642"/>
                          </a:cubicBezTo>
                          <a:lnTo>
                            <a:pt x="-1530" y="13990"/>
                          </a:lnTo>
                          <a:cubicBezTo>
                            <a:pt x="2113" y="12007"/>
                            <a:pt x="5879" y="10529"/>
                            <a:pt x="9769" y="9557"/>
                          </a:cubicBezTo>
                          <a:cubicBezTo>
                            <a:pt x="13658" y="8584"/>
                            <a:pt x="17768" y="8098"/>
                            <a:pt x="22098" y="8098"/>
                          </a:cubicBezTo>
                          <a:cubicBezTo>
                            <a:pt x="29112" y="8098"/>
                            <a:pt x="34661" y="9939"/>
                            <a:pt x="38745" y="13621"/>
                          </a:cubicBezTo>
                          <a:cubicBezTo>
                            <a:pt x="42842" y="17303"/>
                            <a:pt x="44890" y="22307"/>
                            <a:pt x="44890" y="28634"/>
                          </a:cubicBezTo>
                          <a:cubicBezTo>
                            <a:pt x="44890" y="34948"/>
                            <a:pt x="42842" y="39946"/>
                            <a:pt x="38745" y="43628"/>
                          </a:cubicBezTo>
                          <a:cubicBezTo>
                            <a:pt x="34661" y="47322"/>
                            <a:pt x="29112" y="49170"/>
                            <a:pt x="22098" y="49170"/>
                          </a:cubicBezTo>
                          <a:cubicBezTo>
                            <a:pt x="18818" y="49170"/>
                            <a:pt x="15545" y="48807"/>
                            <a:pt x="12277" y="48081"/>
                          </a:cubicBezTo>
                          <a:cubicBezTo>
                            <a:pt x="9023" y="47355"/>
                            <a:pt x="5698" y="46220"/>
                            <a:pt x="2301" y="44678"/>
                          </a:cubicBezTo>
                          <a:lnTo>
                            <a:pt x="2301" y="9026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9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29" name="Graphic 303">
                  <a:extLst>
                    <a:ext uri="{FF2B5EF4-FFF2-40B4-BE49-F238E27FC236}">
                      <a16:creationId xmlns:a16="http://schemas.microsoft.com/office/drawing/2014/main" id="{55046D34-287C-81CD-93DC-0995B6EE2201}"/>
                    </a:ext>
                  </a:extLst>
                </p:cNvPr>
                <p:cNvGrpSpPr/>
                <p:nvPr/>
              </p:nvGrpSpPr>
              <p:grpSpPr>
                <a:xfrm>
                  <a:off x="5816677" y="6696540"/>
                  <a:ext cx="982511" cy="8890"/>
                  <a:chOff x="5816677" y="6696540"/>
                  <a:chExt cx="982511" cy="8890"/>
                </a:xfrm>
                <a:solidFill>
                  <a:srgbClr val="000000"/>
                </a:solidFill>
              </p:grpSpPr>
              <p:sp>
                <p:nvSpPr>
                  <p:cNvPr id="630" name="Freeform: Shape 629">
                    <a:extLst>
                      <a:ext uri="{FF2B5EF4-FFF2-40B4-BE49-F238E27FC236}">
                        <a16:creationId xmlns:a16="http://schemas.microsoft.com/office/drawing/2014/main" id="{E9563BF2-8680-7C0E-6406-67836D14BE0E}"/>
                      </a:ext>
                    </a:extLst>
                  </p:cNvPr>
                  <p:cNvSpPr/>
                  <p:nvPr/>
                </p:nvSpPr>
                <p:spPr>
                  <a:xfrm flipV="1">
                    <a:off x="5816677" y="6696540"/>
                    <a:ext cx="8890" cy="8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90" h="8890"/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31" name="Freeform: Shape 630">
                    <a:extLst>
                      <a:ext uri="{FF2B5EF4-FFF2-40B4-BE49-F238E27FC236}">
                        <a16:creationId xmlns:a16="http://schemas.microsoft.com/office/drawing/2014/main" id="{5CE95382-02C1-5059-EF75-A01F37D6E0C9}"/>
                      </a:ext>
                    </a:extLst>
                  </p:cNvPr>
                  <p:cNvSpPr/>
                  <p:nvPr/>
                </p:nvSpPr>
                <p:spPr>
                  <a:xfrm flipV="1">
                    <a:off x="6145810" y="6696540"/>
                    <a:ext cx="8890" cy="8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90" h="8890"/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32" name="Freeform: Shape 631">
                    <a:extLst>
                      <a:ext uri="{FF2B5EF4-FFF2-40B4-BE49-F238E27FC236}">
                        <a16:creationId xmlns:a16="http://schemas.microsoft.com/office/drawing/2014/main" id="{2804F936-80CB-88B7-B9B6-A0500913662C}"/>
                      </a:ext>
                    </a:extLst>
                  </p:cNvPr>
                  <p:cNvSpPr/>
                  <p:nvPr/>
                </p:nvSpPr>
                <p:spPr>
                  <a:xfrm flipV="1">
                    <a:off x="6386962" y="6696540"/>
                    <a:ext cx="8890" cy="8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90" h="8890"/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33" name="Freeform: Shape 632">
                    <a:extLst>
                      <a:ext uri="{FF2B5EF4-FFF2-40B4-BE49-F238E27FC236}">
                        <a16:creationId xmlns:a16="http://schemas.microsoft.com/office/drawing/2014/main" id="{4B84FA11-5ABE-4C46-B737-D03AC2313252}"/>
                      </a:ext>
                    </a:extLst>
                  </p:cNvPr>
                  <p:cNvSpPr/>
                  <p:nvPr/>
                </p:nvSpPr>
                <p:spPr>
                  <a:xfrm flipV="1">
                    <a:off x="6546487" y="6696540"/>
                    <a:ext cx="8890" cy="8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90" h="8890"/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34" name="Freeform: Shape 633">
                    <a:extLst>
                      <a:ext uri="{FF2B5EF4-FFF2-40B4-BE49-F238E27FC236}">
                        <a16:creationId xmlns:a16="http://schemas.microsoft.com/office/drawing/2014/main" id="{A67D36B5-8512-A554-2133-E0BECC45EC59}"/>
                      </a:ext>
                    </a:extLst>
                  </p:cNvPr>
                  <p:cNvSpPr/>
                  <p:nvPr/>
                </p:nvSpPr>
                <p:spPr>
                  <a:xfrm flipV="1">
                    <a:off x="6790298" y="6696540"/>
                    <a:ext cx="8890" cy="8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90" h="8890"/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85" name="Graphic 303">
                <a:extLst>
                  <a:ext uri="{FF2B5EF4-FFF2-40B4-BE49-F238E27FC236}">
                    <a16:creationId xmlns:a16="http://schemas.microsoft.com/office/drawing/2014/main" id="{1688E1C3-D165-802F-9A4E-FF932668F3D9}"/>
                  </a:ext>
                </a:extLst>
              </p:cNvPr>
              <p:cNvGrpSpPr/>
              <p:nvPr/>
            </p:nvGrpSpPr>
            <p:grpSpPr>
              <a:xfrm>
                <a:off x="3991342" y="4219139"/>
                <a:ext cx="376619" cy="2350844"/>
                <a:chOff x="3991342" y="4219139"/>
                <a:chExt cx="376619" cy="2350844"/>
              </a:xfrm>
              <a:solidFill>
                <a:srgbClr val="000000"/>
              </a:solidFill>
            </p:grpSpPr>
            <p:grpSp>
              <p:nvGrpSpPr>
                <p:cNvPr id="559" name="Graphic 303">
                  <a:extLst>
                    <a:ext uri="{FF2B5EF4-FFF2-40B4-BE49-F238E27FC236}">
                      <a16:creationId xmlns:a16="http://schemas.microsoft.com/office/drawing/2014/main" id="{E9FD6E30-65C7-1C9C-4820-D8BEF09064A9}"/>
                    </a:ext>
                  </a:extLst>
                </p:cNvPr>
                <p:cNvGrpSpPr/>
                <p:nvPr/>
              </p:nvGrpSpPr>
              <p:grpSpPr>
                <a:xfrm>
                  <a:off x="4234750" y="4219139"/>
                  <a:ext cx="133211" cy="94142"/>
                  <a:chOff x="4234750" y="4219139"/>
                  <a:chExt cx="133211" cy="94142"/>
                </a:xfrm>
                <a:solidFill>
                  <a:srgbClr val="000000"/>
                </a:solidFill>
              </p:grpSpPr>
              <p:sp>
                <p:nvSpPr>
                  <p:cNvPr id="612" name="Freeform: Shape 611">
                    <a:extLst>
                      <a:ext uri="{FF2B5EF4-FFF2-40B4-BE49-F238E27FC236}">
                        <a16:creationId xmlns:a16="http://schemas.microsoft.com/office/drawing/2014/main" id="{B329BDE8-BDFE-8AF7-107D-83B2AA01E79F}"/>
                      </a:ext>
                    </a:extLst>
                  </p:cNvPr>
                  <p:cNvSpPr/>
                  <p:nvPr/>
                </p:nvSpPr>
                <p:spPr>
                  <a:xfrm>
                    <a:off x="4336846" y="4264227"/>
                    <a:ext cx="31115" cy="8890"/>
                  </a:xfrm>
                  <a:custGeom>
                    <a:avLst/>
                    <a:gdLst>
                      <a:gd name="connsiteX0" fmla="*/ 31173 w 31115"/>
                      <a:gd name="connsiteY0" fmla="*/ 68 h 8890"/>
                      <a:gd name="connsiteX1" fmla="*/ 58 w 31115"/>
                      <a:gd name="connsiteY1" fmla="*/ 68 h 8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1115" h="8890">
                        <a:moveTo>
                          <a:pt x="31173" y="68"/>
                        </a:moveTo>
                        <a:lnTo>
                          <a:pt x="58" y="68"/>
                        </a:lnTo>
                      </a:path>
                    </a:pathLst>
                  </a:custGeom>
                  <a:solidFill>
                    <a:srgbClr val="000000"/>
                  </a:solidFill>
                  <a:ln w="7106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13" name="Freeform: Shape 612">
                    <a:extLst>
                      <a:ext uri="{FF2B5EF4-FFF2-40B4-BE49-F238E27FC236}">
                        <a16:creationId xmlns:a16="http://schemas.microsoft.com/office/drawing/2014/main" id="{8413BE2E-4F36-D23C-3C26-1EF611964825}"/>
                      </a:ext>
                    </a:extLst>
                  </p:cNvPr>
                  <p:cNvSpPr/>
                  <p:nvPr/>
                </p:nvSpPr>
                <p:spPr>
                  <a:xfrm flipV="1">
                    <a:off x="4234750" y="4219139"/>
                    <a:ext cx="62716" cy="94142"/>
                  </a:xfrm>
                  <a:custGeom>
                    <a:avLst/>
                    <a:gdLst>
                      <a:gd name="connsiteX0" fmla="*/ 29360 w 62716"/>
                      <a:gd name="connsiteY0" fmla="*/ 82158 h 94142"/>
                      <a:gd name="connsiteX1" fmla="*/ 15105 w 62716"/>
                      <a:gd name="connsiteY1" fmla="*/ 72823 h 94142"/>
                      <a:gd name="connsiteX2" fmla="*/ 10341 w 62716"/>
                      <a:gd name="connsiteY2" fmla="*/ 44781 h 94142"/>
                      <a:gd name="connsiteX3" fmla="*/ 15105 w 62716"/>
                      <a:gd name="connsiteY3" fmla="*/ 16797 h 94142"/>
                      <a:gd name="connsiteX4" fmla="*/ 29360 w 62716"/>
                      <a:gd name="connsiteY4" fmla="*/ 7462 h 94142"/>
                      <a:gd name="connsiteX5" fmla="*/ 43673 w 62716"/>
                      <a:gd name="connsiteY5" fmla="*/ 16797 h 94142"/>
                      <a:gd name="connsiteX6" fmla="*/ 48457 w 62716"/>
                      <a:gd name="connsiteY6" fmla="*/ 44781 h 94142"/>
                      <a:gd name="connsiteX7" fmla="*/ 43673 w 62716"/>
                      <a:gd name="connsiteY7" fmla="*/ 72823 h 94142"/>
                      <a:gd name="connsiteX8" fmla="*/ 29360 w 62716"/>
                      <a:gd name="connsiteY8" fmla="*/ 82158 h 94142"/>
                      <a:gd name="connsiteX9" fmla="*/ 29360 w 62716"/>
                      <a:gd name="connsiteY9" fmla="*/ 91881 h 94142"/>
                      <a:gd name="connsiteX10" fmla="*/ 52677 w 62716"/>
                      <a:gd name="connsiteY10" fmla="*/ 79805 h 94142"/>
                      <a:gd name="connsiteX11" fmla="*/ 60728 w 62716"/>
                      <a:gd name="connsiteY11" fmla="*/ 44781 h 94142"/>
                      <a:gd name="connsiteX12" fmla="*/ 52677 w 62716"/>
                      <a:gd name="connsiteY12" fmla="*/ 9796 h 94142"/>
                      <a:gd name="connsiteX13" fmla="*/ 29360 w 62716"/>
                      <a:gd name="connsiteY13" fmla="*/ -2261 h 94142"/>
                      <a:gd name="connsiteX14" fmla="*/ 6063 w 62716"/>
                      <a:gd name="connsiteY14" fmla="*/ 9796 h 94142"/>
                      <a:gd name="connsiteX15" fmla="*/ -1988 w 62716"/>
                      <a:gd name="connsiteY15" fmla="*/ 44781 h 94142"/>
                      <a:gd name="connsiteX16" fmla="*/ 6063 w 62716"/>
                      <a:gd name="connsiteY16" fmla="*/ 79805 h 94142"/>
                      <a:gd name="connsiteX17" fmla="*/ 29360 w 62716"/>
                      <a:gd name="connsiteY17" fmla="*/ 91881 h 94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62716" h="94142">
                        <a:moveTo>
                          <a:pt x="29360" y="82158"/>
                        </a:moveTo>
                        <a:cubicBezTo>
                          <a:pt x="23046" y="82158"/>
                          <a:pt x="18295" y="79046"/>
                          <a:pt x="15105" y="72823"/>
                        </a:cubicBezTo>
                        <a:cubicBezTo>
                          <a:pt x="11929" y="66613"/>
                          <a:pt x="10341" y="57266"/>
                          <a:pt x="10341" y="44781"/>
                        </a:cubicBezTo>
                        <a:cubicBezTo>
                          <a:pt x="10341" y="32348"/>
                          <a:pt x="11929" y="23020"/>
                          <a:pt x="15105" y="16797"/>
                        </a:cubicBezTo>
                        <a:cubicBezTo>
                          <a:pt x="18295" y="10574"/>
                          <a:pt x="23046" y="7462"/>
                          <a:pt x="29360" y="7462"/>
                        </a:cubicBezTo>
                        <a:cubicBezTo>
                          <a:pt x="35726" y="7462"/>
                          <a:pt x="40497" y="10574"/>
                          <a:pt x="43673" y="16797"/>
                        </a:cubicBezTo>
                        <a:cubicBezTo>
                          <a:pt x="46862" y="23020"/>
                          <a:pt x="48457" y="32348"/>
                          <a:pt x="48457" y="44781"/>
                        </a:cubicBezTo>
                        <a:cubicBezTo>
                          <a:pt x="48457" y="57266"/>
                          <a:pt x="46862" y="66613"/>
                          <a:pt x="43673" y="72823"/>
                        </a:cubicBezTo>
                        <a:cubicBezTo>
                          <a:pt x="40497" y="79046"/>
                          <a:pt x="35726" y="82158"/>
                          <a:pt x="29360" y="82158"/>
                        </a:cubicBezTo>
                        <a:close/>
                        <a:moveTo>
                          <a:pt x="29360" y="91881"/>
                        </a:moveTo>
                        <a:cubicBezTo>
                          <a:pt x="39537" y="91881"/>
                          <a:pt x="47309" y="87856"/>
                          <a:pt x="52677" y="79805"/>
                        </a:cubicBezTo>
                        <a:cubicBezTo>
                          <a:pt x="58044" y="71767"/>
                          <a:pt x="60728" y="60092"/>
                          <a:pt x="60728" y="44781"/>
                        </a:cubicBezTo>
                        <a:cubicBezTo>
                          <a:pt x="60728" y="29509"/>
                          <a:pt x="58044" y="17847"/>
                          <a:pt x="52677" y="9796"/>
                        </a:cubicBezTo>
                        <a:cubicBezTo>
                          <a:pt x="47309" y="1758"/>
                          <a:pt x="39537" y="-2261"/>
                          <a:pt x="29360" y="-2261"/>
                        </a:cubicBezTo>
                        <a:cubicBezTo>
                          <a:pt x="19196" y="-2261"/>
                          <a:pt x="11430" y="1758"/>
                          <a:pt x="6063" y="9796"/>
                        </a:cubicBezTo>
                        <a:cubicBezTo>
                          <a:pt x="695" y="17847"/>
                          <a:pt x="-1988" y="29509"/>
                          <a:pt x="-1988" y="44781"/>
                        </a:cubicBezTo>
                        <a:cubicBezTo>
                          <a:pt x="-1988" y="60092"/>
                          <a:pt x="695" y="71767"/>
                          <a:pt x="6063" y="79805"/>
                        </a:cubicBezTo>
                        <a:cubicBezTo>
                          <a:pt x="11430" y="87856"/>
                          <a:pt x="19196" y="91881"/>
                          <a:pt x="29360" y="9188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0" name="Graphic 303">
                  <a:extLst>
                    <a:ext uri="{FF2B5EF4-FFF2-40B4-BE49-F238E27FC236}">
                      <a16:creationId xmlns:a16="http://schemas.microsoft.com/office/drawing/2014/main" id="{B3440E39-352C-D4F0-4D71-C8ABFF954F39}"/>
                    </a:ext>
                  </a:extLst>
                </p:cNvPr>
                <p:cNvGrpSpPr/>
                <p:nvPr/>
              </p:nvGrpSpPr>
              <p:grpSpPr>
                <a:xfrm>
                  <a:off x="4161027" y="4541528"/>
                  <a:ext cx="206934" cy="94142"/>
                  <a:chOff x="4161027" y="4541528"/>
                  <a:chExt cx="206934" cy="94142"/>
                </a:xfrm>
                <a:solidFill>
                  <a:srgbClr val="000000"/>
                </a:solidFill>
              </p:grpSpPr>
              <p:sp>
                <p:nvSpPr>
                  <p:cNvPr id="608" name="Freeform: Shape 607">
                    <a:extLst>
                      <a:ext uri="{FF2B5EF4-FFF2-40B4-BE49-F238E27FC236}">
                        <a16:creationId xmlns:a16="http://schemas.microsoft.com/office/drawing/2014/main" id="{A83EB6A9-09BA-790E-7CB9-7CD73882B65F}"/>
                      </a:ext>
                    </a:extLst>
                  </p:cNvPr>
                  <p:cNvSpPr/>
                  <p:nvPr/>
                </p:nvSpPr>
                <p:spPr>
                  <a:xfrm>
                    <a:off x="4336846" y="4586614"/>
                    <a:ext cx="31115" cy="8890"/>
                  </a:xfrm>
                  <a:custGeom>
                    <a:avLst/>
                    <a:gdLst>
                      <a:gd name="connsiteX0" fmla="*/ 31173 w 31115"/>
                      <a:gd name="connsiteY0" fmla="*/ 105 h 8890"/>
                      <a:gd name="connsiteX1" fmla="*/ 58 w 31115"/>
                      <a:gd name="connsiteY1" fmla="*/ 105 h 8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1115" h="8890">
                        <a:moveTo>
                          <a:pt x="31173" y="105"/>
                        </a:moveTo>
                        <a:lnTo>
                          <a:pt x="58" y="105"/>
                        </a:lnTo>
                      </a:path>
                    </a:pathLst>
                  </a:custGeom>
                  <a:solidFill>
                    <a:srgbClr val="000000"/>
                  </a:solidFill>
                  <a:ln w="7106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609" name="Graphic 303">
                    <a:extLst>
                      <a:ext uri="{FF2B5EF4-FFF2-40B4-BE49-F238E27FC236}">
                        <a16:creationId xmlns:a16="http://schemas.microsoft.com/office/drawing/2014/main" id="{09902DF5-6C16-E5C3-188C-86C4F092DD1A}"/>
                      </a:ext>
                    </a:extLst>
                  </p:cNvPr>
                  <p:cNvGrpSpPr/>
                  <p:nvPr/>
                </p:nvGrpSpPr>
                <p:grpSpPr>
                  <a:xfrm>
                    <a:off x="4161027" y="4541528"/>
                    <a:ext cx="136436" cy="94142"/>
                    <a:chOff x="4161027" y="4541528"/>
                    <a:chExt cx="136436" cy="94142"/>
                  </a:xfrm>
                  <a:solidFill>
                    <a:srgbClr val="000000"/>
                  </a:solidFill>
                </p:grpSpPr>
                <p:sp>
                  <p:nvSpPr>
                    <p:cNvPr id="610" name="Freeform: Shape 609">
                      <a:extLst>
                        <a:ext uri="{FF2B5EF4-FFF2-40B4-BE49-F238E27FC236}">
                          <a16:creationId xmlns:a16="http://schemas.microsoft.com/office/drawing/2014/main" id="{240BB3FF-3F5A-D734-FCA2-96350221550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161027" y="4543161"/>
                      <a:ext cx="54023" cy="90739"/>
                    </a:xfrm>
                    <a:custGeom>
                      <a:avLst/>
                      <a:gdLst>
                        <a:gd name="connsiteX0" fmla="*/ -285 w 54023"/>
                        <a:gd name="connsiteY0" fmla="*/ 8098 h 90739"/>
                        <a:gd name="connsiteX1" fmla="*/ 19765 w 54023"/>
                        <a:gd name="connsiteY1" fmla="*/ 8098 h 90739"/>
                        <a:gd name="connsiteX2" fmla="*/ 19765 w 54023"/>
                        <a:gd name="connsiteY2" fmla="*/ 77329 h 90739"/>
                        <a:gd name="connsiteX3" fmla="*/ -2055 w 54023"/>
                        <a:gd name="connsiteY3" fmla="*/ 72953 h 90739"/>
                        <a:gd name="connsiteX4" fmla="*/ -2055 w 54023"/>
                        <a:gd name="connsiteY4" fmla="*/ 84135 h 90739"/>
                        <a:gd name="connsiteX5" fmla="*/ 19648 w 54023"/>
                        <a:gd name="connsiteY5" fmla="*/ 88511 h 90739"/>
                        <a:gd name="connsiteX6" fmla="*/ 31919 w 54023"/>
                        <a:gd name="connsiteY6" fmla="*/ 88511 h 90739"/>
                        <a:gd name="connsiteX7" fmla="*/ 31919 w 54023"/>
                        <a:gd name="connsiteY7" fmla="*/ 8098 h 90739"/>
                        <a:gd name="connsiteX8" fmla="*/ 51969 w 54023"/>
                        <a:gd name="connsiteY8" fmla="*/ 8098 h 90739"/>
                        <a:gd name="connsiteX9" fmla="*/ 51969 w 54023"/>
                        <a:gd name="connsiteY9" fmla="*/ -2228 h 90739"/>
                        <a:gd name="connsiteX10" fmla="*/ -285 w 54023"/>
                        <a:gd name="connsiteY10" fmla="*/ -2228 h 90739"/>
                        <a:gd name="connsiteX11" fmla="*/ -285 w 54023"/>
                        <a:gd name="connsiteY11" fmla="*/ 8098 h 907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4023" h="90739">
                          <a:moveTo>
                            <a:pt x="-285" y="8098"/>
                          </a:moveTo>
                          <a:lnTo>
                            <a:pt x="19765" y="8098"/>
                          </a:lnTo>
                          <a:lnTo>
                            <a:pt x="19765" y="77329"/>
                          </a:lnTo>
                          <a:lnTo>
                            <a:pt x="-2055" y="72953"/>
                          </a:lnTo>
                          <a:lnTo>
                            <a:pt x="-2055" y="84135"/>
                          </a:lnTo>
                          <a:lnTo>
                            <a:pt x="19648" y="88511"/>
                          </a:lnTo>
                          <a:lnTo>
                            <a:pt x="31919" y="88511"/>
                          </a:lnTo>
                          <a:lnTo>
                            <a:pt x="31919" y="8098"/>
                          </a:lnTo>
                          <a:lnTo>
                            <a:pt x="51969" y="8098"/>
                          </a:lnTo>
                          <a:lnTo>
                            <a:pt x="51969" y="-2228"/>
                          </a:lnTo>
                          <a:lnTo>
                            <a:pt x="-285" y="-2228"/>
                          </a:lnTo>
                          <a:lnTo>
                            <a:pt x="-285" y="809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9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1" name="Freeform: Shape 610">
                      <a:extLst>
                        <a:ext uri="{FF2B5EF4-FFF2-40B4-BE49-F238E27FC236}">
                          <a16:creationId xmlns:a16="http://schemas.microsoft.com/office/drawing/2014/main" id="{539DC3D2-3CFA-AD5A-89BF-3BA5B877A64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234748" y="4541528"/>
                      <a:ext cx="62716" cy="94142"/>
                    </a:xfrm>
                    <a:custGeom>
                      <a:avLst/>
                      <a:gdLst>
                        <a:gd name="connsiteX0" fmla="*/ 29360 w 62716"/>
                        <a:gd name="connsiteY0" fmla="*/ 82194 h 94142"/>
                        <a:gd name="connsiteX1" fmla="*/ 15105 w 62716"/>
                        <a:gd name="connsiteY1" fmla="*/ 72860 h 94142"/>
                        <a:gd name="connsiteX2" fmla="*/ 10341 w 62716"/>
                        <a:gd name="connsiteY2" fmla="*/ 44817 h 94142"/>
                        <a:gd name="connsiteX3" fmla="*/ 15105 w 62716"/>
                        <a:gd name="connsiteY3" fmla="*/ 16833 h 94142"/>
                        <a:gd name="connsiteX4" fmla="*/ 29360 w 62716"/>
                        <a:gd name="connsiteY4" fmla="*/ 7499 h 94142"/>
                        <a:gd name="connsiteX5" fmla="*/ 43673 w 62716"/>
                        <a:gd name="connsiteY5" fmla="*/ 16833 h 94142"/>
                        <a:gd name="connsiteX6" fmla="*/ 48457 w 62716"/>
                        <a:gd name="connsiteY6" fmla="*/ 44817 h 94142"/>
                        <a:gd name="connsiteX7" fmla="*/ 43673 w 62716"/>
                        <a:gd name="connsiteY7" fmla="*/ 72860 h 94142"/>
                        <a:gd name="connsiteX8" fmla="*/ 29360 w 62716"/>
                        <a:gd name="connsiteY8" fmla="*/ 82194 h 94142"/>
                        <a:gd name="connsiteX9" fmla="*/ 29360 w 62716"/>
                        <a:gd name="connsiteY9" fmla="*/ 91918 h 94142"/>
                        <a:gd name="connsiteX10" fmla="*/ 52677 w 62716"/>
                        <a:gd name="connsiteY10" fmla="*/ 79841 h 94142"/>
                        <a:gd name="connsiteX11" fmla="*/ 60728 w 62716"/>
                        <a:gd name="connsiteY11" fmla="*/ 44817 h 94142"/>
                        <a:gd name="connsiteX12" fmla="*/ 52677 w 62716"/>
                        <a:gd name="connsiteY12" fmla="*/ 9832 h 94142"/>
                        <a:gd name="connsiteX13" fmla="*/ 29360 w 62716"/>
                        <a:gd name="connsiteY13" fmla="*/ -2225 h 94142"/>
                        <a:gd name="connsiteX14" fmla="*/ 6063 w 62716"/>
                        <a:gd name="connsiteY14" fmla="*/ 9832 h 94142"/>
                        <a:gd name="connsiteX15" fmla="*/ -1988 w 62716"/>
                        <a:gd name="connsiteY15" fmla="*/ 44817 h 94142"/>
                        <a:gd name="connsiteX16" fmla="*/ 6063 w 62716"/>
                        <a:gd name="connsiteY16" fmla="*/ 79841 h 94142"/>
                        <a:gd name="connsiteX17" fmla="*/ 29360 w 62716"/>
                        <a:gd name="connsiteY17" fmla="*/ 91918 h 941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2716" h="94142">
                          <a:moveTo>
                            <a:pt x="29360" y="82194"/>
                          </a:moveTo>
                          <a:cubicBezTo>
                            <a:pt x="23046" y="82194"/>
                            <a:pt x="18295" y="79083"/>
                            <a:pt x="15105" y="72860"/>
                          </a:cubicBezTo>
                          <a:cubicBezTo>
                            <a:pt x="11929" y="66650"/>
                            <a:pt x="10341" y="57302"/>
                            <a:pt x="10341" y="44817"/>
                          </a:cubicBezTo>
                          <a:cubicBezTo>
                            <a:pt x="10341" y="32384"/>
                            <a:pt x="11929" y="23056"/>
                            <a:pt x="15105" y="16833"/>
                          </a:cubicBezTo>
                          <a:cubicBezTo>
                            <a:pt x="18295" y="10610"/>
                            <a:pt x="23046" y="7499"/>
                            <a:pt x="29360" y="7499"/>
                          </a:cubicBezTo>
                          <a:cubicBezTo>
                            <a:pt x="35726" y="7499"/>
                            <a:pt x="40497" y="10610"/>
                            <a:pt x="43673" y="16833"/>
                          </a:cubicBezTo>
                          <a:cubicBezTo>
                            <a:pt x="46862" y="23056"/>
                            <a:pt x="48457" y="32384"/>
                            <a:pt x="48457" y="44817"/>
                          </a:cubicBezTo>
                          <a:cubicBezTo>
                            <a:pt x="48457" y="57302"/>
                            <a:pt x="46862" y="66650"/>
                            <a:pt x="43673" y="72860"/>
                          </a:cubicBezTo>
                          <a:cubicBezTo>
                            <a:pt x="40497" y="79083"/>
                            <a:pt x="35726" y="82194"/>
                            <a:pt x="29360" y="82194"/>
                          </a:cubicBezTo>
                          <a:close/>
                          <a:moveTo>
                            <a:pt x="29360" y="91918"/>
                          </a:moveTo>
                          <a:cubicBezTo>
                            <a:pt x="39537" y="91918"/>
                            <a:pt x="47309" y="87892"/>
                            <a:pt x="52677" y="79841"/>
                          </a:cubicBezTo>
                          <a:cubicBezTo>
                            <a:pt x="58044" y="71803"/>
                            <a:pt x="60728" y="60128"/>
                            <a:pt x="60728" y="44817"/>
                          </a:cubicBezTo>
                          <a:cubicBezTo>
                            <a:pt x="60728" y="29545"/>
                            <a:pt x="58044" y="17883"/>
                            <a:pt x="52677" y="9832"/>
                          </a:cubicBezTo>
                          <a:cubicBezTo>
                            <a:pt x="47309" y="1794"/>
                            <a:pt x="39537" y="-2225"/>
                            <a:pt x="29360" y="-2225"/>
                          </a:cubicBezTo>
                          <a:cubicBezTo>
                            <a:pt x="19196" y="-2225"/>
                            <a:pt x="11430" y="1794"/>
                            <a:pt x="6063" y="9832"/>
                          </a:cubicBezTo>
                          <a:cubicBezTo>
                            <a:pt x="695" y="17883"/>
                            <a:pt x="-1988" y="29545"/>
                            <a:pt x="-1988" y="44817"/>
                          </a:cubicBezTo>
                          <a:cubicBezTo>
                            <a:pt x="-1988" y="60128"/>
                            <a:pt x="695" y="71803"/>
                            <a:pt x="6063" y="79841"/>
                          </a:cubicBezTo>
                          <a:cubicBezTo>
                            <a:pt x="11430" y="87892"/>
                            <a:pt x="19196" y="91918"/>
                            <a:pt x="29360" y="9191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9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61" name="Graphic 303">
                  <a:extLst>
                    <a:ext uri="{FF2B5EF4-FFF2-40B4-BE49-F238E27FC236}">
                      <a16:creationId xmlns:a16="http://schemas.microsoft.com/office/drawing/2014/main" id="{B8371D5D-7D9B-3E35-410B-4B45F4F56CD1}"/>
                    </a:ext>
                  </a:extLst>
                </p:cNvPr>
                <p:cNvGrpSpPr/>
                <p:nvPr/>
              </p:nvGrpSpPr>
              <p:grpSpPr>
                <a:xfrm>
                  <a:off x="4156477" y="4863906"/>
                  <a:ext cx="211484" cy="94142"/>
                  <a:chOff x="4156477" y="4863906"/>
                  <a:chExt cx="211484" cy="94142"/>
                </a:xfrm>
                <a:solidFill>
                  <a:srgbClr val="000000"/>
                </a:solidFill>
              </p:grpSpPr>
              <p:sp>
                <p:nvSpPr>
                  <p:cNvPr id="604" name="Freeform: Shape 603">
                    <a:extLst>
                      <a:ext uri="{FF2B5EF4-FFF2-40B4-BE49-F238E27FC236}">
                        <a16:creationId xmlns:a16="http://schemas.microsoft.com/office/drawing/2014/main" id="{C3B8579A-B0DF-D2BF-4F00-CD345C965DB0}"/>
                      </a:ext>
                    </a:extLst>
                  </p:cNvPr>
                  <p:cNvSpPr/>
                  <p:nvPr/>
                </p:nvSpPr>
                <p:spPr>
                  <a:xfrm>
                    <a:off x="4336846" y="4909001"/>
                    <a:ext cx="31115" cy="8890"/>
                  </a:xfrm>
                  <a:custGeom>
                    <a:avLst/>
                    <a:gdLst>
                      <a:gd name="connsiteX0" fmla="*/ 31173 w 31115"/>
                      <a:gd name="connsiteY0" fmla="*/ 141 h 8890"/>
                      <a:gd name="connsiteX1" fmla="*/ 58 w 31115"/>
                      <a:gd name="connsiteY1" fmla="*/ 141 h 8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1115" h="8890">
                        <a:moveTo>
                          <a:pt x="31173" y="141"/>
                        </a:moveTo>
                        <a:lnTo>
                          <a:pt x="58" y="141"/>
                        </a:lnTo>
                      </a:path>
                    </a:pathLst>
                  </a:custGeom>
                  <a:solidFill>
                    <a:srgbClr val="000000"/>
                  </a:solidFill>
                  <a:ln w="7106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605" name="Graphic 303">
                    <a:extLst>
                      <a:ext uri="{FF2B5EF4-FFF2-40B4-BE49-F238E27FC236}">
                        <a16:creationId xmlns:a16="http://schemas.microsoft.com/office/drawing/2014/main" id="{AC11E1DD-3749-1E5C-A170-A70E7B7F9E24}"/>
                      </a:ext>
                    </a:extLst>
                  </p:cNvPr>
                  <p:cNvGrpSpPr/>
                  <p:nvPr/>
                </p:nvGrpSpPr>
                <p:grpSpPr>
                  <a:xfrm>
                    <a:off x="4156477" y="4863906"/>
                    <a:ext cx="140987" cy="94142"/>
                    <a:chOff x="4156477" y="4863906"/>
                    <a:chExt cx="140987" cy="94142"/>
                  </a:xfrm>
                  <a:solidFill>
                    <a:srgbClr val="000000"/>
                  </a:solidFill>
                </p:grpSpPr>
                <p:sp>
                  <p:nvSpPr>
                    <p:cNvPr id="606" name="Freeform: Shape 605">
                      <a:extLst>
                        <a:ext uri="{FF2B5EF4-FFF2-40B4-BE49-F238E27FC236}">
                          <a16:creationId xmlns:a16="http://schemas.microsoft.com/office/drawing/2014/main" id="{FC1C736A-D1D4-54DC-7BCA-D7CC5D3F7F2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156477" y="4863906"/>
                      <a:ext cx="57601" cy="92372"/>
                    </a:xfrm>
                    <a:custGeom>
                      <a:avLst/>
                      <a:gdLst>
                        <a:gd name="connsiteX0" fmla="*/ 12847 w 57601"/>
                        <a:gd name="connsiteY0" fmla="*/ 8092 h 92372"/>
                        <a:gd name="connsiteX1" fmla="*/ 55689 w 57601"/>
                        <a:gd name="connsiteY1" fmla="*/ 8092 h 92372"/>
                        <a:gd name="connsiteX2" fmla="*/ 55689 w 57601"/>
                        <a:gd name="connsiteY2" fmla="*/ -2234 h 92372"/>
                        <a:gd name="connsiteX3" fmla="*/ -1913 w 57601"/>
                        <a:gd name="connsiteY3" fmla="*/ -2234 h 92372"/>
                        <a:gd name="connsiteX4" fmla="*/ -1913 w 57601"/>
                        <a:gd name="connsiteY4" fmla="*/ 8092 h 92372"/>
                        <a:gd name="connsiteX5" fmla="*/ 17126 w 57601"/>
                        <a:gd name="connsiteY5" fmla="*/ 27500 h 92372"/>
                        <a:gd name="connsiteX6" fmla="*/ 32294 w 57601"/>
                        <a:gd name="connsiteY6" fmla="*/ 43233 h 92372"/>
                        <a:gd name="connsiteX7" fmla="*/ 40520 w 57601"/>
                        <a:gd name="connsiteY7" fmla="*/ 54434 h 92372"/>
                        <a:gd name="connsiteX8" fmla="*/ 42873 w 57601"/>
                        <a:gd name="connsiteY8" fmla="*/ 63457 h 92372"/>
                        <a:gd name="connsiteX9" fmla="*/ 37798 w 57601"/>
                        <a:gd name="connsiteY9" fmla="*/ 75242 h 92372"/>
                        <a:gd name="connsiteX10" fmla="*/ 24574 w 57601"/>
                        <a:gd name="connsiteY10" fmla="*/ 79812 h 92372"/>
                        <a:gd name="connsiteX11" fmla="*/ 12381 w 57601"/>
                        <a:gd name="connsiteY11" fmla="*/ 77809 h 92372"/>
                        <a:gd name="connsiteX12" fmla="*/ -1310 w 57601"/>
                        <a:gd name="connsiteY12" fmla="*/ 71722 h 92372"/>
                        <a:gd name="connsiteX13" fmla="*/ -1310 w 57601"/>
                        <a:gd name="connsiteY13" fmla="*/ 84129 h 92372"/>
                        <a:gd name="connsiteX14" fmla="*/ 12536 w 57601"/>
                        <a:gd name="connsiteY14" fmla="*/ 88622 h 92372"/>
                        <a:gd name="connsiteX15" fmla="*/ 24340 w 57601"/>
                        <a:gd name="connsiteY15" fmla="*/ 90139 h 92372"/>
                        <a:gd name="connsiteX16" fmla="*/ 46821 w 57601"/>
                        <a:gd name="connsiteY16" fmla="*/ 83079 h 92372"/>
                        <a:gd name="connsiteX17" fmla="*/ 55203 w 57601"/>
                        <a:gd name="connsiteY17" fmla="*/ 64255 h 92372"/>
                        <a:gd name="connsiteX18" fmla="*/ 53102 w 57601"/>
                        <a:gd name="connsiteY18" fmla="*/ 53637 h 92372"/>
                        <a:gd name="connsiteX19" fmla="*/ 45479 w 57601"/>
                        <a:gd name="connsiteY19" fmla="*/ 41833 h 92372"/>
                        <a:gd name="connsiteX20" fmla="*/ 35814 w 57601"/>
                        <a:gd name="connsiteY20" fmla="*/ 31642 h 92372"/>
                        <a:gd name="connsiteX21" fmla="*/ 12847 w 57601"/>
                        <a:gd name="connsiteY21" fmla="*/ 8092 h 923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57601" h="92372">
                          <a:moveTo>
                            <a:pt x="12847" y="8092"/>
                          </a:moveTo>
                          <a:lnTo>
                            <a:pt x="55689" y="8092"/>
                          </a:lnTo>
                          <a:lnTo>
                            <a:pt x="55689" y="-2234"/>
                          </a:lnTo>
                          <a:lnTo>
                            <a:pt x="-1913" y="-2234"/>
                          </a:lnTo>
                          <a:lnTo>
                            <a:pt x="-1913" y="8092"/>
                          </a:lnTo>
                          <a:cubicBezTo>
                            <a:pt x="2741" y="12915"/>
                            <a:pt x="9088" y="19384"/>
                            <a:pt x="17126" y="27500"/>
                          </a:cubicBezTo>
                          <a:cubicBezTo>
                            <a:pt x="25177" y="35629"/>
                            <a:pt x="30233" y="40873"/>
                            <a:pt x="32294" y="43233"/>
                          </a:cubicBezTo>
                          <a:cubicBezTo>
                            <a:pt x="36222" y="47641"/>
                            <a:pt x="38964" y="51375"/>
                            <a:pt x="40520" y="54434"/>
                          </a:cubicBezTo>
                          <a:cubicBezTo>
                            <a:pt x="42089" y="57494"/>
                            <a:pt x="42873" y="60502"/>
                            <a:pt x="42873" y="63457"/>
                          </a:cubicBezTo>
                          <a:cubicBezTo>
                            <a:pt x="42873" y="68280"/>
                            <a:pt x="41181" y="72209"/>
                            <a:pt x="37798" y="75242"/>
                          </a:cubicBezTo>
                          <a:cubicBezTo>
                            <a:pt x="34414" y="78289"/>
                            <a:pt x="30006" y="79812"/>
                            <a:pt x="24574" y="79812"/>
                          </a:cubicBezTo>
                          <a:cubicBezTo>
                            <a:pt x="20723" y="79812"/>
                            <a:pt x="16659" y="79145"/>
                            <a:pt x="12381" y="77809"/>
                          </a:cubicBezTo>
                          <a:cubicBezTo>
                            <a:pt x="8115" y="76474"/>
                            <a:pt x="3552" y="74445"/>
                            <a:pt x="-1310" y="71722"/>
                          </a:cubicBezTo>
                          <a:lnTo>
                            <a:pt x="-1310" y="84129"/>
                          </a:lnTo>
                          <a:cubicBezTo>
                            <a:pt x="3629" y="86113"/>
                            <a:pt x="8245" y="87610"/>
                            <a:pt x="12536" y="88622"/>
                          </a:cubicBezTo>
                          <a:cubicBezTo>
                            <a:pt x="16840" y="89633"/>
                            <a:pt x="20775" y="90139"/>
                            <a:pt x="24340" y="90139"/>
                          </a:cubicBezTo>
                          <a:cubicBezTo>
                            <a:pt x="33740" y="90139"/>
                            <a:pt x="41233" y="87785"/>
                            <a:pt x="46821" y="83079"/>
                          </a:cubicBezTo>
                          <a:cubicBezTo>
                            <a:pt x="52409" y="78386"/>
                            <a:pt x="55203" y="72111"/>
                            <a:pt x="55203" y="64255"/>
                          </a:cubicBezTo>
                          <a:cubicBezTo>
                            <a:pt x="55203" y="60521"/>
                            <a:pt x="54502" y="56982"/>
                            <a:pt x="53102" y="53637"/>
                          </a:cubicBezTo>
                          <a:cubicBezTo>
                            <a:pt x="51715" y="50305"/>
                            <a:pt x="49174" y="46370"/>
                            <a:pt x="45479" y="41833"/>
                          </a:cubicBezTo>
                          <a:cubicBezTo>
                            <a:pt x="44468" y="40653"/>
                            <a:pt x="41246" y="37256"/>
                            <a:pt x="35814" y="31642"/>
                          </a:cubicBezTo>
                          <a:cubicBezTo>
                            <a:pt x="30395" y="26029"/>
                            <a:pt x="22739" y="18179"/>
                            <a:pt x="12847" y="8092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9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7" name="Freeform: Shape 606">
                      <a:extLst>
                        <a:ext uri="{FF2B5EF4-FFF2-40B4-BE49-F238E27FC236}">
                          <a16:creationId xmlns:a16="http://schemas.microsoft.com/office/drawing/2014/main" id="{3C73E0DA-5940-CE25-C142-91F300EDEF0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234748" y="4863906"/>
                      <a:ext cx="62716" cy="94142"/>
                    </a:xfrm>
                    <a:custGeom>
                      <a:avLst/>
                      <a:gdLst>
                        <a:gd name="connsiteX0" fmla="*/ 29360 w 62716"/>
                        <a:gd name="connsiteY0" fmla="*/ 82230 h 94142"/>
                        <a:gd name="connsiteX1" fmla="*/ 15105 w 62716"/>
                        <a:gd name="connsiteY1" fmla="*/ 72896 h 94142"/>
                        <a:gd name="connsiteX2" fmla="*/ 10341 w 62716"/>
                        <a:gd name="connsiteY2" fmla="*/ 44853 h 94142"/>
                        <a:gd name="connsiteX3" fmla="*/ 15105 w 62716"/>
                        <a:gd name="connsiteY3" fmla="*/ 16869 h 94142"/>
                        <a:gd name="connsiteX4" fmla="*/ 29360 w 62716"/>
                        <a:gd name="connsiteY4" fmla="*/ 7535 h 94142"/>
                        <a:gd name="connsiteX5" fmla="*/ 43673 w 62716"/>
                        <a:gd name="connsiteY5" fmla="*/ 16869 h 94142"/>
                        <a:gd name="connsiteX6" fmla="*/ 48457 w 62716"/>
                        <a:gd name="connsiteY6" fmla="*/ 44853 h 94142"/>
                        <a:gd name="connsiteX7" fmla="*/ 43673 w 62716"/>
                        <a:gd name="connsiteY7" fmla="*/ 72896 h 94142"/>
                        <a:gd name="connsiteX8" fmla="*/ 29360 w 62716"/>
                        <a:gd name="connsiteY8" fmla="*/ 82230 h 94142"/>
                        <a:gd name="connsiteX9" fmla="*/ 29360 w 62716"/>
                        <a:gd name="connsiteY9" fmla="*/ 91954 h 94142"/>
                        <a:gd name="connsiteX10" fmla="*/ 52677 w 62716"/>
                        <a:gd name="connsiteY10" fmla="*/ 79877 h 94142"/>
                        <a:gd name="connsiteX11" fmla="*/ 60728 w 62716"/>
                        <a:gd name="connsiteY11" fmla="*/ 44853 h 94142"/>
                        <a:gd name="connsiteX12" fmla="*/ 52677 w 62716"/>
                        <a:gd name="connsiteY12" fmla="*/ 9869 h 94142"/>
                        <a:gd name="connsiteX13" fmla="*/ 29360 w 62716"/>
                        <a:gd name="connsiteY13" fmla="*/ -2189 h 94142"/>
                        <a:gd name="connsiteX14" fmla="*/ 6063 w 62716"/>
                        <a:gd name="connsiteY14" fmla="*/ 9869 h 94142"/>
                        <a:gd name="connsiteX15" fmla="*/ -1988 w 62716"/>
                        <a:gd name="connsiteY15" fmla="*/ 44853 h 94142"/>
                        <a:gd name="connsiteX16" fmla="*/ 6063 w 62716"/>
                        <a:gd name="connsiteY16" fmla="*/ 79877 h 94142"/>
                        <a:gd name="connsiteX17" fmla="*/ 29360 w 62716"/>
                        <a:gd name="connsiteY17" fmla="*/ 91954 h 941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2716" h="94142">
                          <a:moveTo>
                            <a:pt x="29360" y="82230"/>
                          </a:moveTo>
                          <a:cubicBezTo>
                            <a:pt x="23046" y="82230"/>
                            <a:pt x="18295" y="79119"/>
                            <a:pt x="15105" y="72896"/>
                          </a:cubicBezTo>
                          <a:cubicBezTo>
                            <a:pt x="11929" y="66686"/>
                            <a:pt x="10341" y="57338"/>
                            <a:pt x="10341" y="44853"/>
                          </a:cubicBezTo>
                          <a:cubicBezTo>
                            <a:pt x="10341" y="32421"/>
                            <a:pt x="11929" y="23092"/>
                            <a:pt x="15105" y="16869"/>
                          </a:cubicBezTo>
                          <a:cubicBezTo>
                            <a:pt x="18295" y="10646"/>
                            <a:pt x="23046" y="7535"/>
                            <a:pt x="29360" y="7535"/>
                          </a:cubicBezTo>
                          <a:cubicBezTo>
                            <a:pt x="35726" y="7535"/>
                            <a:pt x="40497" y="10646"/>
                            <a:pt x="43673" y="16869"/>
                          </a:cubicBezTo>
                          <a:cubicBezTo>
                            <a:pt x="46862" y="23092"/>
                            <a:pt x="48457" y="32421"/>
                            <a:pt x="48457" y="44853"/>
                          </a:cubicBezTo>
                          <a:cubicBezTo>
                            <a:pt x="48457" y="57338"/>
                            <a:pt x="46862" y="66686"/>
                            <a:pt x="43673" y="72896"/>
                          </a:cubicBezTo>
                          <a:cubicBezTo>
                            <a:pt x="40497" y="79119"/>
                            <a:pt x="35726" y="82230"/>
                            <a:pt x="29360" y="82230"/>
                          </a:cubicBezTo>
                          <a:close/>
                          <a:moveTo>
                            <a:pt x="29360" y="91954"/>
                          </a:moveTo>
                          <a:cubicBezTo>
                            <a:pt x="39537" y="91954"/>
                            <a:pt x="47309" y="87928"/>
                            <a:pt x="52677" y="79877"/>
                          </a:cubicBezTo>
                          <a:cubicBezTo>
                            <a:pt x="58044" y="71839"/>
                            <a:pt x="60728" y="60165"/>
                            <a:pt x="60728" y="44853"/>
                          </a:cubicBezTo>
                          <a:cubicBezTo>
                            <a:pt x="60728" y="29581"/>
                            <a:pt x="58044" y="17920"/>
                            <a:pt x="52677" y="9869"/>
                          </a:cubicBezTo>
                          <a:cubicBezTo>
                            <a:pt x="47309" y="1831"/>
                            <a:pt x="39537" y="-2189"/>
                            <a:pt x="29360" y="-2189"/>
                          </a:cubicBezTo>
                          <a:cubicBezTo>
                            <a:pt x="19196" y="-2189"/>
                            <a:pt x="11430" y="1831"/>
                            <a:pt x="6063" y="9869"/>
                          </a:cubicBezTo>
                          <a:cubicBezTo>
                            <a:pt x="695" y="17920"/>
                            <a:pt x="-1988" y="29581"/>
                            <a:pt x="-1988" y="44853"/>
                          </a:cubicBezTo>
                          <a:cubicBezTo>
                            <a:pt x="-1988" y="60165"/>
                            <a:pt x="695" y="71839"/>
                            <a:pt x="6063" y="79877"/>
                          </a:cubicBezTo>
                          <a:cubicBezTo>
                            <a:pt x="11430" y="87928"/>
                            <a:pt x="19196" y="91954"/>
                            <a:pt x="29360" y="9195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9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62" name="Graphic 303">
                  <a:extLst>
                    <a:ext uri="{FF2B5EF4-FFF2-40B4-BE49-F238E27FC236}">
                      <a16:creationId xmlns:a16="http://schemas.microsoft.com/office/drawing/2014/main" id="{552D4F34-55B4-FA25-B64C-F960781C36A5}"/>
                    </a:ext>
                  </a:extLst>
                </p:cNvPr>
                <p:cNvGrpSpPr/>
                <p:nvPr/>
              </p:nvGrpSpPr>
              <p:grpSpPr>
                <a:xfrm>
                  <a:off x="4156846" y="5186293"/>
                  <a:ext cx="211115" cy="94142"/>
                  <a:chOff x="4156846" y="5186293"/>
                  <a:chExt cx="211115" cy="94142"/>
                </a:xfrm>
                <a:solidFill>
                  <a:srgbClr val="000000"/>
                </a:solidFill>
              </p:grpSpPr>
              <p:sp>
                <p:nvSpPr>
                  <p:cNvPr id="600" name="Freeform: Shape 599">
                    <a:extLst>
                      <a:ext uri="{FF2B5EF4-FFF2-40B4-BE49-F238E27FC236}">
                        <a16:creationId xmlns:a16="http://schemas.microsoft.com/office/drawing/2014/main" id="{53D4AB73-94D4-ECFE-7846-FDA3B839329D}"/>
                      </a:ext>
                    </a:extLst>
                  </p:cNvPr>
                  <p:cNvSpPr/>
                  <p:nvPr/>
                </p:nvSpPr>
                <p:spPr>
                  <a:xfrm>
                    <a:off x="4336846" y="5231379"/>
                    <a:ext cx="31115" cy="8890"/>
                  </a:xfrm>
                  <a:custGeom>
                    <a:avLst/>
                    <a:gdLst>
                      <a:gd name="connsiteX0" fmla="*/ 31173 w 31115"/>
                      <a:gd name="connsiteY0" fmla="*/ 177 h 8890"/>
                      <a:gd name="connsiteX1" fmla="*/ 58 w 31115"/>
                      <a:gd name="connsiteY1" fmla="*/ 177 h 8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1115" h="8890">
                        <a:moveTo>
                          <a:pt x="31173" y="177"/>
                        </a:moveTo>
                        <a:lnTo>
                          <a:pt x="58" y="177"/>
                        </a:lnTo>
                      </a:path>
                    </a:pathLst>
                  </a:custGeom>
                  <a:solidFill>
                    <a:srgbClr val="000000"/>
                  </a:solidFill>
                  <a:ln w="7106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601" name="Graphic 303">
                    <a:extLst>
                      <a:ext uri="{FF2B5EF4-FFF2-40B4-BE49-F238E27FC236}">
                        <a16:creationId xmlns:a16="http://schemas.microsoft.com/office/drawing/2014/main" id="{19AF2E10-479B-F6AC-DC42-9156EAC1E0F3}"/>
                      </a:ext>
                    </a:extLst>
                  </p:cNvPr>
                  <p:cNvGrpSpPr/>
                  <p:nvPr/>
                </p:nvGrpSpPr>
                <p:grpSpPr>
                  <a:xfrm>
                    <a:off x="4156846" y="5186293"/>
                    <a:ext cx="140617" cy="94142"/>
                    <a:chOff x="4156846" y="5186293"/>
                    <a:chExt cx="140617" cy="94142"/>
                  </a:xfrm>
                  <a:solidFill>
                    <a:srgbClr val="000000"/>
                  </a:solidFill>
                </p:grpSpPr>
                <p:sp>
                  <p:nvSpPr>
                    <p:cNvPr id="602" name="Freeform: Shape 601">
                      <a:extLst>
                        <a:ext uri="{FF2B5EF4-FFF2-40B4-BE49-F238E27FC236}">
                          <a16:creationId xmlns:a16="http://schemas.microsoft.com/office/drawing/2014/main" id="{26AF8825-3F0B-3895-C5C0-9341DDB3ECB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156846" y="5186293"/>
                      <a:ext cx="59721" cy="94142"/>
                    </a:xfrm>
                    <a:custGeom>
                      <a:avLst/>
                      <a:gdLst>
                        <a:gd name="connsiteX0" fmla="*/ 39027 w 59721"/>
                        <a:gd name="connsiteY0" fmla="*/ 48546 h 94142"/>
                        <a:gd name="connsiteX1" fmla="*/ 52776 w 59721"/>
                        <a:gd name="connsiteY1" fmla="*/ 40689 h 94142"/>
                        <a:gd name="connsiteX2" fmla="*/ 57735 w 59721"/>
                        <a:gd name="connsiteY2" fmla="*/ 25987 h 94142"/>
                        <a:gd name="connsiteX3" fmla="*/ 48498 w 59721"/>
                        <a:gd name="connsiteY3" fmla="*/ 5199 h 94142"/>
                        <a:gd name="connsiteX4" fmla="*/ 22245 w 59721"/>
                        <a:gd name="connsiteY4" fmla="*/ -2152 h 94142"/>
                        <a:gd name="connsiteX5" fmla="*/ 10499 w 59721"/>
                        <a:gd name="connsiteY5" fmla="*/ -1024 h 94142"/>
                        <a:gd name="connsiteX6" fmla="*/ -1986 w 59721"/>
                        <a:gd name="connsiteY6" fmla="*/ 2359 h 94142"/>
                        <a:gd name="connsiteX7" fmla="*/ -1986 w 59721"/>
                        <a:gd name="connsiteY7" fmla="*/ 14203 h 94142"/>
                        <a:gd name="connsiteX8" fmla="*/ 9176 w 59721"/>
                        <a:gd name="connsiteY8" fmla="*/ 9710 h 94142"/>
                        <a:gd name="connsiteX9" fmla="*/ 21894 w 59721"/>
                        <a:gd name="connsiteY9" fmla="*/ 8193 h 94142"/>
                        <a:gd name="connsiteX10" fmla="*/ 39474 w 59721"/>
                        <a:gd name="connsiteY10" fmla="*/ 12744 h 94142"/>
                        <a:gd name="connsiteX11" fmla="*/ 45522 w 59721"/>
                        <a:gd name="connsiteY11" fmla="*/ 25987 h 94142"/>
                        <a:gd name="connsiteX12" fmla="*/ 39902 w 59721"/>
                        <a:gd name="connsiteY12" fmla="*/ 38531 h 94142"/>
                        <a:gd name="connsiteX13" fmla="*/ 24267 w 59721"/>
                        <a:gd name="connsiteY13" fmla="*/ 43062 h 94142"/>
                        <a:gd name="connsiteX14" fmla="*/ 13688 w 59721"/>
                        <a:gd name="connsiteY14" fmla="*/ 43062 h 94142"/>
                        <a:gd name="connsiteX15" fmla="*/ 13688 w 59721"/>
                        <a:gd name="connsiteY15" fmla="*/ 53155 h 94142"/>
                        <a:gd name="connsiteX16" fmla="*/ 24753 w 59721"/>
                        <a:gd name="connsiteY16" fmla="*/ 53155 h 94142"/>
                        <a:gd name="connsiteX17" fmla="*/ 38599 w 59721"/>
                        <a:gd name="connsiteY17" fmla="*/ 56772 h 94142"/>
                        <a:gd name="connsiteX18" fmla="*/ 43403 w 59721"/>
                        <a:gd name="connsiteY18" fmla="*/ 67195 h 94142"/>
                        <a:gd name="connsiteX19" fmla="*/ 38444 w 59721"/>
                        <a:gd name="connsiteY19" fmla="*/ 77911 h 94142"/>
                        <a:gd name="connsiteX20" fmla="*/ 24267 w 59721"/>
                        <a:gd name="connsiteY20" fmla="*/ 81664 h 94142"/>
                        <a:gd name="connsiteX21" fmla="*/ 13435 w 59721"/>
                        <a:gd name="connsiteY21" fmla="*/ 80555 h 94142"/>
                        <a:gd name="connsiteX22" fmla="*/ 736 w 59721"/>
                        <a:gd name="connsiteY22" fmla="*/ 77172 h 94142"/>
                        <a:gd name="connsiteX23" fmla="*/ 736 w 59721"/>
                        <a:gd name="connsiteY23" fmla="*/ 88101 h 94142"/>
                        <a:gd name="connsiteX24" fmla="*/ 13843 w 59721"/>
                        <a:gd name="connsiteY24" fmla="*/ 91018 h 94142"/>
                        <a:gd name="connsiteX25" fmla="*/ 25356 w 59721"/>
                        <a:gd name="connsiteY25" fmla="*/ 91990 h 94142"/>
                        <a:gd name="connsiteX26" fmla="*/ 47467 w 59721"/>
                        <a:gd name="connsiteY26" fmla="*/ 85631 h 94142"/>
                        <a:gd name="connsiteX27" fmla="*/ 55615 w 59721"/>
                        <a:gd name="connsiteY27" fmla="*/ 68479 h 94142"/>
                        <a:gd name="connsiteX28" fmla="*/ 51298 w 59721"/>
                        <a:gd name="connsiteY28" fmla="*/ 55741 h 94142"/>
                        <a:gd name="connsiteX29" fmla="*/ 39027 w 59721"/>
                        <a:gd name="connsiteY29" fmla="*/ 48546 h 941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</a:cxnLst>
                      <a:rect l="l" t="t" r="r" b="b"/>
                      <a:pathLst>
                        <a:path w="59721" h="94142">
                          <a:moveTo>
                            <a:pt x="39027" y="48546"/>
                          </a:moveTo>
                          <a:cubicBezTo>
                            <a:pt x="44900" y="47288"/>
                            <a:pt x="49483" y="44669"/>
                            <a:pt x="52776" y="40689"/>
                          </a:cubicBezTo>
                          <a:cubicBezTo>
                            <a:pt x="56082" y="36722"/>
                            <a:pt x="57735" y="31821"/>
                            <a:pt x="57735" y="25987"/>
                          </a:cubicBezTo>
                          <a:cubicBezTo>
                            <a:pt x="57735" y="17042"/>
                            <a:pt x="54656" y="10112"/>
                            <a:pt x="48498" y="5199"/>
                          </a:cubicBezTo>
                          <a:cubicBezTo>
                            <a:pt x="42340" y="298"/>
                            <a:pt x="33588" y="-2152"/>
                            <a:pt x="22245" y="-2152"/>
                          </a:cubicBezTo>
                          <a:cubicBezTo>
                            <a:pt x="18446" y="-2152"/>
                            <a:pt x="14531" y="-1776"/>
                            <a:pt x="10499" y="-1024"/>
                          </a:cubicBezTo>
                          <a:cubicBezTo>
                            <a:pt x="6467" y="-272"/>
                            <a:pt x="2305" y="856"/>
                            <a:pt x="-1986" y="2359"/>
                          </a:cubicBezTo>
                          <a:lnTo>
                            <a:pt x="-1986" y="14203"/>
                          </a:lnTo>
                          <a:cubicBezTo>
                            <a:pt x="1410" y="12219"/>
                            <a:pt x="5131" y="10722"/>
                            <a:pt x="9176" y="9710"/>
                          </a:cubicBezTo>
                          <a:cubicBezTo>
                            <a:pt x="13234" y="8699"/>
                            <a:pt x="17474" y="8193"/>
                            <a:pt x="21894" y="8193"/>
                          </a:cubicBezTo>
                          <a:cubicBezTo>
                            <a:pt x="29582" y="8193"/>
                            <a:pt x="35443" y="9710"/>
                            <a:pt x="39474" y="12744"/>
                          </a:cubicBezTo>
                          <a:cubicBezTo>
                            <a:pt x="43506" y="15778"/>
                            <a:pt x="45522" y="20192"/>
                            <a:pt x="45522" y="25987"/>
                          </a:cubicBezTo>
                          <a:cubicBezTo>
                            <a:pt x="45522" y="31342"/>
                            <a:pt x="43649" y="35523"/>
                            <a:pt x="39902" y="38531"/>
                          </a:cubicBezTo>
                          <a:cubicBezTo>
                            <a:pt x="36155" y="41551"/>
                            <a:pt x="30944" y="43062"/>
                            <a:pt x="24267" y="43062"/>
                          </a:cubicBezTo>
                          <a:lnTo>
                            <a:pt x="13688" y="43062"/>
                          </a:lnTo>
                          <a:lnTo>
                            <a:pt x="13688" y="53155"/>
                          </a:lnTo>
                          <a:lnTo>
                            <a:pt x="24753" y="53155"/>
                          </a:lnTo>
                          <a:cubicBezTo>
                            <a:pt x="30782" y="53155"/>
                            <a:pt x="35397" y="54360"/>
                            <a:pt x="38599" y="56772"/>
                          </a:cubicBezTo>
                          <a:cubicBezTo>
                            <a:pt x="41802" y="59183"/>
                            <a:pt x="43403" y="62658"/>
                            <a:pt x="43403" y="67195"/>
                          </a:cubicBezTo>
                          <a:cubicBezTo>
                            <a:pt x="43403" y="71850"/>
                            <a:pt x="41750" y="75421"/>
                            <a:pt x="38444" y="77911"/>
                          </a:cubicBezTo>
                          <a:cubicBezTo>
                            <a:pt x="35151" y="80413"/>
                            <a:pt x="30425" y="81664"/>
                            <a:pt x="24267" y="81664"/>
                          </a:cubicBezTo>
                          <a:cubicBezTo>
                            <a:pt x="20896" y="81664"/>
                            <a:pt x="17286" y="81294"/>
                            <a:pt x="13435" y="80555"/>
                          </a:cubicBezTo>
                          <a:cubicBezTo>
                            <a:pt x="9585" y="79829"/>
                            <a:pt x="5352" y="78701"/>
                            <a:pt x="736" y="77172"/>
                          </a:cubicBezTo>
                          <a:lnTo>
                            <a:pt x="736" y="88101"/>
                          </a:lnTo>
                          <a:cubicBezTo>
                            <a:pt x="5404" y="89397"/>
                            <a:pt x="9773" y="90370"/>
                            <a:pt x="13843" y="91018"/>
                          </a:cubicBezTo>
                          <a:cubicBezTo>
                            <a:pt x="17914" y="91666"/>
                            <a:pt x="21752" y="91990"/>
                            <a:pt x="25356" y="91990"/>
                          </a:cubicBezTo>
                          <a:cubicBezTo>
                            <a:pt x="34678" y="91990"/>
                            <a:pt x="42048" y="89870"/>
                            <a:pt x="47467" y="85631"/>
                          </a:cubicBezTo>
                          <a:cubicBezTo>
                            <a:pt x="52899" y="81405"/>
                            <a:pt x="55615" y="75687"/>
                            <a:pt x="55615" y="68479"/>
                          </a:cubicBezTo>
                          <a:cubicBezTo>
                            <a:pt x="55615" y="63448"/>
                            <a:pt x="54176" y="59203"/>
                            <a:pt x="51298" y="55741"/>
                          </a:cubicBezTo>
                          <a:cubicBezTo>
                            <a:pt x="48420" y="52280"/>
                            <a:pt x="44330" y="49881"/>
                            <a:pt x="39027" y="48546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9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3" name="Freeform: Shape 602">
                      <a:extLst>
                        <a:ext uri="{FF2B5EF4-FFF2-40B4-BE49-F238E27FC236}">
                          <a16:creationId xmlns:a16="http://schemas.microsoft.com/office/drawing/2014/main" id="{631E813F-439D-E2EE-92D0-663B00F5B9F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234748" y="5186293"/>
                      <a:ext cx="62716" cy="94142"/>
                    </a:xfrm>
                    <a:custGeom>
                      <a:avLst/>
                      <a:gdLst>
                        <a:gd name="connsiteX0" fmla="*/ 29360 w 62716"/>
                        <a:gd name="connsiteY0" fmla="*/ 82267 h 94142"/>
                        <a:gd name="connsiteX1" fmla="*/ 15105 w 62716"/>
                        <a:gd name="connsiteY1" fmla="*/ 72932 h 94142"/>
                        <a:gd name="connsiteX2" fmla="*/ 10341 w 62716"/>
                        <a:gd name="connsiteY2" fmla="*/ 44890 h 94142"/>
                        <a:gd name="connsiteX3" fmla="*/ 15105 w 62716"/>
                        <a:gd name="connsiteY3" fmla="*/ 16906 h 94142"/>
                        <a:gd name="connsiteX4" fmla="*/ 29360 w 62716"/>
                        <a:gd name="connsiteY4" fmla="*/ 7571 h 94142"/>
                        <a:gd name="connsiteX5" fmla="*/ 43673 w 62716"/>
                        <a:gd name="connsiteY5" fmla="*/ 16906 h 94142"/>
                        <a:gd name="connsiteX6" fmla="*/ 48457 w 62716"/>
                        <a:gd name="connsiteY6" fmla="*/ 44890 h 94142"/>
                        <a:gd name="connsiteX7" fmla="*/ 43673 w 62716"/>
                        <a:gd name="connsiteY7" fmla="*/ 72932 h 94142"/>
                        <a:gd name="connsiteX8" fmla="*/ 29360 w 62716"/>
                        <a:gd name="connsiteY8" fmla="*/ 82267 h 94142"/>
                        <a:gd name="connsiteX9" fmla="*/ 29360 w 62716"/>
                        <a:gd name="connsiteY9" fmla="*/ 91990 h 94142"/>
                        <a:gd name="connsiteX10" fmla="*/ 52677 w 62716"/>
                        <a:gd name="connsiteY10" fmla="*/ 79914 h 94142"/>
                        <a:gd name="connsiteX11" fmla="*/ 60728 w 62716"/>
                        <a:gd name="connsiteY11" fmla="*/ 44890 h 94142"/>
                        <a:gd name="connsiteX12" fmla="*/ 52677 w 62716"/>
                        <a:gd name="connsiteY12" fmla="*/ 9905 h 94142"/>
                        <a:gd name="connsiteX13" fmla="*/ 29360 w 62716"/>
                        <a:gd name="connsiteY13" fmla="*/ -2152 h 94142"/>
                        <a:gd name="connsiteX14" fmla="*/ 6063 w 62716"/>
                        <a:gd name="connsiteY14" fmla="*/ 9905 h 94142"/>
                        <a:gd name="connsiteX15" fmla="*/ -1988 w 62716"/>
                        <a:gd name="connsiteY15" fmla="*/ 44890 h 94142"/>
                        <a:gd name="connsiteX16" fmla="*/ 6063 w 62716"/>
                        <a:gd name="connsiteY16" fmla="*/ 79914 h 94142"/>
                        <a:gd name="connsiteX17" fmla="*/ 29360 w 62716"/>
                        <a:gd name="connsiteY17" fmla="*/ 91990 h 941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2716" h="94142">
                          <a:moveTo>
                            <a:pt x="29360" y="82267"/>
                          </a:moveTo>
                          <a:cubicBezTo>
                            <a:pt x="23046" y="82267"/>
                            <a:pt x="18295" y="79155"/>
                            <a:pt x="15105" y="72932"/>
                          </a:cubicBezTo>
                          <a:cubicBezTo>
                            <a:pt x="11929" y="66722"/>
                            <a:pt x="10341" y="57375"/>
                            <a:pt x="10341" y="44890"/>
                          </a:cubicBezTo>
                          <a:cubicBezTo>
                            <a:pt x="10341" y="32457"/>
                            <a:pt x="11929" y="23129"/>
                            <a:pt x="15105" y="16906"/>
                          </a:cubicBezTo>
                          <a:cubicBezTo>
                            <a:pt x="18295" y="10683"/>
                            <a:pt x="23046" y="7571"/>
                            <a:pt x="29360" y="7571"/>
                          </a:cubicBezTo>
                          <a:cubicBezTo>
                            <a:pt x="35726" y="7571"/>
                            <a:pt x="40497" y="10683"/>
                            <a:pt x="43673" y="16906"/>
                          </a:cubicBezTo>
                          <a:cubicBezTo>
                            <a:pt x="46862" y="23129"/>
                            <a:pt x="48457" y="32457"/>
                            <a:pt x="48457" y="44890"/>
                          </a:cubicBezTo>
                          <a:cubicBezTo>
                            <a:pt x="48457" y="57375"/>
                            <a:pt x="46862" y="66722"/>
                            <a:pt x="43673" y="72932"/>
                          </a:cubicBezTo>
                          <a:cubicBezTo>
                            <a:pt x="40497" y="79155"/>
                            <a:pt x="35726" y="82267"/>
                            <a:pt x="29360" y="82267"/>
                          </a:cubicBezTo>
                          <a:close/>
                          <a:moveTo>
                            <a:pt x="29360" y="91990"/>
                          </a:moveTo>
                          <a:cubicBezTo>
                            <a:pt x="39537" y="91990"/>
                            <a:pt x="47309" y="87965"/>
                            <a:pt x="52677" y="79914"/>
                          </a:cubicBezTo>
                          <a:cubicBezTo>
                            <a:pt x="58044" y="71876"/>
                            <a:pt x="60728" y="60201"/>
                            <a:pt x="60728" y="44890"/>
                          </a:cubicBezTo>
                          <a:cubicBezTo>
                            <a:pt x="60728" y="29618"/>
                            <a:pt x="58044" y="17956"/>
                            <a:pt x="52677" y="9905"/>
                          </a:cubicBezTo>
                          <a:cubicBezTo>
                            <a:pt x="47309" y="1867"/>
                            <a:pt x="39537" y="-2152"/>
                            <a:pt x="29360" y="-2152"/>
                          </a:cubicBezTo>
                          <a:cubicBezTo>
                            <a:pt x="19196" y="-2152"/>
                            <a:pt x="11430" y="1867"/>
                            <a:pt x="6063" y="9905"/>
                          </a:cubicBezTo>
                          <a:cubicBezTo>
                            <a:pt x="695" y="17956"/>
                            <a:pt x="-1988" y="29618"/>
                            <a:pt x="-1988" y="44890"/>
                          </a:cubicBezTo>
                          <a:cubicBezTo>
                            <a:pt x="-1988" y="60201"/>
                            <a:pt x="695" y="71876"/>
                            <a:pt x="6063" y="79914"/>
                          </a:cubicBezTo>
                          <a:cubicBezTo>
                            <a:pt x="11430" y="87965"/>
                            <a:pt x="19196" y="91990"/>
                            <a:pt x="29360" y="9199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9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63" name="Graphic 303">
                  <a:extLst>
                    <a:ext uri="{FF2B5EF4-FFF2-40B4-BE49-F238E27FC236}">
                      <a16:creationId xmlns:a16="http://schemas.microsoft.com/office/drawing/2014/main" id="{B6B5507F-8BB8-1B97-8CB1-DBBCC9975F9F}"/>
                    </a:ext>
                  </a:extLst>
                </p:cNvPr>
                <p:cNvGrpSpPr/>
                <p:nvPr/>
              </p:nvGrpSpPr>
              <p:grpSpPr>
                <a:xfrm>
                  <a:off x="4153443" y="5508680"/>
                  <a:ext cx="214518" cy="94142"/>
                  <a:chOff x="4153443" y="5508680"/>
                  <a:chExt cx="214518" cy="94142"/>
                </a:xfrm>
                <a:solidFill>
                  <a:srgbClr val="000000"/>
                </a:solidFill>
              </p:grpSpPr>
              <p:sp>
                <p:nvSpPr>
                  <p:cNvPr id="596" name="Freeform: Shape 595">
                    <a:extLst>
                      <a:ext uri="{FF2B5EF4-FFF2-40B4-BE49-F238E27FC236}">
                        <a16:creationId xmlns:a16="http://schemas.microsoft.com/office/drawing/2014/main" id="{EA6045B9-7896-214B-E88D-09BED8757BEC}"/>
                      </a:ext>
                    </a:extLst>
                  </p:cNvPr>
                  <p:cNvSpPr/>
                  <p:nvPr/>
                </p:nvSpPr>
                <p:spPr>
                  <a:xfrm>
                    <a:off x="4336846" y="5553766"/>
                    <a:ext cx="31115" cy="8890"/>
                  </a:xfrm>
                  <a:custGeom>
                    <a:avLst/>
                    <a:gdLst>
                      <a:gd name="connsiteX0" fmla="*/ 31173 w 31115"/>
                      <a:gd name="connsiteY0" fmla="*/ 213 h 8890"/>
                      <a:gd name="connsiteX1" fmla="*/ 58 w 31115"/>
                      <a:gd name="connsiteY1" fmla="*/ 213 h 8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1115" h="8890">
                        <a:moveTo>
                          <a:pt x="31173" y="213"/>
                        </a:moveTo>
                        <a:lnTo>
                          <a:pt x="58" y="213"/>
                        </a:lnTo>
                      </a:path>
                    </a:pathLst>
                  </a:custGeom>
                  <a:solidFill>
                    <a:srgbClr val="000000"/>
                  </a:solidFill>
                  <a:ln w="7106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97" name="Graphic 303">
                    <a:extLst>
                      <a:ext uri="{FF2B5EF4-FFF2-40B4-BE49-F238E27FC236}">
                        <a16:creationId xmlns:a16="http://schemas.microsoft.com/office/drawing/2014/main" id="{C874C08B-0217-03E0-CA94-083FFED974F5}"/>
                      </a:ext>
                    </a:extLst>
                  </p:cNvPr>
                  <p:cNvGrpSpPr/>
                  <p:nvPr/>
                </p:nvGrpSpPr>
                <p:grpSpPr>
                  <a:xfrm>
                    <a:off x="4153443" y="5508680"/>
                    <a:ext cx="144021" cy="94142"/>
                    <a:chOff x="4153443" y="5508680"/>
                    <a:chExt cx="144021" cy="94142"/>
                  </a:xfrm>
                  <a:solidFill>
                    <a:srgbClr val="000000"/>
                  </a:solidFill>
                </p:grpSpPr>
                <p:sp>
                  <p:nvSpPr>
                    <p:cNvPr id="598" name="Freeform: Shape 597">
                      <a:extLst>
                        <a:ext uri="{FF2B5EF4-FFF2-40B4-BE49-F238E27FC236}">
                          <a16:creationId xmlns:a16="http://schemas.microsoft.com/office/drawing/2014/main" id="{67B40063-B88F-C430-39D7-16FE83ED196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153443" y="5510313"/>
                      <a:ext cx="66119" cy="90739"/>
                    </a:xfrm>
                    <a:custGeom>
                      <a:avLst/>
                      <a:gdLst>
                        <a:gd name="connsiteX0" fmla="*/ 38979 w 66119"/>
                        <a:gd name="connsiteY0" fmla="*/ 77924 h 90739"/>
                        <a:gd name="connsiteX1" fmla="*/ 7981 w 66119"/>
                        <a:gd name="connsiteY1" fmla="*/ 29482 h 90739"/>
                        <a:gd name="connsiteX2" fmla="*/ 38979 w 66119"/>
                        <a:gd name="connsiteY2" fmla="*/ 29482 h 90739"/>
                        <a:gd name="connsiteX3" fmla="*/ 38979 w 66119"/>
                        <a:gd name="connsiteY3" fmla="*/ 77924 h 90739"/>
                        <a:gd name="connsiteX4" fmla="*/ 35751 w 66119"/>
                        <a:gd name="connsiteY4" fmla="*/ 88620 h 90739"/>
                        <a:gd name="connsiteX5" fmla="*/ 51192 w 66119"/>
                        <a:gd name="connsiteY5" fmla="*/ 88620 h 90739"/>
                        <a:gd name="connsiteX6" fmla="*/ 51192 w 66119"/>
                        <a:gd name="connsiteY6" fmla="*/ 29482 h 90739"/>
                        <a:gd name="connsiteX7" fmla="*/ 64144 w 66119"/>
                        <a:gd name="connsiteY7" fmla="*/ 29482 h 90739"/>
                        <a:gd name="connsiteX8" fmla="*/ 64144 w 66119"/>
                        <a:gd name="connsiteY8" fmla="*/ 19272 h 90739"/>
                        <a:gd name="connsiteX9" fmla="*/ 51192 w 66119"/>
                        <a:gd name="connsiteY9" fmla="*/ 19272 h 90739"/>
                        <a:gd name="connsiteX10" fmla="*/ 51192 w 66119"/>
                        <a:gd name="connsiteY10" fmla="*/ -2119 h 90739"/>
                        <a:gd name="connsiteX11" fmla="*/ 38979 w 66119"/>
                        <a:gd name="connsiteY11" fmla="*/ -2119 h 90739"/>
                        <a:gd name="connsiteX12" fmla="*/ 38979 w 66119"/>
                        <a:gd name="connsiteY12" fmla="*/ 19272 h 90739"/>
                        <a:gd name="connsiteX13" fmla="*/ -1976 w 66119"/>
                        <a:gd name="connsiteY13" fmla="*/ 19272 h 90739"/>
                        <a:gd name="connsiteX14" fmla="*/ -1976 w 66119"/>
                        <a:gd name="connsiteY14" fmla="*/ 31115 h 90739"/>
                        <a:gd name="connsiteX15" fmla="*/ 35751 w 66119"/>
                        <a:gd name="connsiteY15" fmla="*/ 88620 h 907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66119" h="90739">
                          <a:moveTo>
                            <a:pt x="38979" y="77924"/>
                          </a:moveTo>
                          <a:lnTo>
                            <a:pt x="7981" y="29482"/>
                          </a:lnTo>
                          <a:lnTo>
                            <a:pt x="38979" y="29482"/>
                          </a:lnTo>
                          <a:lnTo>
                            <a:pt x="38979" y="77924"/>
                          </a:lnTo>
                          <a:close/>
                          <a:moveTo>
                            <a:pt x="35751" y="88620"/>
                          </a:moveTo>
                          <a:lnTo>
                            <a:pt x="51192" y="88620"/>
                          </a:lnTo>
                          <a:lnTo>
                            <a:pt x="51192" y="29482"/>
                          </a:lnTo>
                          <a:lnTo>
                            <a:pt x="64144" y="29482"/>
                          </a:lnTo>
                          <a:lnTo>
                            <a:pt x="64144" y="19272"/>
                          </a:lnTo>
                          <a:lnTo>
                            <a:pt x="51192" y="19272"/>
                          </a:lnTo>
                          <a:lnTo>
                            <a:pt x="51192" y="-2119"/>
                          </a:lnTo>
                          <a:lnTo>
                            <a:pt x="38979" y="-2119"/>
                          </a:lnTo>
                          <a:lnTo>
                            <a:pt x="38979" y="19272"/>
                          </a:lnTo>
                          <a:lnTo>
                            <a:pt x="-1976" y="19272"/>
                          </a:lnTo>
                          <a:lnTo>
                            <a:pt x="-1976" y="31115"/>
                          </a:lnTo>
                          <a:lnTo>
                            <a:pt x="35751" y="886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9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9" name="Freeform: Shape 598">
                      <a:extLst>
                        <a:ext uri="{FF2B5EF4-FFF2-40B4-BE49-F238E27FC236}">
                          <a16:creationId xmlns:a16="http://schemas.microsoft.com/office/drawing/2014/main" id="{4B8B6904-CB84-3B43-ED87-39D65C47E0F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234748" y="5508680"/>
                      <a:ext cx="62716" cy="94142"/>
                    </a:xfrm>
                    <a:custGeom>
                      <a:avLst/>
                      <a:gdLst>
                        <a:gd name="connsiteX0" fmla="*/ 29360 w 62716"/>
                        <a:gd name="connsiteY0" fmla="*/ 82303 h 94142"/>
                        <a:gd name="connsiteX1" fmla="*/ 15105 w 62716"/>
                        <a:gd name="connsiteY1" fmla="*/ 72968 h 94142"/>
                        <a:gd name="connsiteX2" fmla="*/ 10341 w 62716"/>
                        <a:gd name="connsiteY2" fmla="*/ 44926 h 94142"/>
                        <a:gd name="connsiteX3" fmla="*/ 15105 w 62716"/>
                        <a:gd name="connsiteY3" fmla="*/ 16942 h 94142"/>
                        <a:gd name="connsiteX4" fmla="*/ 29360 w 62716"/>
                        <a:gd name="connsiteY4" fmla="*/ 7607 h 94142"/>
                        <a:gd name="connsiteX5" fmla="*/ 43673 w 62716"/>
                        <a:gd name="connsiteY5" fmla="*/ 16942 h 94142"/>
                        <a:gd name="connsiteX6" fmla="*/ 48457 w 62716"/>
                        <a:gd name="connsiteY6" fmla="*/ 44926 h 94142"/>
                        <a:gd name="connsiteX7" fmla="*/ 43673 w 62716"/>
                        <a:gd name="connsiteY7" fmla="*/ 72968 h 94142"/>
                        <a:gd name="connsiteX8" fmla="*/ 29360 w 62716"/>
                        <a:gd name="connsiteY8" fmla="*/ 82303 h 94142"/>
                        <a:gd name="connsiteX9" fmla="*/ 29360 w 62716"/>
                        <a:gd name="connsiteY9" fmla="*/ 92026 h 94142"/>
                        <a:gd name="connsiteX10" fmla="*/ 52677 w 62716"/>
                        <a:gd name="connsiteY10" fmla="*/ 79950 h 94142"/>
                        <a:gd name="connsiteX11" fmla="*/ 60728 w 62716"/>
                        <a:gd name="connsiteY11" fmla="*/ 44926 h 94142"/>
                        <a:gd name="connsiteX12" fmla="*/ 52677 w 62716"/>
                        <a:gd name="connsiteY12" fmla="*/ 9941 h 94142"/>
                        <a:gd name="connsiteX13" fmla="*/ 29360 w 62716"/>
                        <a:gd name="connsiteY13" fmla="*/ -2116 h 94142"/>
                        <a:gd name="connsiteX14" fmla="*/ 6063 w 62716"/>
                        <a:gd name="connsiteY14" fmla="*/ 9941 h 94142"/>
                        <a:gd name="connsiteX15" fmla="*/ -1988 w 62716"/>
                        <a:gd name="connsiteY15" fmla="*/ 44926 h 94142"/>
                        <a:gd name="connsiteX16" fmla="*/ 6063 w 62716"/>
                        <a:gd name="connsiteY16" fmla="*/ 79950 h 94142"/>
                        <a:gd name="connsiteX17" fmla="*/ 29360 w 62716"/>
                        <a:gd name="connsiteY17" fmla="*/ 92026 h 941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2716" h="94142">
                          <a:moveTo>
                            <a:pt x="29360" y="82303"/>
                          </a:moveTo>
                          <a:cubicBezTo>
                            <a:pt x="23046" y="82303"/>
                            <a:pt x="18295" y="79191"/>
                            <a:pt x="15105" y="72968"/>
                          </a:cubicBezTo>
                          <a:cubicBezTo>
                            <a:pt x="11929" y="66758"/>
                            <a:pt x="10341" y="57411"/>
                            <a:pt x="10341" y="44926"/>
                          </a:cubicBezTo>
                          <a:cubicBezTo>
                            <a:pt x="10341" y="32493"/>
                            <a:pt x="11929" y="23165"/>
                            <a:pt x="15105" y="16942"/>
                          </a:cubicBezTo>
                          <a:cubicBezTo>
                            <a:pt x="18295" y="10719"/>
                            <a:pt x="23046" y="7607"/>
                            <a:pt x="29360" y="7607"/>
                          </a:cubicBezTo>
                          <a:cubicBezTo>
                            <a:pt x="35726" y="7607"/>
                            <a:pt x="40497" y="10719"/>
                            <a:pt x="43673" y="16942"/>
                          </a:cubicBezTo>
                          <a:cubicBezTo>
                            <a:pt x="46862" y="23165"/>
                            <a:pt x="48457" y="32493"/>
                            <a:pt x="48457" y="44926"/>
                          </a:cubicBezTo>
                          <a:cubicBezTo>
                            <a:pt x="48457" y="57411"/>
                            <a:pt x="46862" y="66758"/>
                            <a:pt x="43673" y="72968"/>
                          </a:cubicBezTo>
                          <a:cubicBezTo>
                            <a:pt x="40497" y="79191"/>
                            <a:pt x="35726" y="82303"/>
                            <a:pt x="29360" y="82303"/>
                          </a:cubicBezTo>
                          <a:close/>
                          <a:moveTo>
                            <a:pt x="29360" y="92026"/>
                          </a:moveTo>
                          <a:cubicBezTo>
                            <a:pt x="39537" y="92026"/>
                            <a:pt x="47309" y="88001"/>
                            <a:pt x="52677" y="79950"/>
                          </a:cubicBezTo>
                          <a:cubicBezTo>
                            <a:pt x="58044" y="71912"/>
                            <a:pt x="60728" y="60237"/>
                            <a:pt x="60728" y="44926"/>
                          </a:cubicBezTo>
                          <a:cubicBezTo>
                            <a:pt x="60728" y="29654"/>
                            <a:pt x="58044" y="17992"/>
                            <a:pt x="52677" y="9941"/>
                          </a:cubicBezTo>
                          <a:cubicBezTo>
                            <a:pt x="47309" y="1903"/>
                            <a:pt x="39537" y="-2116"/>
                            <a:pt x="29360" y="-2116"/>
                          </a:cubicBezTo>
                          <a:cubicBezTo>
                            <a:pt x="19196" y="-2116"/>
                            <a:pt x="11430" y="1903"/>
                            <a:pt x="6063" y="9941"/>
                          </a:cubicBezTo>
                          <a:cubicBezTo>
                            <a:pt x="695" y="17992"/>
                            <a:pt x="-1988" y="29654"/>
                            <a:pt x="-1988" y="44926"/>
                          </a:cubicBezTo>
                          <a:cubicBezTo>
                            <a:pt x="-1988" y="60237"/>
                            <a:pt x="695" y="71912"/>
                            <a:pt x="6063" y="79950"/>
                          </a:cubicBezTo>
                          <a:cubicBezTo>
                            <a:pt x="11430" y="88001"/>
                            <a:pt x="19196" y="92026"/>
                            <a:pt x="29360" y="92026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9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64" name="Graphic 303">
                  <a:extLst>
                    <a:ext uri="{FF2B5EF4-FFF2-40B4-BE49-F238E27FC236}">
                      <a16:creationId xmlns:a16="http://schemas.microsoft.com/office/drawing/2014/main" id="{E1E11743-2B70-33E9-A9C5-91E5EEABB559}"/>
                    </a:ext>
                  </a:extLst>
                </p:cNvPr>
                <p:cNvGrpSpPr/>
                <p:nvPr/>
              </p:nvGrpSpPr>
              <p:grpSpPr>
                <a:xfrm>
                  <a:off x="4156963" y="5831067"/>
                  <a:ext cx="210998" cy="94142"/>
                  <a:chOff x="4156963" y="5831067"/>
                  <a:chExt cx="210998" cy="94142"/>
                </a:xfrm>
                <a:solidFill>
                  <a:srgbClr val="000000"/>
                </a:solidFill>
              </p:grpSpPr>
              <p:sp>
                <p:nvSpPr>
                  <p:cNvPr id="592" name="Freeform: Shape 591">
                    <a:extLst>
                      <a:ext uri="{FF2B5EF4-FFF2-40B4-BE49-F238E27FC236}">
                        <a16:creationId xmlns:a16="http://schemas.microsoft.com/office/drawing/2014/main" id="{107AA931-4BF6-D030-72B2-F7769285A89D}"/>
                      </a:ext>
                    </a:extLst>
                  </p:cNvPr>
                  <p:cNvSpPr/>
                  <p:nvPr/>
                </p:nvSpPr>
                <p:spPr>
                  <a:xfrm>
                    <a:off x="4336846" y="5876153"/>
                    <a:ext cx="31115" cy="8890"/>
                  </a:xfrm>
                  <a:custGeom>
                    <a:avLst/>
                    <a:gdLst>
                      <a:gd name="connsiteX0" fmla="*/ 31173 w 31115"/>
                      <a:gd name="connsiteY0" fmla="*/ 250 h 8890"/>
                      <a:gd name="connsiteX1" fmla="*/ 58 w 31115"/>
                      <a:gd name="connsiteY1" fmla="*/ 250 h 8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1115" h="8890">
                        <a:moveTo>
                          <a:pt x="31173" y="250"/>
                        </a:moveTo>
                        <a:lnTo>
                          <a:pt x="58" y="250"/>
                        </a:lnTo>
                      </a:path>
                    </a:pathLst>
                  </a:custGeom>
                  <a:solidFill>
                    <a:srgbClr val="000000"/>
                  </a:solidFill>
                  <a:ln w="7106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93" name="Graphic 303">
                    <a:extLst>
                      <a:ext uri="{FF2B5EF4-FFF2-40B4-BE49-F238E27FC236}">
                        <a16:creationId xmlns:a16="http://schemas.microsoft.com/office/drawing/2014/main" id="{39A62257-3B36-05F7-815D-2F8DC5EBD26A}"/>
                      </a:ext>
                    </a:extLst>
                  </p:cNvPr>
                  <p:cNvGrpSpPr/>
                  <p:nvPr/>
                </p:nvGrpSpPr>
                <p:grpSpPr>
                  <a:xfrm>
                    <a:off x="4156963" y="5831067"/>
                    <a:ext cx="140501" cy="94142"/>
                    <a:chOff x="4156963" y="5831067"/>
                    <a:chExt cx="140501" cy="94142"/>
                  </a:xfrm>
                  <a:solidFill>
                    <a:srgbClr val="000000"/>
                  </a:solidFill>
                </p:grpSpPr>
                <p:sp>
                  <p:nvSpPr>
                    <p:cNvPr id="594" name="Freeform: Shape 593">
                      <a:extLst>
                        <a:ext uri="{FF2B5EF4-FFF2-40B4-BE49-F238E27FC236}">
                          <a16:creationId xmlns:a16="http://schemas.microsoft.com/office/drawing/2014/main" id="{04827C27-72BD-A294-4805-2AB9A8A3AB0D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156963" y="5832700"/>
                      <a:ext cx="58710" cy="92508"/>
                    </a:xfrm>
                    <a:custGeom>
                      <a:avLst/>
                      <a:gdLst>
                        <a:gd name="connsiteX0" fmla="*/ 1865 w 58710"/>
                        <a:gd name="connsiteY0" fmla="*/ 90471 h 92508"/>
                        <a:gd name="connsiteX1" fmla="*/ 50054 w 58710"/>
                        <a:gd name="connsiteY1" fmla="*/ 90471 h 92508"/>
                        <a:gd name="connsiteX2" fmla="*/ 50054 w 58710"/>
                        <a:gd name="connsiteY2" fmla="*/ 80125 h 92508"/>
                        <a:gd name="connsiteX3" fmla="*/ 13105 w 58710"/>
                        <a:gd name="connsiteY3" fmla="*/ 80125 h 92508"/>
                        <a:gd name="connsiteX4" fmla="*/ 13105 w 58710"/>
                        <a:gd name="connsiteY4" fmla="*/ 57898 h 92508"/>
                        <a:gd name="connsiteX5" fmla="*/ 18433 w 58710"/>
                        <a:gd name="connsiteY5" fmla="*/ 59259 h 92508"/>
                        <a:gd name="connsiteX6" fmla="*/ 23801 w 58710"/>
                        <a:gd name="connsiteY6" fmla="*/ 59706 h 92508"/>
                        <a:gd name="connsiteX7" fmla="*/ 47857 w 58710"/>
                        <a:gd name="connsiteY7" fmla="*/ 51383 h 92508"/>
                        <a:gd name="connsiteX8" fmla="*/ 56744 w 58710"/>
                        <a:gd name="connsiteY8" fmla="*/ 28844 h 92508"/>
                        <a:gd name="connsiteX9" fmla="*/ 47623 w 58710"/>
                        <a:gd name="connsiteY9" fmla="*/ 6072 h 92508"/>
                        <a:gd name="connsiteX10" fmla="*/ 21914 w 58710"/>
                        <a:gd name="connsiteY10" fmla="*/ -2038 h 92508"/>
                        <a:gd name="connsiteX11" fmla="*/ 10266 w 58710"/>
                        <a:gd name="connsiteY11" fmla="*/ -1065 h 92508"/>
                        <a:gd name="connsiteX12" fmla="*/ -1966 w 58710"/>
                        <a:gd name="connsiteY12" fmla="*/ 1852 h 92508"/>
                        <a:gd name="connsiteX13" fmla="*/ -1966 w 58710"/>
                        <a:gd name="connsiteY13" fmla="*/ 14201 h 92508"/>
                        <a:gd name="connsiteX14" fmla="*/ 9332 w 58710"/>
                        <a:gd name="connsiteY14" fmla="*/ 9767 h 92508"/>
                        <a:gd name="connsiteX15" fmla="*/ 21662 w 58710"/>
                        <a:gd name="connsiteY15" fmla="*/ 8308 h 92508"/>
                        <a:gd name="connsiteX16" fmla="*/ 38308 w 58710"/>
                        <a:gd name="connsiteY16" fmla="*/ 13831 h 92508"/>
                        <a:gd name="connsiteX17" fmla="*/ 44453 w 58710"/>
                        <a:gd name="connsiteY17" fmla="*/ 28844 h 92508"/>
                        <a:gd name="connsiteX18" fmla="*/ 38308 w 58710"/>
                        <a:gd name="connsiteY18" fmla="*/ 43838 h 92508"/>
                        <a:gd name="connsiteX19" fmla="*/ 21662 w 58710"/>
                        <a:gd name="connsiteY19" fmla="*/ 49380 h 92508"/>
                        <a:gd name="connsiteX20" fmla="*/ 11841 w 58710"/>
                        <a:gd name="connsiteY20" fmla="*/ 48291 h 92508"/>
                        <a:gd name="connsiteX21" fmla="*/ 1865 w 58710"/>
                        <a:gd name="connsiteY21" fmla="*/ 44888 h 92508"/>
                        <a:gd name="connsiteX22" fmla="*/ 1865 w 58710"/>
                        <a:gd name="connsiteY22" fmla="*/ 90471 h 925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58710" h="92508">
                          <a:moveTo>
                            <a:pt x="1865" y="90471"/>
                          </a:moveTo>
                          <a:lnTo>
                            <a:pt x="50054" y="90471"/>
                          </a:lnTo>
                          <a:lnTo>
                            <a:pt x="50054" y="80125"/>
                          </a:lnTo>
                          <a:lnTo>
                            <a:pt x="13105" y="80125"/>
                          </a:lnTo>
                          <a:lnTo>
                            <a:pt x="13105" y="57898"/>
                          </a:lnTo>
                          <a:cubicBezTo>
                            <a:pt x="14881" y="58507"/>
                            <a:pt x="16657" y="58961"/>
                            <a:pt x="18433" y="59259"/>
                          </a:cubicBezTo>
                          <a:cubicBezTo>
                            <a:pt x="20223" y="59557"/>
                            <a:pt x="22012" y="59706"/>
                            <a:pt x="23801" y="59706"/>
                          </a:cubicBezTo>
                          <a:cubicBezTo>
                            <a:pt x="33926" y="59706"/>
                            <a:pt x="41945" y="56932"/>
                            <a:pt x="47857" y="51383"/>
                          </a:cubicBezTo>
                          <a:cubicBezTo>
                            <a:pt x="53781" y="45834"/>
                            <a:pt x="56744" y="38321"/>
                            <a:pt x="56744" y="28844"/>
                          </a:cubicBezTo>
                          <a:cubicBezTo>
                            <a:pt x="56744" y="19082"/>
                            <a:pt x="53704" y="11491"/>
                            <a:pt x="47623" y="6072"/>
                          </a:cubicBezTo>
                          <a:cubicBezTo>
                            <a:pt x="41543" y="665"/>
                            <a:pt x="32973" y="-2038"/>
                            <a:pt x="21914" y="-2038"/>
                          </a:cubicBezTo>
                          <a:cubicBezTo>
                            <a:pt x="18103" y="-2038"/>
                            <a:pt x="14220" y="-1714"/>
                            <a:pt x="10266" y="-1065"/>
                          </a:cubicBezTo>
                          <a:cubicBezTo>
                            <a:pt x="6325" y="-417"/>
                            <a:pt x="2247" y="555"/>
                            <a:pt x="-1966" y="1852"/>
                          </a:cubicBezTo>
                          <a:lnTo>
                            <a:pt x="-1966" y="14201"/>
                          </a:lnTo>
                          <a:cubicBezTo>
                            <a:pt x="1677" y="12217"/>
                            <a:pt x="5443" y="10739"/>
                            <a:pt x="9332" y="9767"/>
                          </a:cubicBezTo>
                          <a:cubicBezTo>
                            <a:pt x="13222" y="8794"/>
                            <a:pt x="17331" y="8308"/>
                            <a:pt x="21662" y="8308"/>
                          </a:cubicBezTo>
                          <a:cubicBezTo>
                            <a:pt x="28676" y="8308"/>
                            <a:pt x="34224" y="10149"/>
                            <a:pt x="38308" y="13831"/>
                          </a:cubicBezTo>
                          <a:cubicBezTo>
                            <a:pt x="42405" y="17513"/>
                            <a:pt x="44453" y="22517"/>
                            <a:pt x="44453" y="28844"/>
                          </a:cubicBezTo>
                          <a:cubicBezTo>
                            <a:pt x="44453" y="35158"/>
                            <a:pt x="42405" y="40156"/>
                            <a:pt x="38308" y="43838"/>
                          </a:cubicBezTo>
                          <a:cubicBezTo>
                            <a:pt x="34224" y="47532"/>
                            <a:pt x="28676" y="49380"/>
                            <a:pt x="21662" y="49380"/>
                          </a:cubicBezTo>
                          <a:cubicBezTo>
                            <a:pt x="18382" y="49380"/>
                            <a:pt x="15108" y="49017"/>
                            <a:pt x="11841" y="48291"/>
                          </a:cubicBezTo>
                          <a:cubicBezTo>
                            <a:pt x="8587" y="47565"/>
                            <a:pt x="5261" y="46430"/>
                            <a:pt x="1865" y="44888"/>
                          </a:cubicBezTo>
                          <a:lnTo>
                            <a:pt x="1865" y="9047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9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5" name="Freeform: Shape 594">
                      <a:extLst>
                        <a:ext uri="{FF2B5EF4-FFF2-40B4-BE49-F238E27FC236}">
                          <a16:creationId xmlns:a16="http://schemas.microsoft.com/office/drawing/2014/main" id="{0F4BB9FF-824F-A157-AF6A-395064BF1E5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234748" y="5831067"/>
                      <a:ext cx="62716" cy="94142"/>
                    </a:xfrm>
                    <a:custGeom>
                      <a:avLst/>
                      <a:gdLst>
                        <a:gd name="connsiteX0" fmla="*/ 29360 w 62716"/>
                        <a:gd name="connsiteY0" fmla="*/ 82339 h 94142"/>
                        <a:gd name="connsiteX1" fmla="*/ 15105 w 62716"/>
                        <a:gd name="connsiteY1" fmla="*/ 73005 h 94142"/>
                        <a:gd name="connsiteX2" fmla="*/ 10341 w 62716"/>
                        <a:gd name="connsiteY2" fmla="*/ 44962 h 94142"/>
                        <a:gd name="connsiteX3" fmla="*/ 15105 w 62716"/>
                        <a:gd name="connsiteY3" fmla="*/ 16978 h 94142"/>
                        <a:gd name="connsiteX4" fmla="*/ 29360 w 62716"/>
                        <a:gd name="connsiteY4" fmla="*/ 7644 h 94142"/>
                        <a:gd name="connsiteX5" fmla="*/ 43673 w 62716"/>
                        <a:gd name="connsiteY5" fmla="*/ 16978 h 94142"/>
                        <a:gd name="connsiteX6" fmla="*/ 48457 w 62716"/>
                        <a:gd name="connsiteY6" fmla="*/ 44962 h 94142"/>
                        <a:gd name="connsiteX7" fmla="*/ 43673 w 62716"/>
                        <a:gd name="connsiteY7" fmla="*/ 73005 h 94142"/>
                        <a:gd name="connsiteX8" fmla="*/ 29360 w 62716"/>
                        <a:gd name="connsiteY8" fmla="*/ 82339 h 94142"/>
                        <a:gd name="connsiteX9" fmla="*/ 29360 w 62716"/>
                        <a:gd name="connsiteY9" fmla="*/ 92063 h 94142"/>
                        <a:gd name="connsiteX10" fmla="*/ 52677 w 62716"/>
                        <a:gd name="connsiteY10" fmla="*/ 79986 h 94142"/>
                        <a:gd name="connsiteX11" fmla="*/ 60728 w 62716"/>
                        <a:gd name="connsiteY11" fmla="*/ 44962 h 94142"/>
                        <a:gd name="connsiteX12" fmla="*/ 52677 w 62716"/>
                        <a:gd name="connsiteY12" fmla="*/ 9977 h 94142"/>
                        <a:gd name="connsiteX13" fmla="*/ 29360 w 62716"/>
                        <a:gd name="connsiteY13" fmla="*/ -2080 h 94142"/>
                        <a:gd name="connsiteX14" fmla="*/ 6063 w 62716"/>
                        <a:gd name="connsiteY14" fmla="*/ 9977 h 94142"/>
                        <a:gd name="connsiteX15" fmla="*/ -1988 w 62716"/>
                        <a:gd name="connsiteY15" fmla="*/ 44962 h 94142"/>
                        <a:gd name="connsiteX16" fmla="*/ 6063 w 62716"/>
                        <a:gd name="connsiteY16" fmla="*/ 79986 h 94142"/>
                        <a:gd name="connsiteX17" fmla="*/ 29360 w 62716"/>
                        <a:gd name="connsiteY17" fmla="*/ 92063 h 941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2716" h="94142">
                          <a:moveTo>
                            <a:pt x="29360" y="82339"/>
                          </a:moveTo>
                          <a:cubicBezTo>
                            <a:pt x="23046" y="82339"/>
                            <a:pt x="18295" y="79228"/>
                            <a:pt x="15105" y="73005"/>
                          </a:cubicBezTo>
                          <a:cubicBezTo>
                            <a:pt x="11929" y="66795"/>
                            <a:pt x="10341" y="57447"/>
                            <a:pt x="10341" y="44962"/>
                          </a:cubicBezTo>
                          <a:cubicBezTo>
                            <a:pt x="10341" y="32529"/>
                            <a:pt x="11929" y="23201"/>
                            <a:pt x="15105" y="16978"/>
                          </a:cubicBezTo>
                          <a:cubicBezTo>
                            <a:pt x="18295" y="10755"/>
                            <a:pt x="23046" y="7644"/>
                            <a:pt x="29360" y="7644"/>
                          </a:cubicBezTo>
                          <a:cubicBezTo>
                            <a:pt x="35726" y="7644"/>
                            <a:pt x="40497" y="10755"/>
                            <a:pt x="43673" y="16978"/>
                          </a:cubicBezTo>
                          <a:cubicBezTo>
                            <a:pt x="46862" y="23201"/>
                            <a:pt x="48457" y="32529"/>
                            <a:pt x="48457" y="44962"/>
                          </a:cubicBezTo>
                          <a:cubicBezTo>
                            <a:pt x="48457" y="57447"/>
                            <a:pt x="46862" y="66795"/>
                            <a:pt x="43673" y="73005"/>
                          </a:cubicBezTo>
                          <a:cubicBezTo>
                            <a:pt x="40497" y="79228"/>
                            <a:pt x="35726" y="82339"/>
                            <a:pt x="29360" y="82339"/>
                          </a:cubicBezTo>
                          <a:close/>
                          <a:moveTo>
                            <a:pt x="29360" y="92063"/>
                          </a:moveTo>
                          <a:cubicBezTo>
                            <a:pt x="39537" y="92063"/>
                            <a:pt x="47309" y="88037"/>
                            <a:pt x="52677" y="79986"/>
                          </a:cubicBezTo>
                          <a:cubicBezTo>
                            <a:pt x="58044" y="71948"/>
                            <a:pt x="60728" y="60273"/>
                            <a:pt x="60728" y="44962"/>
                          </a:cubicBezTo>
                          <a:cubicBezTo>
                            <a:pt x="60728" y="29690"/>
                            <a:pt x="58044" y="18028"/>
                            <a:pt x="52677" y="9977"/>
                          </a:cubicBezTo>
                          <a:cubicBezTo>
                            <a:pt x="47309" y="1939"/>
                            <a:pt x="39537" y="-2080"/>
                            <a:pt x="29360" y="-2080"/>
                          </a:cubicBezTo>
                          <a:cubicBezTo>
                            <a:pt x="19196" y="-2080"/>
                            <a:pt x="11430" y="1939"/>
                            <a:pt x="6063" y="9977"/>
                          </a:cubicBezTo>
                          <a:cubicBezTo>
                            <a:pt x="695" y="18028"/>
                            <a:pt x="-1988" y="29690"/>
                            <a:pt x="-1988" y="44962"/>
                          </a:cubicBezTo>
                          <a:cubicBezTo>
                            <a:pt x="-1988" y="60273"/>
                            <a:pt x="695" y="71948"/>
                            <a:pt x="6063" y="79986"/>
                          </a:cubicBezTo>
                          <a:cubicBezTo>
                            <a:pt x="11430" y="88037"/>
                            <a:pt x="19196" y="92063"/>
                            <a:pt x="29360" y="92063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9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65" name="Graphic 303">
                  <a:extLst>
                    <a:ext uri="{FF2B5EF4-FFF2-40B4-BE49-F238E27FC236}">
                      <a16:creationId xmlns:a16="http://schemas.microsoft.com/office/drawing/2014/main" id="{682FD9E6-A7F9-A2BF-499D-58E62A40FF18}"/>
                    </a:ext>
                  </a:extLst>
                </p:cNvPr>
                <p:cNvGrpSpPr/>
                <p:nvPr/>
              </p:nvGrpSpPr>
              <p:grpSpPr>
                <a:xfrm>
                  <a:off x="4156049" y="6153454"/>
                  <a:ext cx="211912" cy="94142"/>
                  <a:chOff x="4156049" y="6153454"/>
                  <a:chExt cx="211912" cy="94142"/>
                </a:xfrm>
                <a:solidFill>
                  <a:srgbClr val="000000"/>
                </a:solidFill>
              </p:grpSpPr>
              <p:sp>
                <p:nvSpPr>
                  <p:cNvPr id="588" name="Freeform: Shape 587">
                    <a:extLst>
                      <a:ext uri="{FF2B5EF4-FFF2-40B4-BE49-F238E27FC236}">
                        <a16:creationId xmlns:a16="http://schemas.microsoft.com/office/drawing/2014/main" id="{14527C52-80DF-40A2-BB39-018A44E6E2D8}"/>
                      </a:ext>
                    </a:extLst>
                  </p:cNvPr>
                  <p:cNvSpPr/>
                  <p:nvPr/>
                </p:nvSpPr>
                <p:spPr>
                  <a:xfrm>
                    <a:off x="4336846" y="6198540"/>
                    <a:ext cx="31115" cy="8890"/>
                  </a:xfrm>
                  <a:custGeom>
                    <a:avLst/>
                    <a:gdLst>
                      <a:gd name="connsiteX0" fmla="*/ 31173 w 31115"/>
                      <a:gd name="connsiteY0" fmla="*/ 286 h 8890"/>
                      <a:gd name="connsiteX1" fmla="*/ 58 w 31115"/>
                      <a:gd name="connsiteY1" fmla="*/ 286 h 8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1115" h="8890">
                        <a:moveTo>
                          <a:pt x="31173" y="286"/>
                        </a:moveTo>
                        <a:lnTo>
                          <a:pt x="58" y="286"/>
                        </a:lnTo>
                      </a:path>
                    </a:pathLst>
                  </a:custGeom>
                  <a:solidFill>
                    <a:srgbClr val="000000"/>
                  </a:solidFill>
                  <a:ln w="7106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89" name="Graphic 303">
                    <a:extLst>
                      <a:ext uri="{FF2B5EF4-FFF2-40B4-BE49-F238E27FC236}">
                        <a16:creationId xmlns:a16="http://schemas.microsoft.com/office/drawing/2014/main" id="{BFB76A3B-A095-2E5A-F0A7-1BB3F2BAD653}"/>
                      </a:ext>
                    </a:extLst>
                  </p:cNvPr>
                  <p:cNvGrpSpPr/>
                  <p:nvPr/>
                </p:nvGrpSpPr>
                <p:grpSpPr>
                  <a:xfrm>
                    <a:off x="4156049" y="6153454"/>
                    <a:ext cx="141415" cy="94142"/>
                    <a:chOff x="4156049" y="6153454"/>
                    <a:chExt cx="141415" cy="94142"/>
                  </a:xfrm>
                  <a:solidFill>
                    <a:srgbClr val="000000"/>
                  </a:solidFill>
                </p:grpSpPr>
                <p:sp>
                  <p:nvSpPr>
                    <p:cNvPr id="590" name="Freeform: Shape 589">
                      <a:extLst>
                        <a:ext uri="{FF2B5EF4-FFF2-40B4-BE49-F238E27FC236}">
                          <a16:creationId xmlns:a16="http://schemas.microsoft.com/office/drawing/2014/main" id="{B22C1442-347D-E694-EEDB-4CFA4E6B123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156049" y="6153454"/>
                      <a:ext cx="62657" cy="94142"/>
                    </a:xfrm>
                    <a:custGeom>
                      <a:avLst/>
                      <a:gdLst>
                        <a:gd name="connsiteX0" fmla="*/ 30378 w 62657"/>
                        <a:gd name="connsiteY0" fmla="*/ 49977 h 94142"/>
                        <a:gd name="connsiteX1" fmla="*/ 17271 w 62657"/>
                        <a:gd name="connsiteY1" fmla="*/ 44318 h 94142"/>
                        <a:gd name="connsiteX2" fmla="*/ 12448 w 62657"/>
                        <a:gd name="connsiteY2" fmla="*/ 28838 h 94142"/>
                        <a:gd name="connsiteX3" fmla="*/ 17271 w 62657"/>
                        <a:gd name="connsiteY3" fmla="*/ 13358 h 94142"/>
                        <a:gd name="connsiteX4" fmla="*/ 30378 w 62657"/>
                        <a:gd name="connsiteY4" fmla="*/ 7680 h 94142"/>
                        <a:gd name="connsiteX5" fmla="*/ 43466 w 62657"/>
                        <a:gd name="connsiteY5" fmla="*/ 13358 h 94142"/>
                        <a:gd name="connsiteX6" fmla="*/ 48288 w 62657"/>
                        <a:gd name="connsiteY6" fmla="*/ 28838 h 94142"/>
                        <a:gd name="connsiteX7" fmla="*/ 43466 w 62657"/>
                        <a:gd name="connsiteY7" fmla="*/ 44318 h 94142"/>
                        <a:gd name="connsiteX8" fmla="*/ 30378 w 62657"/>
                        <a:gd name="connsiteY8" fmla="*/ 49977 h 94142"/>
                        <a:gd name="connsiteX9" fmla="*/ 54745 w 62657"/>
                        <a:gd name="connsiteY9" fmla="*/ 88462 h 94142"/>
                        <a:gd name="connsiteX10" fmla="*/ 54745 w 62657"/>
                        <a:gd name="connsiteY10" fmla="*/ 77280 h 94142"/>
                        <a:gd name="connsiteX11" fmla="*/ 45410 w 62657"/>
                        <a:gd name="connsiteY11" fmla="*/ 80606 h 94142"/>
                        <a:gd name="connsiteX12" fmla="*/ 36076 w 62657"/>
                        <a:gd name="connsiteY12" fmla="*/ 81773 h 94142"/>
                        <a:gd name="connsiteX13" fmla="*/ 17504 w 62657"/>
                        <a:gd name="connsiteY13" fmla="*/ 73566 h 94142"/>
                        <a:gd name="connsiteX14" fmla="*/ 10192 w 62657"/>
                        <a:gd name="connsiteY14" fmla="*/ 48771 h 94142"/>
                        <a:gd name="connsiteX15" fmla="*/ 19176 w 62657"/>
                        <a:gd name="connsiteY15" fmla="*/ 56881 h 94142"/>
                        <a:gd name="connsiteX16" fmla="*/ 31097 w 62657"/>
                        <a:gd name="connsiteY16" fmla="*/ 59700 h 94142"/>
                        <a:gd name="connsiteX17" fmla="*/ 52703 w 62657"/>
                        <a:gd name="connsiteY17" fmla="*/ 51397 h 94142"/>
                        <a:gd name="connsiteX18" fmla="*/ 60637 w 62657"/>
                        <a:gd name="connsiteY18" fmla="*/ 28838 h 94142"/>
                        <a:gd name="connsiteX19" fmla="*/ 52372 w 62657"/>
                        <a:gd name="connsiteY19" fmla="*/ 6396 h 94142"/>
                        <a:gd name="connsiteX20" fmla="*/ 30378 w 62657"/>
                        <a:gd name="connsiteY20" fmla="*/ -2043 h 94142"/>
                        <a:gd name="connsiteX21" fmla="*/ 6303 w 62657"/>
                        <a:gd name="connsiteY21" fmla="*/ 10014 h 94142"/>
                        <a:gd name="connsiteX22" fmla="*/ -2021 w 62657"/>
                        <a:gd name="connsiteY22" fmla="*/ 44999 h 94142"/>
                        <a:gd name="connsiteX23" fmla="*/ 8189 w 62657"/>
                        <a:gd name="connsiteY23" fmla="*/ 79303 h 94142"/>
                        <a:gd name="connsiteX24" fmla="*/ 35590 w 62657"/>
                        <a:gd name="connsiteY24" fmla="*/ 92099 h 94142"/>
                        <a:gd name="connsiteX25" fmla="*/ 44924 w 62657"/>
                        <a:gd name="connsiteY25" fmla="*/ 91185 h 94142"/>
                        <a:gd name="connsiteX26" fmla="*/ 54745 w 62657"/>
                        <a:gd name="connsiteY26" fmla="*/ 88462 h 941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62657" h="94142">
                          <a:moveTo>
                            <a:pt x="30378" y="49977"/>
                          </a:moveTo>
                          <a:cubicBezTo>
                            <a:pt x="24868" y="49977"/>
                            <a:pt x="20499" y="48091"/>
                            <a:pt x="17271" y="44318"/>
                          </a:cubicBezTo>
                          <a:cubicBezTo>
                            <a:pt x="14055" y="40558"/>
                            <a:pt x="12448" y="35398"/>
                            <a:pt x="12448" y="28838"/>
                          </a:cubicBezTo>
                          <a:cubicBezTo>
                            <a:pt x="12448" y="22317"/>
                            <a:pt x="14055" y="17157"/>
                            <a:pt x="17271" y="13358"/>
                          </a:cubicBezTo>
                          <a:cubicBezTo>
                            <a:pt x="20499" y="9573"/>
                            <a:pt x="24868" y="7680"/>
                            <a:pt x="30378" y="7680"/>
                          </a:cubicBezTo>
                          <a:cubicBezTo>
                            <a:pt x="35888" y="7680"/>
                            <a:pt x="40250" y="9573"/>
                            <a:pt x="43466" y="13358"/>
                          </a:cubicBezTo>
                          <a:cubicBezTo>
                            <a:pt x="46681" y="17157"/>
                            <a:pt x="48288" y="22317"/>
                            <a:pt x="48288" y="28838"/>
                          </a:cubicBezTo>
                          <a:cubicBezTo>
                            <a:pt x="48288" y="35398"/>
                            <a:pt x="46681" y="40558"/>
                            <a:pt x="43466" y="44318"/>
                          </a:cubicBezTo>
                          <a:cubicBezTo>
                            <a:pt x="40250" y="48091"/>
                            <a:pt x="35888" y="49977"/>
                            <a:pt x="30378" y="49977"/>
                          </a:cubicBezTo>
                          <a:close/>
                          <a:moveTo>
                            <a:pt x="54745" y="88462"/>
                          </a:moveTo>
                          <a:lnTo>
                            <a:pt x="54745" y="77280"/>
                          </a:lnTo>
                          <a:cubicBezTo>
                            <a:pt x="51659" y="78732"/>
                            <a:pt x="48548" y="79841"/>
                            <a:pt x="45410" y="80606"/>
                          </a:cubicBezTo>
                          <a:cubicBezTo>
                            <a:pt x="42273" y="81384"/>
                            <a:pt x="39161" y="81773"/>
                            <a:pt x="36076" y="81773"/>
                          </a:cubicBezTo>
                          <a:cubicBezTo>
                            <a:pt x="27973" y="81773"/>
                            <a:pt x="21782" y="79037"/>
                            <a:pt x="17504" y="73566"/>
                          </a:cubicBezTo>
                          <a:cubicBezTo>
                            <a:pt x="13239" y="68095"/>
                            <a:pt x="10801" y="59830"/>
                            <a:pt x="10192" y="48771"/>
                          </a:cubicBezTo>
                          <a:cubicBezTo>
                            <a:pt x="12577" y="52298"/>
                            <a:pt x="15572" y="55001"/>
                            <a:pt x="19176" y="56881"/>
                          </a:cubicBezTo>
                          <a:cubicBezTo>
                            <a:pt x="22794" y="58761"/>
                            <a:pt x="26767" y="59700"/>
                            <a:pt x="31097" y="59700"/>
                          </a:cubicBezTo>
                          <a:cubicBezTo>
                            <a:pt x="40212" y="59700"/>
                            <a:pt x="47413" y="56932"/>
                            <a:pt x="52703" y="51397"/>
                          </a:cubicBezTo>
                          <a:cubicBezTo>
                            <a:pt x="57992" y="45874"/>
                            <a:pt x="60637" y="38354"/>
                            <a:pt x="60637" y="28838"/>
                          </a:cubicBezTo>
                          <a:cubicBezTo>
                            <a:pt x="60637" y="19517"/>
                            <a:pt x="57882" y="12036"/>
                            <a:pt x="52372" y="6396"/>
                          </a:cubicBezTo>
                          <a:cubicBezTo>
                            <a:pt x="46862" y="770"/>
                            <a:pt x="39531" y="-2043"/>
                            <a:pt x="30378" y="-2043"/>
                          </a:cubicBezTo>
                          <a:cubicBezTo>
                            <a:pt x="19876" y="-2043"/>
                            <a:pt x="11851" y="1976"/>
                            <a:pt x="6303" y="10014"/>
                          </a:cubicBezTo>
                          <a:cubicBezTo>
                            <a:pt x="754" y="18065"/>
                            <a:pt x="-2021" y="29726"/>
                            <a:pt x="-2021" y="44999"/>
                          </a:cubicBezTo>
                          <a:cubicBezTo>
                            <a:pt x="-2021" y="59337"/>
                            <a:pt x="1383" y="70772"/>
                            <a:pt x="8189" y="79303"/>
                          </a:cubicBezTo>
                          <a:cubicBezTo>
                            <a:pt x="14995" y="87834"/>
                            <a:pt x="24129" y="92099"/>
                            <a:pt x="35590" y="92099"/>
                          </a:cubicBezTo>
                          <a:cubicBezTo>
                            <a:pt x="38675" y="92099"/>
                            <a:pt x="41787" y="91794"/>
                            <a:pt x="44924" y="91185"/>
                          </a:cubicBezTo>
                          <a:cubicBezTo>
                            <a:pt x="48061" y="90576"/>
                            <a:pt x="51335" y="89668"/>
                            <a:pt x="54745" y="88462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9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1" name="Freeform: Shape 590">
                      <a:extLst>
                        <a:ext uri="{FF2B5EF4-FFF2-40B4-BE49-F238E27FC236}">
                          <a16:creationId xmlns:a16="http://schemas.microsoft.com/office/drawing/2014/main" id="{CD28C009-B9E3-15FB-C433-99A1E64A6BE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234748" y="6153454"/>
                      <a:ext cx="62716" cy="94142"/>
                    </a:xfrm>
                    <a:custGeom>
                      <a:avLst/>
                      <a:gdLst>
                        <a:gd name="connsiteX0" fmla="*/ 29360 w 62716"/>
                        <a:gd name="connsiteY0" fmla="*/ 82375 h 94142"/>
                        <a:gd name="connsiteX1" fmla="*/ 15105 w 62716"/>
                        <a:gd name="connsiteY1" fmla="*/ 73041 h 94142"/>
                        <a:gd name="connsiteX2" fmla="*/ 10341 w 62716"/>
                        <a:gd name="connsiteY2" fmla="*/ 44999 h 94142"/>
                        <a:gd name="connsiteX3" fmla="*/ 15105 w 62716"/>
                        <a:gd name="connsiteY3" fmla="*/ 17014 h 94142"/>
                        <a:gd name="connsiteX4" fmla="*/ 29360 w 62716"/>
                        <a:gd name="connsiteY4" fmla="*/ 7680 h 94142"/>
                        <a:gd name="connsiteX5" fmla="*/ 43673 w 62716"/>
                        <a:gd name="connsiteY5" fmla="*/ 17014 h 94142"/>
                        <a:gd name="connsiteX6" fmla="*/ 48457 w 62716"/>
                        <a:gd name="connsiteY6" fmla="*/ 44999 h 94142"/>
                        <a:gd name="connsiteX7" fmla="*/ 43673 w 62716"/>
                        <a:gd name="connsiteY7" fmla="*/ 73041 h 94142"/>
                        <a:gd name="connsiteX8" fmla="*/ 29360 w 62716"/>
                        <a:gd name="connsiteY8" fmla="*/ 82375 h 94142"/>
                        <a:gd name="connsiteX9" fmla="*/ 29360 w 62716"/>
                        <a:gd name="connsiteY9" fmla="*/ 92099 h 94142"/>
                        <a:gd name="connsiteX10" fmla="*/ 52677 w 62716"/>
                        <a:gd name="connsiteY10" fmla="*/ 80022 h 94142"/>
                        <a:gd name="connsiteX11" fmla="*/ 60728 w 62716"/>
                        <a:gd name="connsiteY11" fmla="*/ 44999 h 94142"/>
                        <a:gd name="connsiteX12" fmla="*/ 52677 w 62716"/>
                        <a:gd name="connsiteY12" fmla="*/ 10014 h 94142"/>
                        <a:gd name="connsiteX13" fmla="*/ 29360 w 62716"/>
                        <a:gd name="connsiteY13" fmla="*/ -2043 h 94142"/>
                        <a:gd name="connsiteX14" fmla="*/ 6063 w 62716"/>
                        <a:gd name="connsiteY14" fmla="*/ 10014 h 94142"/>
                        <a:gd name="connsiteX15" fmla="*/ -1988 w 62716"/>
                        <a:gd name="connsiteY15" fmla="*/ 44999 h 94142"/>
                        <a:gd name="connsiteX16" fmla="*/ 6063 w 62716"/>
                        <a:gd name="connsiteY16" fmla="*/ 80022 h 94142"/>
                        <a:gd name="connsiteX17" fmla="*/ 29360 w 62716"/>
                        <a:gd name="connsiteY17" fmla="*/ 92099 h 941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2716" h="94142">
                          <a:moveTo>
                            <a:pt x="29360" y="82375"/>
                          </a:moveTo>
                          <a:cubicBezTo>
                            <a:pt x="23046" y="82375"/>
                            <a:pt x="18295" y="79264"/>
                            <a:pt x="15105" y="73041"/>
                          </a:cubicBezTo>
                          <a:cubicBezTo>
                            <a:pt x="11929" y="66831"/>
                            <a:pt x="10341" y="57483"/>
                            <a:pt x="10341" y="44999"/>
                          </a:cubicBezTo>
                          <a:cubicBezTo>
                            <a:pt x="10341" y="32566"/>
                            <a:pt x="11929" y="23237"/>
                            <a:pt x="15105" y="17014"/>
                          </a:cubicBezTo>
                          <a:cubicBezTo>
                            <a:pt x="18295" y="10791"/>
                            <a:pt x="23046" y="7680"/>
                            <a:pt x="29360" y="7680"/>
                          </a:cubicBezTo>
                          <a:cubicBezTo>
                            <a:pt x="35726" y="7680"/>
                            <a:pt x="40497" y="10791"/>
                            <a:pt x="43673" y="17014"/>
                          </a:cubicBezTo>
                          <a:cubicBezTo>
                            <a:pt x="46862" y="23237"/>
                            <a:pt x="48457" y="32566"/>
                            <a:pt x="48457" y="44999"/>
                          </a:cubicBezTo>
                          <a:cubicBezTo>
                            <a:pt x="48457" y="57483"/>
                            <a:pt x="46862" y="66831"/>
                            <a:pt x="43673" y="73041"/>
                          </a:cubicBezTo>
                          <a:cubicBezTo>
                            <a:pt x="40497" y="79264"/>
                            <a:pt x="35726" y="82375"/>
                            <a:pt x="29360" y="82375"/>
                          </a:cubicBezTo>
                          <a:close/>
                          <a:moveTo>
                            <a:pt x="29360" y="92099"/>
                          </a:moveTo>
                          <a:cubicBezTo>
                            <a:pt x="39537" y="92099"/>
                            <a:pt x="47309" y="88073"/>
                            <a:pt x="52677" y="80022"/>
                          </a:cubicBezTo>
                          <a:cubicBezTo>
                            <a:pt x="58044" y="71984"/>
                            <a:pt x="60728" y="60310"/>
                            <a:pt x="60728" y="44999"/>
                          </a:cubicBezTo>
                          <a:cubicBezTo>
                            <a:pt x="60728" y="29726"/>
                            <a:pt x="58044" y="18065"/>
                            <a:pt x="52677" y="10014"/>
                          </a:cubicBezTo>
                          <a:cubicBezTo>
                            <a:pt x="47309" y="1976"/>
                            <a:pt x="39537" y="-2043"/>
                            <a:pt x="29360" y="-2043"/>
                          </a:cubicBezTo>
                          <a:cubicBezTo>
                            <a:pt x="19196" y="-2043"/>
                            <a:pt x="11430" y="1976"/>
                            <a:pt x="6063" y="10014"/>
                          </a:cubicBezTo>
                          <a:cubicBezTo>
                            <a:pt x="695" y="18065"/>
                            <a:pt x="-1988" y="29726"/>
                            <a:pt x="-1988" y="44999"/>
                          </a:cubicBezTo>
                          <a:cubicBezTo>
                            <a:pt x="-1988" y="60310"/>
                            <a:pt x="695" y="71984"/>
                            <a:pt x="6063" y="80022"/>
                          </a:cubicBezTo>
                          <a:cubicBezTo>
                            <a:pt x="11430" y="88073"/>
                            <a:pt x="19196" y="92099"/>
                            <a:pt x="29360" y="92099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9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66" name="Graphic 303">
                  <a:extLst>
                    <a:ext uri="{FF2B5EF4-FFF2-40B4-BE49-F238E27FC236}">
                      <a16:creationId xmlns:a16="http://schemas.microsoft.com/office/drawing/2014/main" id="{1E9DFB12-2060-70E1-8AEF-7878535AF03C}"/>
                    </a:ext>
                  </a:extLst>
                </p:cNvPr>
                <p:cNvGrpSpPr/>
                <p:nvPr/>
              </p:nvGrpSpPr>
              <p:grpSpPr>
                <a:xfrm>
                  <a:off x="4157566" y="6475841"/>
                  <a:ext cx="210395" cy="94142"/>
                  <a:chOff x="4157566" y="6475841"/>
                  <a:chExt cx="210395" cy="94142"/>
                </a:xfrm>
                <a:solidFill>
                  <a:srgbClr val="000000"/>
                </a:solidFill>
              </p:grpSpPr>
              <p:sp>
                <p:nvSpPr>
                  <p:cNvPr id="584" name="Freeform: Shape 583">
                    <a:extLst>
                      <a:ext uri="{FF2B5EF4-FFF2-40B4-BE49-F238E27FC236}">
                        <a16:creationId xmlns:a16="http://schemas.microsoft.com/office/drawing/2014/main" id="{FA347C70-970C-65BE-5B85-F2EDB7F6C8F8}"/>
                      </a:ext>
                    </a:extLst>
                  </p:cNvPr>
                  <p:cNvSpPr/>
                  <p:nvPr/>
                </p:nvSpPr>
                <p:spPr>
                  <a:xfrm>
                    <a:off x="4336846" y="6520927"/>
                    <a:ext cx="31115" cy="8890"/>
                  </a:xfrm>
                  <a:custGeom>
                    <a:avLst/>
                    <a:gdLst>
                      <a:gd name="connsiteX0" fmla="*/ 31173 w 31115"/>
                      <a:gd name="connsiteY0" fmla="*/ 322 h 8890"/>
                      <a:gd name="connsiteX1" fmla="*/ 58 w 31115"/>
                      <a:gd name="connsiteY1" fmla="*/ 322 h 8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1115" h="8890">
                        <a:moveTo>
                          <a:pt x="31173" y="322"/>
                        </a:moveTo>
                        <a:lnTo>
                          <a:pt x="58" y="322"/>
                        </a:lnTo>
                      </a:path>
                    </a:pathLst>
                  </a:custGeom>
                  <a:solidFill>
                    <a:srgbClr val="000000"/>
                  </a:solidFill>
                  <a:ln w="7106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85" name="Graphic 303">
                    <a:extLst>
                      <a:ext uri="{FF2B5EF4-FFF2-40B4-BE49-F238E27FC236}">
                        <a16:creationId xmlns:a16="http://schemas.microsoft.com/office/drawing/2014/main" id="{8E772D58-FE38-71B2-F346-752BDB42588B}"/>
                      </a:ext>
                    </a:extLst>
                  </p:cNvPr>
                  <p:cNvGrpSpPr/>
                  <p:nvPr/>
                </p:nvGrpSpPr>
                <p:grpSpPr>
                  <a:xfrm>
                    <a:off x="4157566" y="6475841"/>
                    <a:ext cx="139898" cy="94142"/>
                    <a:chOff x="4157566" y="6475841"/>
                    <a:chExt cx="139898" cy="94142"/>
                  </a:xfrm>
                  <a:solidFill>
                    <a:srgbClr val="000000"/>
                  </a:solidFill>
                </p:grpSpPr>
                <p:sp>
                  <p:nvSpPr>
                    <p:cNvPr id="586" name="Freeform: Shape 585">
                      <a:extLst>
                        <a:ext uri="{FF2B5EF4-FFF2-40B4-BE49-F238E27FC236}">
                          <a16:creationId xmlns:a16="http://schemas.microsoft.com/office/drawing/2014/main" id="{D0FFFA7C-B282-0513-C7E9-BF89FE50FCF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157566" y="6477474"/>
                      <a:ext cx="58340" cy="90739"/>
                    </a:xfrm>
                    <a:custGeom>
                      <a:avLst/>
                      <a:gdLst>
                        <a:gd name="connsiteX0" fmla="*/ -1988 w 58340"/>
                        <a:gd name="connsiteY0" fmla="*/ 88728 h 90739"/>
                        <a:gd name="connsiteX1" fmla="*/ 56353 w 58340"/>
                        <a:gd name="connsiteY1" fmla="*/ 88728 h 90739"/>
                        <a:gd name="connsiteX2" fmla="*/ 56353 w 58340"/>
                        <a:gd name="connsiteY2" fmla="*/ 83497 h 90739"/>
                        <a:gd name="connsiteX3" fmla="*/ 23410 w 58340"/>
                        <a:gd name="connsiteY3" fmla="*/ -2011 h 90739"/>
                        <a:gd name="connsiteX4" fmla="*/ 10594 w 58340"/>
                        <a:gd name="connsiteY4" fmla="*/ -2011 h 90739"/>
                        <a:gd name="connsiteX5" fmla="*/ 41593 w 58340"/>
                        <a:gd name="connsiteY5" fmla="*/ 78383 h 90739"/>
                        <a:gd name="connsiteX6" fmla="*/ -1988 w 58340"/>
                        <a:gd name="connsiteY6" fmla="*/ 78383 h 90739"/>
                        <a:gd name="connsiteX7" fmla="*/ -1988 w 58340"/>
                        <a:gd name="connsiteY7" fmla="*/ 88728 h 907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8340" h="90739">
                          <a:moveTo>
                            <a:pt x="-1988" y="88728"/>
                          </a:moveTo>
                          <a:lnTo>
                            <a:pt x="56353" y="88728"/>
                          </a:lnTo>
                          <a:lnTo>
                            <a:pt x="56353" y="83497"/>
                          </a:lnTo>
                          <a:lnTo>
                            <a:pt x="23410" y="-2011"/>
                          </a:lnTo>
                          <a:lnTo>
                            <a:pt x="10594" y="-2011"/>
                          </a:lnTo>
                          <a:lnTo>
                            <a:pt x="41593" y="78383"/>
                          </a:lnTo>
                          <a:lnTo>
                            <a:pt x="-1988" y="78383"/>
                          </a:lnTo>
                          <a:lnTo>
                            <a:pt x="-1988" y="887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9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7" name="Freeform: Shape 586">
                      <a:extLst>
                        <a:ext uri="{FF2B5EF4-FFF2-40B4-BE49-F238E27FC236}">
                          <a16:creationId xmlns:a16="http://schemas.microsoft.com/office/drawing/2014/main" id="{900B7E4D-C7F9-9653-17B9-ED889553317D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4234748" y="6475841"/>
                      <a:ext cx="62716" cy="94142"/>
                    </a:xfrm>
                    <a:custGeom>
                      <a:avLst/>
                      <a:gdLst>
                        <a:gd name="connsiteX0" fmla="*/ 29360 w 62716"/>
                        <a:gd name="connsiteY0" fmla="*/ 82412 h 94142"/>
                        <a:gd name="connsiteX1" fmla="*/ 15105 w 62716"/>
                        <a:gd name="connsiteY1" fmla="*/ 73077 h 94142"/>
                        <a:gd name="connsiteX2" fmla="*/ 10341 w 62716"/>
                        <a:gd name="connsiteY2" fmla="*/ 45035 h 94142"/>
                        <a:gd name="connsiteX3" fmla="*/ 15105 w 62716"/>
                        <a:gd name="connsiteY3" fmla="*/ 17051 h 94142"/>
                        <a:gd name="connsiteX4" fmla="*/ 29360 w 62716"/>
                        <a:gd name="connsiteY4" fmla="*/ 7716 h 94142"/>
                        <a:gd name="connsiteX5" fmla="*/ 43673 w 62716"/>
                        <a:gd name="connsiteY5" fmla="*/ 17051 h 94142"/>
                        <a:gd name="connsiteX6" fmla="*/ 48457 w 62716"/>
                        <a:gd name="connsiteY6" fmla="*/ 45035 h 94142"/>
                        <a:gd name="connsiteX7" fmla="*/ 43673 w 62716"/>
                        <a:gd name="connsiteY7" fmla="*/ 73077 h 94142"/>
                        <a:gd name="connsiteX8" fmla="*/ 29360 w 62716"/>
                        <a:gd name="connsiteY8" fmla="*/ 82412 h 94142"/>
                        <a:gd name="connsiteX9" fmla="*/ 29360 w 62716"/>
                        <a:gd name="connsiteY9" fmla="*/ 92135 h 94142"/>
                        <a:gd name="connsiteX10" fmla="*/ 52677 w 62716"/>
                        <a:gd name="connsiteY10" fmla="*/ 80059 h 94142"/>
                        <a:gd name="connsiteX11" fmla="*/ 60728 w 62716"/>
                        <a:gd name="connsiteY11" fmla="*/ 45035 h 94142"/>
                        <a:gd name="connsiteX12" fmla="*/ 52677 w 62716"/>
                        <a:gd name="connsiteY12" fmla="*/ 10050 h 94142"/>
                        <a:gd name="connsiteX13" fmla="*/ 29360 w 62716"/>
                        <a:gd name="connsiteY13" fmla="*/ -2007 h 94142"/>
                        <a:gd name="connsiteX14" fmla="*/ 6063 w 62716"/>
                        <a:gd name="connsiteY14" fmla="*/ 10050 h 94142"/>
                        <a:gd name="connsiteX15" fmla="*/ -1988 w 62716"/>
                        <a:gd name="connsiteY15" fmla="*/ 45035 h 94142"/>
                        <a:gd name="connsiteX16" fmla="*/ 6063 w 62716"/>
                        <a:gd name="connsiteY16" fmla="*/ 80059 h 94142"/>
                        <a:gd name="connsiteX17" fmla="*/ 29360 w 62716"/>
                        <a:gd name="connsiteY17" fmla="*/ 92135 h 941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2716" h="94142">
                          <a:moveTo>
                            <a:pt x="29360" y="82412"/>
                          </a:moveTo>
                          <a:cubicBezTo>
                            <a:pt x="23046" y="82412"/>
                            <a:pt x="18295" y="79300"/>
                            <a:pt x="15105" y="73077"/>
                          </a:cubicBezTo>
                          <a:cubicBezTo>
                            <a:pt x="11929" y="66867"/>
                            <a:pt x="10341" y="57520"/>
                            <a:pt x="10341" y="45035"/>
                          </a:cubicBezTo>
                          <a:cubicBezTo>
                            <a:pt x="10341" y="32602"/>
                            <a:pt x="11929" y="23274"/>
                            <a:pt x="15105" y="17051"/>
                          </a:cubicBezTo>
                          <a:cubicBezTo>
                            <a:pt x="18295" y="10828"/>
                            <a:pt x="23046" y="7716"/>
                            <a:pt x="29360" y="7716"/>
                          </a:cubicBezTo>
                          <a:cubicBezTo>
                            <a:pt x="35726" y="7716"/>
                            <a:pt x="40497" y="10828"/>
                            <a:pt x="43673" y="17051"/>
                          </a:cubicBezTo>
                          <a:cubicBezTo>
                            <a:pt x="46862" y="23274"/>
                            <a:pt x="48457" y="32602"/>
                            <a:pt x="48457" y="45035"/>
                          </a:cubicBezTo>
                          <a:cubicBezTo>
                            <a:pt x="48457" y="57520"/>
                            <a:pt x="46862" y="66867"/>
                            <a:pt x="43673" y="73077"/>
                          </a:cubicBezTo>
                          <a:cubicBezTo>
                            <a:pt x="40497" y="79300"/>
                            <a:pt x="35726" y="82412"/>
                            <a:pt x="29360" y="82412"/>
                          </a:cubicBezTo>
                          <a:close/>
                          <a:moveTo>
                            <a:pt x="29360" y="92135"/>
                          </a:moveTo>
                          <a:cubicBezTo>
                            <a:pt x="39537" y="92135"/>
                            <a:pt x="47309" y="88110"/>
                            <a:pt x="52677" y="80059"/>
                          </a:cubicBezTo>
                          <a:cubicBezTo>
                            <a:pt x="58044" y="72021"/>
                            <a:pt x="60728" y="60346"/>
                            <a:pt x="60728" y="45035"/>
                          </a:cubicBezTo>
                          <a:cubicBezTo>
                            <a:pt x="60728" y="29763"/>
                            <a:pt x="58044" y="18101"/>
                            <a:pt x="52677" y="10050"/>
                          </a:cubicBezTo>
                          <a:cubicBezTo>
                            <a:pt x="47309" y="2012"/>
                            <a:pt x="39537" y="-2007"/>
                            <a:pt x="29360" y="-2007"/>
                          </a:cubicBezTo>
                          <a:cubicBezTo>
                            <a:pt x="19196" y="-2007"/>
                            <a:pt x="11430" y="2012"/>
                            <a:pt x="6063" y="10050"/>
                          </a:cubicBezTo>
                          <a:cubicBezTo>
                            <a:pt x="695" y="18101"/>
                            <a:pt x="-1988" y="29763"/>
                            <a:pt x="-1988" y="45035"/>
                          </a:cubicBezTo>
                          <a:cubicBezTo>
                            <a:pt x="-1988" y="60346"/>
                            <a:pt x="695" y="72021"/>
                            <a:pt x="6063" y="80059"/>
                          </a:cubicBezTo>
                          <a:cubicBezTo>
                            <a:pt x="11430" y="88110"/>
                            <a:pt x="19196" y="92135"/>
                            <a:pt x="29360" y="9213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9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67" name="Graphic 303">
                  <a:extLst>
                    <a:ext uri="{FF2B5EF4-FFF2-40B4-BE49-F238E27FC236}">
                      <a16:creationId xmlns:a16="http://schemas.microsoft.com/office/drawing/2014/main" id="{643055F6-E739-6EA5-EA8C-50C2EEA77BE9}"/>
                    </a:ext>
                  </a:extLst>
                </p:cNvPr>
                <p:cNvGrpSpPr/>
                <p:nvPr/>
              </p:nvGrpSpPr>
              <p:grpSpPr>
                <a:xfrm>
                  <a:off x="3991342" y="4875263"/>
                  <a:ext cx="120453" cy="908780"/>
                  <a:chOff x="3991342" y="4875263"/>
                  <a:chExt cx="120453" cy="908780"/>
                </a:xfrm>
                <a:solidFill>
                  <a:srgbClr val="000000"/>
                </a:solidFill>
              </p:grpSpPr>
              <p:sp>
                <p:nvSpPr>
                  <p:cNvPr id="568" name="Freeform: Shape 567">
                    <a:extLst>
                      <a:ext uri="{FF2B5EF4-FFF2-40B4-BE49-F238E27FC236}">
                        <a16:creationId xmlns:a16="http://schemas.microsoft.com/office/drawing/2014/main" id="{8311D29E-E9E3-FE95-3B2E-1843950D2380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4020405" y="5716767"/>
                    <a:ext cx="63085" cy="71467"/>
                  </a:xfrm>
                  <a:custGeom>
                    <a:avLst/>
                    <a:gdLst>
                      <a:gd name="connsiteX0" fmla="*/ 61133 w 63085"/>
                      <a:gd name="connsiteY0" fmla="*/ 37091 h 71467"/>
                      <a:gd name="connsiteX1" fmla="*/ 61133 w 63085"/>
                      <a:gd name="connsiteY1" fmla="*/ 31627 h 71467"/>
                      <a:gd name="connsiteX2" fmla="*/ 9715 w 63085"/>
                      <a:gd name="connsiteY2" fmla="*/ 31627 h 71467"/>
                      <a:gd name="connsiteX3" fmla="*/ 16677 w 63085"/>
                      <a:gd name="connsiteY3" fmla="*/ 14027 h 71467"/>
                      <a:gd name="connsiteX4" fmla="*/ 34024 w 63085"/>
                      <a:gd name="connsiteY4" fmla="*/ 7979 h 71467"/>
                      <a:gd name="connsiteX5" fmla="*/ 46509 w 63085"/>
                      <a:gd name="connsiteY5" fmla="*/ 9554 h 71467"/>
                      <a:gd name="connsiteX6" fmla="*/ 58527 w 63085"/>
                      <a:gd name="connsiteY6" fmla="*/ 14299 h 71467"/>
                      <a:gd name="connsiteX7" fmla="*/ 58527 w 63085"/>
                      <a:gd name="connsiteY7" fmla="*/ 3720 h 71467"/>
                      <a:gd name="connsiteX8" fmla="*/ 46178 w 63085"/>
                      <a:gd name="connsiteY8" fmla="*/ -169 h 71467"/>
                      <a:gd name="connsiteX9" fmla="*/ 33363 w 63085"/>
                      <a:gd name="connsiteY9" fmla="*/ -1511 h 71467"/>
                      <a:gd name="connsiteX10" fmla="*/ 7557 w 63085"/>
                      <a:gd name="connsiteY10" fmla="*/ 7960 h 71467"/>
                      <a:gd name="connsiteX11" fmla="*/ -1953 w 63085"/>
                      <a:gd name="connsiteY11" fmla="*/ 33630 h 71467"/>
                      <a:gd name="connsiteX12" fmla="*/ 7070 w 63085"/>
                      <a:gd name="connsiteY12" fmla="*/ 60136 h 71467"/>
                      <a:gd name="connsiteX13" fmla="*/ 31418 w 63085"/>
                      <a:gd name="connsiteY13" fmla="*/ 69956 h 71467"/>
                      <a:gd name="connsiteX14" fmla="*/ 53140 w 63085"/>
                      <a:gd name="connsiteY14" fmla="*/ 61108 h 71467"/>
                      <a:gd name="connsiteX15" fmla="*/ 61133 w 63085"/>
                      <a:gd name="connsiteY15" fmla="*/ 37091 h 71467"/>
                      <a:gd name="connsiteX16" fmla="*/ 49951 w 63085"/>
                      <a:gd name="connsiteY16" fmla="*/ 40378 h 71467"/>
                      <a:gd name="connsiteX17" fmla="*/ 44817 w 63085"/>
                      <a:gd name="connsiteY17" fmla="*/ 55002 h 71467"/>
                      <a:gd name="connsiteX18" fmla="*/ 31535 w 63085"/>
                      <a:gd name="connsiteY18" fmla="*/ 60486 h 71467"/>
                      <a:gd name="connsiteX19" fmla="*/ 16560 w 63085"/>
                      <a:gd name="connsiteY19" fmla="*/ 55196 h 71467"/>
                      <a:gd name="connsiteX20" fmla="*/ 10085 w 63085"/>
                      <a:gd name="connsiteY20" fmla="*/ 40300 h 71467"/>
                      <a:gd name="connsiteX21" fmla="*/ 49951 w 63085"/>
                      <a:gd name="connsiteY21" fmla="*/ 40378 h 71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3085" h="71467">
                        <a:moveTo>
                          <a:pt x="61133" y="37091"/>
                        </a:moveTo>
                        <a:lnTo>
                          <a:pt x="61133" y="31627"/>
                        </a:lnTo>
                        <a:lnTo>
                          <a:pt x="9715" y="31627"/>
                        </a:lnTo>
                        <a:cubicBezTo>
                          <a:pt x="10208" y="23926"/>
                          <a:pt x="12529" y="18059"/>
                          <a:pt x="16677" y="14027"/>
                        </a:cubicBezTo>
                        <a:cubicBezTo>
                          <a:pt x="20826" y="9995"/>
                          <a:pt x="26608" y="7979"/>
                          <a:pt x="34024" y="7979"/>
                        </a:cubicBezTo>
                        <a:cubicBezTo>
                          <a:pt x="38315" y="7979"/>
                          <a:pt x="42477" y="8504"/>
                          <a:pt x="46509" y="9554"/>
                        </a:cubicBezTo>
                        <a:cubicBezTo>
                          <a:pt x="50541" y="10605"/>
                          <a:pt x="54547" y="12186"/>
                          <a:pt x="58527" y="14299"/>
                        </a:cubicBezTo>
                        <a:lnTo>
                          <a:pt x="58527" y="3720"/>
                        </a:lnTo>
                        <a:cubicBezTo>
                          <a:pt x="54508" y="2022"/>
                          <a:pt x="50392" y="726"/>
                          <a:pt x="46178" y="-169"/>
                        </a:cubicBezTo>
                        <a:cubicBezTo>
                          <a:pt x="41965" y="-1064"/>
                          <a:pt x="37693" y="-1511"/>
                          <a:pt x="33363" y="-1511"/>
                        </a:cubicBezTo>
                        <a:cubicBezTo>
                          <a:pt x="22498" y="-1511"/>
                          <a:pt x="13896" y="1646"/>
                          <a:pt x="7557" y="7960"/>
                        </a:cubicBezTo>
                        <a:cubicBezTo>
                          <a:pt x="1217" y="14286"/>
                          <a:pt x="-1953" y="22843"/>
                          <a:pt x="-1953" y="33630"/>
                        </a:cubicBezTo>
                        <a:cubicBezTo>
                          <a:pt x="-1953" y="44766"/>
                          <a:pt x="1055" y="53602"/>
                          <a:pt x="7070" y="60136"/>
                        </a:cubicBezTo>
                        <a:cubicBezTo>
                          <a:pt x="13086" y="66683"/>
                          <a:pt x="21202" y="69956"/>
                          <a:pt x="31418" y="69956"/>
                        </a:cubicBezTo>
                        <a:cubicBezTo>
                          <a:pt x="40571" y="69956"/>
                          <a:pt x="47812" y="67007"/>
                          <a:pt x="53140" y="61108"/>
                        </a:cubicBezTo>
                        <a:cubicBezTo>
                          <a:pt x="58469" y="55222"/>
                          <a:pt x="61133" y="47217"/>
                          <a:pt x="61133" y="37091"/>
                        </a:cubicBezTo>
                        <a:close/>
                        <a:moveTo>
                          <a:pt x="49951" y="40378"/>
                        </a:moveTo>
                        <a:cubicBezTo>
                          <a:pt x="49873" y="46484"/>
                          <a:pt x="48162" y="51359"/>
                          <a:pt x="44817" y="55002"/>
                        </a:cubicBezTo>
                        <a:cubicBezTo>
                          <a:pt x="41472" y="58658"/>
                          <a:pt x="37044" y="60486"/>
                          <a:pt x="31535" y="60486"/>
                        </a:cubicBezTo>
                        <a:cubicBezTo>
                          <a:pt x="25299" y="60486"/>
                          <a:pt x="20307" y="58723"/>
                          <a:pt x="16560" y="55196"/>
                        </a:cubicBezTo>
                        <a:cubicBezTo>
                          <a:pt x="12814" y="51670"/>
                          <a:pt x="10655" y="46704"/>
                          <a:pt x="10085" y="40300"/>
                        </a:cubicBezTo>
                        <a:lnTo>
                          <a:pt x="49951" y="4037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69" name="Freeform: Shape 568">
                    <a:extLst>
                      <a:ext uri="{FF2B5EF4-FFF2-40B4-BE49-F238E27FC236}">
                        <a16:creationId xmlns:a16="http://schemas.microsoft.com/office/drawing/2014/main" id="{0B9535B2-B591-77B6-0D87-BBF580650232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4033036" y="5649733"/>
                    <a:ext cx="11181" cy="94570"/>
                  </a:xfrm>
                  <a:custGeom>
                    <a:avLst/>
                    <a:gdLst>
                      <a:gd name="connsiteX0" fmla="*/ -870 w 11181"/>
                      <a:gd name="connsiteY0" fmla="*/ 92368 h 94570"/>
                      <a:gd name="connsiteX1" fmla="*/ 10312 w 11181"/>
                      <a:gd name="connsiteY1" fmla="*/ 92368 h 94570"/>
                      <a:gd name="connsiteX2" fmla="*/ 10312 w 11181"/>
                      <a:gd name="connsiteY2" fmla="*/ -2202 h 94570"/>
                      <a:gd name="connsiteX3" fmla="*/ -870 w 11181"/>
                      <a:gd name="connsiteY3" fmla="*/ -2202 h 94570"/>
                      <a:gd name="connsiteX4" fmla="*/ -870 w 11181"/>
                      <a:gd name="connsiteY4" fmla="*/ 92368 h 94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81" h="94570">
                        <a:moveTo>
                          <a:pt x="-870" y="92368"/>
                        </a:moveTo>
                        <a:lnTo>
                          <a:pt x="10312" y="92368"/>
                        </a:lnTo>
                        <a:lnTo>
                          <a:pt x="10312" y="-2202"/>
                        </a:lnTo>
                        <a:lnTo>
                          <a:pt x="-870" y="-2202"/>
                        </a:lnTo>
                        <a:lnTo>
                          <a:pt x="-870" y="9236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70" name="Freeform: Shape 569">
                    <a:extLst>
                      <a:ext uri="{FF2B5EF4-FFF2-40B4-BE49-F238E27FC236}">
                        <a16:creationId xmlns:a16="http://schemas.microsoft.com/office/drawing/2014/main" id="{00241EA8-2EFE-AD27-3258-DEF44D99643A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4023196" y="5607804"/>
                    <a:ext cx="57504" cy="71467"/>
                  </a:xfrm>
                  <a:custGeom>
                    <a:avLst/>
                    <a:gdLst>
                      <a:gd name="connsiteX0" fmla="*/ 33358 w 57504"/>
                      <a:gd name="connsiteY0" fmla="*/ 34454 h 71467"/>
                      <a:gd name="connsiteX1" fmla="*/ 14573 w 57504"/>
                      <a:gd name="connsiteY1" fmla="*/ 31362 h 71467"/>
                      <a:gd name="connsiteX2" fmla="*/ 9342 w 57504"/>
                      <a:gd name="connsiteY2" fmla="*/ 20782 h 71467"/>
                      <a:gd name="connsiteX3" fmla="*/ 13270 w 57504"/>
                      <a:gd name="connsiteY3" fmla="*/ 11331 h 71467"/>
                      <a:gd name="connsiteX4" fmla="*/ 23927 w 57504"/>
                      <a:gd name="connsiteY4" fmla="*/ 7850 h 71467"/>
                      <a:gd name="connsiteX5" fmla="*/ 38862 w 57504"/>
                      <a:gd name="connsiteY5" fmla="*/ 14443 h 71467"/>
                      <a:gd name="connsiteX6" fmla="*/ 44482 w 57504"/>
                      <a:gd name="connsiteY6" fmla="*/ 31964 h 71467"/>
                      <a:gd name="connsiteX7" fmla="*/ 44482 w 57504"/>
                      <a:gd name="connsiteY7" fmla="*/ 34454 h 71467"/>
                      <a:gd name="connsiteX8" fmla="*/ 33358 w 57504"/>
                      <a:gd name="connsiteY8" fmla="*/ 34454 h 71467"/>
                      <a:gd name="connsiteX9" fmla="*/ 55664 w 57504"/>
                      <a:gd name="connsiteY9" fmla="*/ 39082 h 71467"/>
                      <a:gd name="connsiteX10" fmla="*/ 55664 w 57504"/>
                      <a:gd name="connsiteY10" fmla="*/ 247 h 71467"/>
                      <a:gd name="connsiteX11" fmla="*/ 44482 w 57504"/>
                      <a:gd name="connsiteY11" fmla="*/ 247 h 71467"/>
                      <a:gd name="connsiteX12" fmla="*/ 44482 w 57504"/>
                      <a:gd name="connsiteY12" fmla="*/ 10573 h 71467"/>
                      <a:gd name="connsiteX13" fmla="*/ 34934 w 57504"/>
                      <a:gd name="connsiteY13" fmla="*/ 1433 h 71467"/>
                      <a:gd name="connsiteX14" fmla="*/ 20951 w 57504"/>
                      <a:gd name="connsiteY14" fmla="*/ -1523 h 71467"/>
                      <a:gd name="connsiteX15" fmla="*/ 4324 w 57504"/>
                      <a:gd name="connsiteY15" fmla="*/ 4350 h 71467"/>
                      <a:gd name="connsiteX16" fmla="*/ -1840 w 57504"/>
                      <a:gd name="connsiteY16" fmla="*/ 20063 h 71467"/>
                      <a:gd name="connsiteX17" fmla="*/ 5841 w 57504"/>
                      <a:gd name="connsiteY17" fmla="*/ 37371 h 71467"/>
                      <a:gd name="connsiteX18" fmla="*/ 28788 w 57504"/>
                      <a:gd name="connsiteY18" fmla="*/ 43205 h 71467"/>
                      <a:gd name="connsiteX19" fmla="*/ 44482 w 57504"/>
                      <a:gd name="connsiteY19" fmla="*/ 43205 h 71467"/>
                      <a:gd name="connsiteX20" fmla="*/ 44482 w 57504"/>
                      <a:gd name="connsiteY20" fmla="*/ 44313 h 71467"/>
                      <a:gd name="connsiteX21" fmla="*/ 39406 w 57504"/>
                      <a:gd name="connsiteY21" fmla="*/ 56254 h 71467"/>
                      <a:gd name="connsiteX22" fmla="*/ 25152 w 57504"/>
                      <a:gd name="connsiteY22" fmla="*/ 60474 h 71467"/>
                      <a:gd name="connsiteX23" fmla="*/ 13775 w 57504"/>
                      <a:gd name="connsiteY23" fmla="*/ 59073 h 71467"/>
                      <a:gd name="connsiteX24" fmla="*/ 3157 w 57504"/>
                      <a:gd name="connsiteY24" fmla="*/ 54873 h 71467"/>
                      <a:gd name="connsiteX25" fmla="*/ 3157 w 57504"/>
                      <a:gd name="connsiteY25" fmla="*/ 65219 h 71467"/>
                      <a:gd name="connsiteX26" fmla="*/ 15059 w 57504"/>
                      <a:gd name="connsiteY26" fmla="*/ 68758 h 71467"/>
                      <a:gd name="connsiteX27" fmla="*/ 26299 w 57504"/>
                      <a:gd name="connsiteY27" fmla="*/ 69944 h 71467"/>
                      <a:gd name="connsiteX28" fmla="*/ 48371 w 57504"/>
                      <a:gd name="connsiteY28" fmla="*/ 62282 h 71467"/>
                      <a:gd name="connsiteX29" fmla="*/ 55664 w 57504"/>
                      <a:gd name="connsiteY29" fmla="*/ 39082 h 71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57504" h="71467">
                        <a:moveTo>
                          <a:pt x="33358" y="34454"/>
                        </a:moveTo>
                        <a:cubicBezTo>
                          <a:pt x="24322" y="34454"/>
                          <a:pt x="18060" y="33423"/>
                          <a:pt x="14573" y="31362"/>
                        </a:cubicBezTo>
                        <a:cubicBezTo>
                          <a:pt x="11085" y="29300"/>
                          <a:pt x="9342" y="25774"/>
                          <a:pt x="9342" y="20782"/>
                        </a:cubicBezTo>
                        <a:cubicBezTo>
                          <a:pt x="9342" y="16815"/>
                          <a:pt x="10651" y="13665"/>
                          <a:pt x="13270" y="11331"/>
                        </a:cubicBezTo>
                        <a:cubicBezTo>
                          <a:pt x="15889" y="9011"/>
                          <a:pt x="19441" y="7850"/>
                          <a:pt x="23927" y="7850"/>
                        </a:cubicBezTo>
                        <a:cubicBezTo>
                          <a:pt x="30137" y="7850"/>
                          <a:pt x="35115" y="10048"/>
                          <a:pt x="38862" y="14443"/>
                        </a:cubicBezTo>
                        <a:cubicBezTo>
                          <a:pt x="42609" y="18838"/>
                          <a:pt x="44482" y="24678"/>
                          <a:pt x="44482" y="31964"/>
                        </a:cubicBezTo>
                        <a:lnTo>
                          <a:pt x="44482" y="34454"/>
                        </a:lnTo>
                        <a:lnTo>
                          <a:pt x="33358" y="34454"/>
                        </a:lnTo>
                        <a:close/>
                        <a:moveTo>
                          <a:pt x="55664" y="39082"/>
                        </a:moveTo>
                        <a:lnTo>
                          <a:pt x="55664" y="247"/>
                        </a:lnTo>
                        <a:lnTo>
                          <a:pt x="44482" y="247"/>
                        </a:lnTo>
                        <a:lnTo>
                          <a:pt x="44482" y="10573"/>
                        </a:lnTo>
                        <a:cubicBezTo>
                          <a:pt x="41928" y="6450"/>
                          <a:pt x="38745" y="3403"/>
                          <a:pt x="34934" y="1433"/>
                        </a:cubicBezTo>
                        <a:cubicBezTo>
                          <a:pt x="31122" y="-538"/>
                          <a:pt x="26461" y="-1523"/>
                          <a:pt x="20951" y="-1523"/>
                        </a:cubicBezTo>
                        <a:cubicBezTo>
                          <a:pt x="13989" y="-1523"/>
                          <a:pt x="8447" y="435"/>
                          <a:pt x="4324" y="4350"/>
                        </a:cubicBezTo>
                        <a:cubicBezTo>
                          <a:pt x="214" y="8265"/>
                          <a:pt x="-1840" y="13503"/>
                          <a:pt x="-1840" y="20063"/>
                        </a:cubicBezTo>
                        <a:cubicBezTo>
                          <a:pt x="-1840" y="27712"/>
                          <a:pt x="720" y="33481"/>
                          <a:pt x="5841" y="37371"/>
                        </a:cubicBezTo>
                        <a:cubicBezTo>
                          <a:pt x="10975" y="41260"/>
                          <a:pt x="18624" y="43205"/>
                          <a:pt x="28788" y="43205"/>
                        </a:cubicBezTo>
                        <a:lnTo>
                          <a:pt x="44482" y="43205"/>
                        </a:lnTo>
                        <a:lnTo>
                          <a:pt x="44482" y="44313"/>
                        </a:lnTo>
                        <a:cubicBezTo>
                          <a:pt x="44482" y="49460"/>
                          <a:pt x="42790" y="53440"/>
                          <a:pt x="39406" y="56254"/>
                        </a:cubicBezTo>
                        <a:cubicBezTo>
                          <a:pt x="36023" y="59067"/>
                          <a:pt x="31271" y="60474"/>
                          <a:pt x="25152" y="60474"/>
                        </a:cubicBezTo>
                        <a:cubicBezTo>
                          <a:pt x="21262" y="60474"/>
                          <a:pt x="17470" y="60007"/>
                          <a:pt x="13775" y="59073"/>
                        </a:cubicBezTo>
                        <a:cubicBezTo>
                          <a:pt x="10093" y="58140"/>
                          <a:pt x="6554" y="56740"/>
                          <a:pt x="3157" y="54873"/>
                        </a:cubicBezTo>
                        <a:lnTo>
                          <a:pt x="3157" y="65219"/>
                        </a:lnTo>
                        <a:cubicBezTo>
                          <a:pt x="7241" y="66800"/>
                          <a:pt x="11208" y="67980"/>
                          <a:pt x="15059" y="68758"/>
                        </a:cubicBezTo>
                        <a:cubicBezTo>
                          <a:pt x="18909" y="69549"/>
                          <a:pt x="22656" y="69944"/>
                          <a:pt x="26299" y="69944"/>
                        </a:cubicBezTo>
                        <a:cubicBezTo>
                          <a:pt x="36152" y="69944"/>
                          <a:pt x="43510" y="67390"/>
                          <a:pt x="48371" y="62282"/>
                        </a:cubicBezTo>
                        <a:cubicBezTo>
                          <a:pt x="53233" y="57187"/>
                          <a:pt x="55664" y="49454"/>
                          <a:pt x="55664" y="3908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71" name="Freeform: Shape 570">
                    <a:extLst>
                      <a:ext uri="{FF2B5EF4-FFF2-40B4-BE49-F238E27FC236}">
                        <a16:creationId xmlns:a16="http://schemas.microsoft.com/office/drawing/2014/main" id="{3B15B38C-AA3C-8E8B-AAB5-5CD935C05DB5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4020979" y="5535211"/>
                    <a:ext cx="42471" cy="87394"/>
                  </a:xfrm>
                  <a:custGeom>
                    <a:avLst/>
                    <a:gdLst>
                      <a:gd name="connsiteX0" fmla="*/ 18204 w 42471"/>
                      <a:gd name="connsiteY0" fmla="*/ 85363 h 87394"/>
                      <a:gd name="connsiteX1" fmla="*/ 18204 w 42471"/>
                      <a:gd name="connsiteY1" fmla="*/ 66033 h 87394"/>
                      <a:gd name="connsiteX2" fmla="*/ 41229 w 42471"/>
                      <a:gd name="connsiteY2" fmla="*/ 66033 h 87394"/>
                      <a:gd name="connsiteX3" fmla="*/ 41229 w 42471"/>
                      <a:gd name="connsiteY3" fmla="*/ 57340 h 87394"/>
                      <a:gd name="connsiteX4" fmla="*/ 18204 w 42471"/>
                      <a:gd name="connsiteY4" fmla="*/ 57340 h 87394"/>
                      <a:gd name="connsiteX5" fmla="*/ 18204 w 42471"/>
                      <a:gd name="connsiteY5" fmla="*/ 20391 h 87394"/>
                      <a:gd name="connsiteX6" fmla="*/ 20479 w 42471"/>
                      <a:gd name="connsiteY6" fmla="*/ 9696 h 87394"/>
                      <a:gd name="connsiteX7" fmla="*/ 29755 w 42471"/>
                      <a:gd name="connsiteY7" fmla="*/ 7323 h 87394"/>
                      <a:gd name="connsiteX8" fmla="*/ 41229 w 42471"/>
                      <a:gd name="connsiteY8" fmla="*/ 7323 h 87394"/>
                      <a:gd name="connsiteX9" fmla="*/ 41229 w 42471"/>
                      <a:gd name="connsiteY9" fmla="*/ -2031 h 87394"/>
                      <a:gd name="connsiteX10" fmla="*/ 29755 w 42471"/>
                      <a:gd name="connsiteY10" fmla="*/ -2031 h 87394"/>
                      <a:gd name="connsiteX11" fmla="*/ 11884 w 42471"/>
                      <a:gd name="connsiteY11" fmla="*/ 2792 h 87394"/>
                      <a:gd name="connsiteX12" fmla="*/ 6964 w 42471"/>
                      <a:gd name="connsiteY12" fmla="*/ 20391 h 87394"/>
                      <a:gd name="connsiteX13" fmla="*/ 6964 w 42471"/>
                      <a:gd name="connsiteY13" fmla="*/ 57340 h 87394"/>
                      <a:gd name="connsiteX14" fmla="*/ -1243 w 42471"/>
                      <a:gd name="connsiteY14" fmla="*/ 57340 h 87394"/>
                      <a:gd name="connsiteX15" fmla="*/ -1243 w 42471"/>
                      <a:gd name="connsiteY15" fmla="*/ 66033 h 87394"/>
                      <a:gd name="connsiteX16" fmla="*/ 6964 w 42471"/>
                      <a:gd name="connsiteY16" fmla="*/ 66033 h 87394"/>
                      <a:gd name="connsiteX17" fmla="*/ 6964 w 42471"/>
                      <a:gd name="connsiteY17" fmla="*/ 85363 h 87394"/>
                      <a:gd name="connsiteX18" fmla="*/ 18204 w 42471"/>
                      <a:gd name="connsiteY18" fmla="*/ 85363 h 87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2471" h="87394">
                        <a:moveTo>
                          <a:pt x="18204" y="85363"/>
                        </a:moveTo>
                        <a:lnTo>
                          <a:pt x="18204" y="66033"/>
                        </a:lnTo>
                        <a:lnTo>
                          <a:pt x="41229" y="66033"/>
                        </a:lnTo>
                        <a:lnTo>
                          <a:pt x="41229" y="57340"/>
                        </a:lnTo>
                        <a:lnTo>
                          <a:pt x="18204" y="57340"/>
                        </a:lnTo>
                        <a:lnTo>
                          <a:pt x="18204" y="20391"/>
                        </a:lnTo>
                        <a:cubicBezTo>
                          <a:pt x="18204" y="14843"/>
                          <a:pt x="18962" y="11277"/>
                          <a:pt x="20479" y="9696"/>
                        </a:cubicBezTo>
                        <a:cubicBezTo>
                          <a:pt x="21996" y="8114"/>
                          <a:pt x="25088" y="7323"/>
                          <a:pt x="29755" y="7323"/>
                        </a:cubicBezTo>
                        <a:lnTo>
                          <a:pt x="41229" y="7323"/>
                        </a:lnTo>
                        <a:lnTo>
                          <a:pt x="41229" y="-2031"/>
                        </a:lnTo>
                        <a:lnTo>
                          <a:pt x="29755" y="-2031"/>
                        </a:lnTo>
                        <a:cubicBezTo>
                          <a:pt x="21121" y="-2031"/>
                          <a:pt x="15164" y="-423"/>
                          <a:pt x="11884" y="2792"/>
                        </a:cubicBezTo>
                        <a:cubicBezTo>
                          <a:pt x="8604" y="6020"/>
                          <a:pt x="6964" y="11887"/>
                          <a:pt x="6964" y="20391"/>
                        </a:cubicBezTo>
                        <a:lnTo>
                          <a:pt x="6964" y="57340"/>
                        </a:lnTo>
                        <a:lnTo>
                          <a:pt x="-1243" y="57340"/>
                        </a:lnTo>
                        <a:lnTo>
                          <a:pt x="-1243" y="66033"/>
                        </a:lnTo>
                        <a:lnTo>
                          <a:pt x="6964" y="66033"/>
                        </a:lnTo>
                        <a:lnTo>
                          <a:pt x="6964" y="85363"/>
                        </a:lnTo>
                        <a:lnTo>
                          <a:pt x="18204" y="8536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72" name="Freeform: Shape 571">
                    <a:extLst>
                      <a:ext uri="{FF2B5EF4-FFF2-40B4-BE49-F238E27FC236}">
                        <a16:creationId xmlns:a16="http://schemas.microsoft.com/office/drawing/2014/main" id="{2290FAD3-6157-BFE3-6C05-5B264466A06B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4033036" y="5490087"/>
                    <a:ext cx="11181" cy="94570"/>
                  </a:xfrm>
                  <a:custGeom>
                    <a:avLst/>
                    <a:gdLst>
                      <a:gd name="connsiteX0" fmla="*/ -870 w 11181"/>
                      <a:gd name="connsiteY0" fmla="*/ 65844 h 94570"/>
                      <a:gd name="connsiteX1" fmla="*/ 10312 w 11181"/>
                      <a:gd name="connsiteY1" fmla="*/ 65844 h 94570"/>
                      <a:gd name="connsiteX2" fmla="*/ 10312 w 11181"/>
                      <a:gd name="connsiteY2" fmla="*/ -2220 h 94570"/>
                      <a:gd name="connsiteX3" fmla="*/ -870 w 11181"/>
                      <a:gd name="connsiteY3" fmla="*/ -2220 h 94570"/>
                      <a:gd name="connsiteX4" fmla="*/ -870 w 11181"/>
                      <a:gd name="connsiteY4" fmla="*/ 65844 h 94570"/>
                      <a:gd name="connsiteX5" fmla="*/ -870 w 11181"/>
                      <a:gd name="connsiteY5" fmla="*/ 92350 h 94570"/>
                      <a:gd name="connsiteX6" fmla="*/ 10312 w 11181"/>
                      <a:gd name="connsiteY6" fmla="*/ 92350 h 94570"/>
                      <a:gd name="connsiteX7" fmla="*/ 10312 w 11181"/>
                      <a:gd name="connsiteY7" fmla="*/ 78173 h 94570"/>
                      <a:gd name="connsiteX8" fmla="*/ -870 w 11181"/>
                      <a:gd name="connsiteY8" fmla="*/ 78173 h 94570"/>
                      <a:gd name="connsiteX9" fmla="*/ -870 w 11181"/>
                      <a:gd name="connsiteY9" fmla="*/ 92350 h 94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1181" h="94570">
                        <a:moveTo>
                          <a:pt x="-870" y="65844"/>
                        </a:moveTo>
                        <a:lnTo>
                          <a:pt x="10312" y="65844"/>
                        </a:lnTo>
                        <a:lnTo>
                          <a:pt x="10312" y="-2220"/>
                        </a:lnTo>
                        <a:lnTo>
                          <a:pt x="-870" y="-2220"/>
                        </a:lnTo>
                        <a:lnTo>
                          <a:pt x="-870" y="65844"/>
                        </a:lnTo>
                        <a:close/>
                        <a:moveTo>
                          <a:pt x="-870" y="92350"/>
                        </a:moveTo>
                        <a:lnTo>
                          <a:pt x="10312" y="92350"/>
                        </a:lnTo>
                        <a:lnTo>
                          <a:pt x="10312" y="78173"/>
                        </a:lnTo>
                        <a:lnTo>
                          <a:pt x="-870" y="78173"/>
                        </a:lnTo>
                        <a:lnTo>
                          <a:pt x="-870" y="923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73" name="Freeform: Shape 572">
                    <a:extLst>
                      <a:ext uri="{FF2B5EF4-FFF2-40B4-BE49-F238E27FC236}">
                        <a16:creationId xmlns:a16="http://schemas.microsoft.com/office/drawing/2014/main" id="{5E8A3255-D719-4BC7-C5CA-0922E2306C22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4018762" y="5449247"/>
                    <a:ext cx="66236" cy="68064"/>
                  </a:xfrm>
                  <a:custGeom>
                    <a:avLst/>
                    <a:gdLst>
                      <a:gd name="connsiteX0" fmla="*/ -1872 w 66236"/>
                      <a:gd name="connsiteY0" fmla="*/ 66519 h 68064"/>
                      <a:gd name="connsiteX1" fmla="*/ 9971 w 66236"/>
                      <a:gd name="connsiteY1" fmla="*/ 66519 h 68064"/>
                      <a:gd name="connsiteX2" fmla="*/ 31246 w 66236"/>
                      <a:gd name="connsiteY2" fmla="*/ 9404 h 68064"/>
                      <a:gd name="connsiteX3" fmla="*/ 52521 w 66236"/>
                      <a:gd name="connsiteY3" fmla="*/ 66519 h 68064"/>
                      <a:gd name="connsiteX4" fmla="*/ 64364 w 66236"/>
                      <a:gd name="connsiteY4" fmla="*/ 66519 h 68064"/>
                      <a:gd name="connsiteX5" fmla="*/ 38830 w 66236"/>
                      <a:gd name="connsiteY5" fmla="*/ -1545 h 68064"/>
                      <a:gd name="connsiteX6" fmla="*/ 23642 w 66236"/>
                      <a:gd name="connsiteY6" fmla="*/ -1545 h 68064"/>
                      <a:gd name="connsiteX7" fmla="*/ -1872 w 66236"/>
                      <a:gd name="connsiteY7" fmla="*/ 66519 h 680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6236" h="68064">
                        <a:moveTo>
                          <a:pt x="-1872" y="66519"/>
                        </a:moveTo>
                        <a:lnTo>
                          <a:pt x="9971" y="66519"/>
                        </a:lnTo>
                        <a:lnTo>
                          <a:pt x="31246" y="9404"/>
                        </a:lnTo>
                        <a:lnTo>
                          <a:pt x="52521" y="66519"/>
                        </a:lnTo>
                        <a:lnTo>
                          <a:pt x="64364" y="66519"/>
                        </a:lnTo>
                        <a:lnTo>
                          <a:pt x="38830" y="-1545"/>
                        </a:lnTo>
                        <a:lnTo>
                          <a:pt x="23642" y="-1545"/>
                        </a:lnTo>
                        <a:lnTo>
                          <a:pt x="-1872" y="665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74" name="Freeform: Shape 573">
                    <a:extLst>
                      <a:ext uri="{FF2B5EF4-FFF2-40B4-BE49-F238E27FC236}">
                        <a16:creationId xmlns:a16="http://schemas.microsoft.com/office/drawing/2014/main" id="{4AA787E5-4E6F-0D9A-19E0-13EBE19BF8C2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4020405" y="5372315"/>
                    <a:ext cx="63085" cy="71467"/>
                  </a:xfrm>
                  <a:custGeom>
                    <a:avLst/>
                    <a:gdLst>
                      <a:gd name="connsiteX0" fmla="*/ 61133 w 63085"/>
                      <a:gd name="connsiteY0" fmla="*/ 37052 h 71467"/>
                      <a:gd name="connsiteX1" fmla="*/ 61133 w 63085"/>
                      <a:gd name="connsiteY1" fmla="*/ 31588 h 71467"/>
                      <a:gd name="connsiteX2" fmla="*/ 9715 w 63085"/>
                      <a:gd name="connsiteY2" fmla="*/ 31588 h 71467"/>
                      <a:gd name="connsiteX3" fmla="*/ 16677 w 63085"/>
                      <a:gd name="connsiteY3" fmla="*/ 13988 h 71467"/>
                      <a:gd name="connsiteX4" fmla="*/ 34024 w 63085"/>
                      <a:gd name="connsiteY4" fmla="*/ 7940 h 71467"/>
                      <a:gd name="connsiteX5" fmla="*/ 46509 w 63085"/>
                      <a:gd name="connsiteY5" fmla="*/ 9516 h 71467"/>
                      <a:gd name="connsiteX6" fmla="*/ 58527 w 63085"/>
                      <a:gd name="connsiteY6" fmla="*/ 14261 h 71467"/>
                      <a:gd name="connsiteX7" fmla="*/ 58527 w 63085"/>
                      <a:gd name="connsiteY7" fmla="*/ 3682 h 71467"/>
                      <a:gd name="connsiteX8" fmla="*/ 46178 w 63085"/>
                      <a:gd name="connsiteY8" fmla="*/ -208 h 71467"/>
                      <a:gd name="connsiteX9" fmla="*/ 33363 w 63085"/>
                      <a:gd name="connsiteY9" fmla="*/ -1550 h 71467"/>
                      <a:gd name="connsiteX10" fmla="*/ 7557 w 63085"/>
                      <a:gd name="connsiteY10" fmla="*/ 7921 h 71467"/>
                      <a:gd name="connsiteX11" fmla="*/ -1953 w 63085"/>
                      <a:gd name="connsiteY11" fmla="*/ 33591 h 71467"/>
                      <a:gd name="connsiteX12" fmla="*/ 7070 w 63085"/>
                      <a:gd name="connsiteY12" fmla="*/ 60097 h 71467"/>
                      <a:gd name="connsiteX13" fmla="*/ 31418 w 63085"/>
                      <a:gd name="connsiteY13" fmla="*/ 69918 h 71467"/>
                      <a:gd name="connsiteX14" fmla="*/ 53140 w 63085"/>
                      <a:gd name="connsiteY14" fmla="*/ 61069 h 71467"/>
                      <a:gd name="connsiteX15" fmla="*/ 61133 w 63085"/>
                      <a:gd name="connsiteY15" fmla="*/ 37052 h 71467"/>
                      <a:gd name="connsiteX16" fmla="*/ 49951 w 63085"/>
                      <a:gd name="connsiteY16" fmla="*/ 40339 h 71467"/>
                      <a:gd name="connsiteX17" fmla="*/ 44817 w 63085"/>
                      <a:gd name="connsiteY17" fmla="*/ 54963 h 71467"/>
                      <a:gd name="connsiteX18" fmla="*/ 31535 w 63085"/>
                      <a:gd name="connsiteY18" fmla="*/ 60447 h 71467"/>
                      <a:gd name="connsiteX19" fmla="*/ 16560 w 63085"/>
                      <a:gd name="connsiteY19" fmla="*/ 55157 h 71467"/>
                      <a:gd name="connsiteX20" fmla="*/ 10085 w 63085"/>
                      <a:gd name="connsiteY20" fmla="*/ 40261 h 71467"/>
                      <a:gd name="connsiteX21" fmla="*/ 49951 w 63085"/>
                      <a:gd name="connsiteY21" fmla="*/ 40339 h 71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3085" h="71467">
                        <a:moveTo>
                          <a:pt x="61133" y="37052"/>
                        </a:moveTo>
                        <a:lnTo>
                          <a:pt x="61133" y="31588"/>
                        </a:lnTo>
                        <a:lnTo>
                          <a:pt x="9715" y="31588"/>
                        </a:lnTo>
                        <a:cubicBezTo>
                          <a:pt x="10208" y="23887"/>
                          <a:pt x="12529" y="18020"/>
                          <a:pt x="16677" y="13988"/>
                        </a:cubicBezTo>
                        <a:cubicBezTo>
                          <a:pt x="20826" y="9956"/>
                          <a:pt x="26608" y="7940"/>
                          <a:pt x="34024" y="7940"/>
                        </a:cubicBezTo>
                        <a:cubicBezTo>
                          <a:pt x="38315" y="7940"/>
                          <a:pt x="42477" y="8466"/>
                          <a:pt x="46509" y="9516"/>
                        </a:cubicBezTo>
                        <a:cubicBezTo>
                          <a:pt x="50541" y="10566"/>
                          <a:pt x="54547" y="12147"/>
                          <a:pt x="58527" y="14261"/>
                        </a:cubicBezTo>
                        <a:lnTo>
                          <a:pt x="58527" y="3682"/>
                        </a:lnTo>
                        <a:cubicBezTo>
                          <a:pt x="54508" y="1983"/>
                          <a:pt x="50392" y="687"/>
                          <a:pt x="46178" y="-208"/>
                        </a:cubicBezTo>
                        <a:cubicBezTo>
                          <a:pt x="41965" y="-1102"/>
                          <a:pt x="37693" y="-1550"/>
                          <a:pt x="33363" y="-1550"/>
                        </a:cubicBezTo>
                        <a:cubicBezTo>
                          <a:pt x="22498" y="-1550"/>
                          <a:pt x="13896" y="1607"/>
                          <a:pt x="7557" y="7921"/>
                        </a:cubicBezTo>
                        <a:cubicBezTo>
                          <a:pt x="1217" y="14248"/>
                          <a:pt x="-1953" y="22804"/>
                          <a:pt x="-1953" y="33591"/>
                        </a:cubicBezTo>
                        <a:cubicBezTo>
                          <a:pt x="-1953" y="44728"/>
                          <a:pt x="1055" y="53563"/>
                          <a:pt x="7070" y="60097"/>
                        </a:cubicBezTo>
                        <a:cubicBezTo>
                          <a:pt x="13086" y="66644"/>
                          <a:pt x="21202" y="69918"/>
                          <a:pt x="31418" y="69918"/>
                        </a:cubicBezTo>
                        <a:cubicBezTo>
                          <a:pt x="40571" y="69918"/>
                          <a:pt x="47812" y="66968"/>
                          <a:pt x="53140" y="61069"/>
                        </a:cubicBezTo>
                        <a:cubicBezTo>
                          <a:pt x="58469" y="55183"/>
                          <a:pt x="61133" y="47178"/>
                          <a:pt x="61133" y="37052"/>
                        </a:cubicBezTo>
                        <a:close/>
                        <a:moveTo>
                          <a:pt x="49951" y="40339"/>
                        </a:moveTo>
                        <a:cubicBezTo>
                          <a:pt x="49873" y="46445"/>
                          <a:pt x="48162" y="51320"/>
                          <a:pt x="44817" y="54963"/>
                        </a:cubicBezTo>
                        <a:cubicBezTo>
                          <a:pt x="41472" y="58619"/>
                          <a:pt x="37044" y="60447"/>
                          <a:pt x="31535" y="60447"/>
                        </a:cubicBezTo>
                        <a:cubicBezTo>
                          <a:pt x="25299" y="60447"/>
                          <a:pt x="20307" y="58684"/>
                          <a:pt x="16560" y="55157"/>
                        </a:cubicBezTo>
                        <a:cubicBezTo>
                          <a:pt x="12814" y="51631"/>
                          <a:pt x="10655" y="46666"/>
                          <a:pt x="10085" y="40261"/>
                        </a:cubicBezTo>
                        <a:lnTo>
                          <a:pt x="49951" y="4033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75" name="Freeform: Shape 574">
                    <a:extLst>
                      <a:ext uri="{FF2B5EF4-FFF2-40B4-BE49-F238E27FC236}">
                        <a16:creationId xmlns:a16="http://schemas.microsoft.com/office/drawing/2014/main" id="{735645D3-24CD-02B2-0696-1850DD2C1E70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4085912" y="5369883"/>
                    <a:ext cx="8890" cy="8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90" h="8890"/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76" name="Freeform: Shape 575">
                    <a:extLst>
                      <a:ext uri="{FF2B5EF4-FFF2-40B4-BE49-F238E27FC236}">
                        <a16:creationId xmlns:a16="http://schemas.microsoft.com/office/drawing/2014/main" id="{EDD0EF5E-1570-4601-0A8D-56BDAD0C42A9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4023196" y="5258367"/>
                    <a:ext cx="57504" cy="71467"/>
                  </a:xfrm>
                  <a:custGeom>
                    <a:avLst/>
                    <a:gdLst>
                      <a:gd name="connsiteX0" fmla="*/ 33358 w 57504"/>
                      <a:gd name="connsiteY0" fmla="*/ 34414 h 71467"/>
                      <a:gd name="connsiteX1" fmla="*/ 14573 w 57504"/>
                      <a:gd name="connsiteY1" fmla="*/ 31322 h 71467"/>
                      <a:gd name="connsiteX2" fmla="*/ 9342 w 57504"/>
                      <a:gd name="connsiteY2" fmla="*/ 20743 h 71467"/>
                      <a:gd name="connsiteX3" fmla="*/ 13270 w 57504"/>
                      <a:gd name="connsiteY3" fmla="*/ 11292 h 71467"/>
                      <a:gd name="connsiteX4" fmla="*/ 23927 w 57504"/>
                      <a:gd name="connsiteY4" fmla="*/ 7811 h 71467"/>
                      <a:gd name="connsiteX5" fmla="*/ 38862 w 57504"/>
                      <a:gd name="connsiteY5" fmla="*/ 14403 h 71467"/>
                      <a:gd name="connsiteX6" fmla="*/ 44482 w 57504"/>
                      <a:gd name="connsiteY6" fmla="*/ 31925 h 71467"/>
                      <a:gd name="connsiteX7" fmla="*/ 44482 w 57504"/>
                      <a:gd name="connsiteY7" fmla="*/ 34414 h 71467"/>
                      <a:gd name="connsiteX8" fmla="*/ 33358 w 57504"/>
                      <a:gd name="connsiteY8" fmla="*/ 34414 h 71467"/>
                      <a:gd name="connsiteX9" fmla="*/ 55664 w 57504"/>
                      <a:gd name="connsiteY9" fmla="*/ 39043 h 71467"/>
                      <a:gd name="connsiteX10" fmla="*/ 55664 w 57504"/>
                      <a:gd name="connsiteY10" fmla="*/ 207 h 71467"/>
                      <a:gd name="connsiteX11" fmla="*/ 44482 w 57504"/>
                      <a:gd name="connsiteY11" fmla="*/ 207 h 71467"/>
                      <a:gd name="connsiteX12" fmla="*/ 44482 w 57504"/>
                      <a:gd name="connsiteY12" fmla="*/ 10534 h 71467"/>
                      <a:gd name="connsiteX13" fmla="*/ 34934 w 57504"/>
                      <a:gd name="connsiteY13" fmla="*/ 1394 h 71467"/>
                      <a:gd name="connsiteX14" fmla="*/ 20951 w 57504"/>
                      <a:gd name="connsiteY14" fmla="*/ -1562 h 71467"/>
                      <a:gd name="connsiteX15" fmla="*/ 4324 w 57504"/>
                      <a:gd name="connsiteY15" fmla="*/ 4311 h 71467"/>
                      <a:gd name="connsiteX16" fmla="*/ -1840 w 57504"/>
                      <a:gd name="connsiteY16" fmla="*/ 20024 h 71467"/>
                      <a:gd name="connsiteX17" fmla="*/ 5841 w 57504"/>
                      <a:gd name="connsiteY17" fmla="*/ 37331 h 71467"/>
                      <a:gd name="connsiteX18" fmla="*/ 28788 w 57504"/>
                      <a:gd name="connsiteY18" fmla="*/ 43165 h 71467"/>
                      <a:gd name="connsiteX19" fmla="*/ 44482 w 57504"/>
                      <a:gd name="connsiteY19" fmla="*/ 43165 h 71467"/>
                      <a:gd name="connsiteX20" fmla="*/ 44482 w 57504"/>
                      <a:gd name="connsiteY20" fmla="*/ 44274 h 71467"/>
                      <a:gd name="connsiteX21" fmla="*/ 39406 w 57504"/>
                      <a:gd name="connsiteY21" fmla="*/ 56214 h 71467"/>
                      <a:gd name="connsiteX22" fmla="*/ 25152 w 57504"/>
                      <a:gd name="connsiteY22" fmla="*/ 60434 h 71467"/>
                      <a:gd name="connsiteX23" fmla="*/ 13775 w 57504"/>
                      <a:gd name="connsiteY23" fmla="*/ 59034 h 71467"/>
                      <a:gd name="connsiteX24" fmla="*/ 3157 w 57504"/>
                      <a:gd name="connsiteY24" fmla="*/ 54834 h 71467"/>
                      <a:gd name="connsiteX25" fmla="*/ 3157 w 57504"/>
                      <a:gd name="connsiteY25" fmla="*/ 65179 h 71467"/>
                      <a:gd name="connsiteX26" fmla="*/ 15059 w 57504"/>
                      <a:gd name="connsiteY26" fmla="*/ 68719 h 71467"/>
                      <a:gd name="connsiteX27" fmla="*/ 26299 w 57504"/>
                      <a:gd name="connsiteY27" fmla="*/ 69905 h 71467"/>
                      <a:gd name="connsiteX28" fmla="*/ 48371 w 57504"/>
                      <a:gd name="connsiteY28" fmla="*/ 62243 h 71467"/>
                      <a:gd name="connsiteX29" fmla="*/ 55664 w 57504"/>
                      <a:gd name="connsiteY29" fmla="*/ 39043 h 71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57504" h="71467">
                        <a:moveTo>
                          <a:pt x="33358" y="34414"/>
                        </a:moveTo>
                        <a:cubicBezTo>
                          <a:pt x="24322" y="34414"/>
                          <a:pt x="18060" y="33384"/>
                          <a:pt x="14573" y="31322"/>
                        </a:cubicBezTo>
                        <a:cubicBezTo>
                          <a:pt x="11085" y="29261"/>
                          <a:pt x="9342" y="25735"/>
                          <a:pt x="9342" y="20743"/>
                        </a:cubicBezTo>
                        <a:cubicBezTo>
                          <a:pt x="9342" y="16776"/>
                          <a:pt x="10651" y="13626"/>
                          <a:pt x="13270" y="11292"/>
                        </a:cubicBezTo>
                        <a:cubicBezTo>
                          <a:pt x="15889" y="8971"/>
                          <a:pt x="19441" y="7811"/>
                          <a:pt x="23927" y="7811"/>
                        </a:cubicBezTo>
                        <a:cubicBezTo>
                          <a:pt x="30137" y="7811"/>
                          <a:pt x="35115" y="10008"/>
                          <a:pt x="38862" y="14403"/>
                        </a:cubicBezTo>
                        <a:cubicBezTo>
                          <a:pt x="42609" y="18798"/>
                          <a:pt x="44482" y="24639"/>
                          <a:pt x="44482" y="31925"/>
                        </a:cubicBezTo>
                        <a:lnTo>
                          <a:pt x="44482" y="34414"/>
                        </a:lnTo>
                        <a:lnTo>
                          <a:pt x="33358" y="34414"/>
                        </a:lnTo>
                        <a:close/>
                        <a:moveTo>
                          <a:pt x="55664" y="39043"/>
                        </a:moveTo>
                        <a:lnTo>
                          <a:pt x="55664" y="207"/>
                        </a:lnTo>
                        <a:lnTo>
                          <a:pt x="44482" y="207"/>
                        </a:lnTo>
                        <a:lnTo>
                          <a:pt x="44482" y="10534"/>
                        </a:lnTo>
                        <a:cubicBezTo>
                          <a:pt x="41928" y="6411"/>
                          <a:pt x="38745" y="3364"/>
                          <a:pt x="34934" y="1394"/>
                        </a:cubicBezTo>
                        <a:cubicBezTo>
                          <a:pt x="31122" y="-577"/>
                          <a:pt x="26461" y="-1562"/>
                          <a:pt x="20951" y="-1562"/>
                        </a:cubicBezTo>
                        <a:cubicBezTo>
                          <a:pt x="13989" y="-1562"/>
                          <a:pt x="8447" y="395"/>
                          <a:pt x="4324" y="4311"/>
                        </a:cubicBezTo>
                        <a:cubicBezTo>
                          <a:pt x="214" y="8226"/>
                          <a:pt x="-1840" y="13464"/>
                          <a:pt x="-1840" y="20024"/>
                        </a:cubicBezTo>
                        <a:cubicBezTo>
                          <a:pt x="-1840" y="27673"/>
                          <a:pt x="720" y="33442"/>
                          <a:pt x="5841" y="37331"/>
                        </a:cubicBezTo>
                        <a:cubicBezTo>
                          <a:pt x="10975" y="41221"/>
                          <a:pt x="18624" y="43165"/>
                          <a:pt x="28788" y="43165"/>
                        </a:cubicBezTo>
                        <a:lnTo>
                          <a:pt x="44482" y="43165"/>
                        </a:lnTo>
                        <a:lnTo>
                          <a:pt x="44482" y="44274"/>
                        </a:lnTo>
                        <a:cubicBezTo>
                          <a:pt x="44482" y="49421"/>
                          <a:pt x="42790" y="53401"/>
                          <a:pt x="39406" y="56214"/>
                        </a:cubicBezTo>
                        <a:cubicBezTo>
                          <a:pt x="36023" y="59028"/>
                          <a:pt x="31271" y="60434"/>
                          <a:pt x="25152" y="60434"/>
                        </a:cubicBezTo>
                        <a:cubicBezTo>
                          <a:pt x="21262" y="60434"/>
                          <a:pt x="17470" y="59967"/>
                          <a:pt x="13775" y="59034"/>
                        </a:cubicBezTo>
                        <a:cubicBezTo>
                          <a:pt x="10093" y="58101"/>
                          <a:pt x="6554" y="56700"/>
                          <a:pt x="3157" y="54834"/>
                        </a:cubicBezTo>
                        <a:lnTo>
                          <a:pt x="3157" y="65179"/>
                        </a:lnTo>
                        <a:cubicBezTo>
                          <a:pt x="7241" y="66761"/>
                          <a:pt x="11208" y="67941"/>
                          <a:pt x="15059" y="68719"/>
                        </a:cubicBezTo>
                        <a:cubicBezTo>
                          <a:pt x="18909" y="69509"/>
                          <a:pt x="22656" y="69905"/>
                          <a:pt x="26299" y="69905"/>
                        </a:cubicBezTo>
                        <a:cubicBezTo>
                          <a:pt x="36152" y="69905"/>
                          <a:pt x="43510" y="67351"/>
                          <a:pt x="48371" y="62243"/>
                        </a:cubicBezTo>
                        <a:cubicBezTo>
                          <a:pt x="53233" y="57148"/>
                          <a:pt x="55664" y="49414"/>
                          <a:pt x="55664" y="3904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77" name="Freeform: Shape 576">
                    <a:extLst>
                      <a:ext uri="{FF2B5EF4-FFF2-40B4-BE49-F238E27FC236}">
                        <a16:creationId xmlns:a16="http://schemas.microsoft.com/office/drawing/2014/main" id="{089C7663-F74E-7DF2-FC7A-83559E221FA5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4025024" y="5184530"/>
                    <a:ext cx="53848" cy="71467"/>
                  </a:xfrm>
                  <a:custGeom>
                    <a:avLst/>
                    <a:gdLst>
                      <a:gd name="connsiteX0" fmla="*/ 52133 w 53848"/>
                      <a:gd name="connsiteY0" fmla="*/ 65657 h 71467"/>
                      <a:gd name="connsiteX1" fmla="*/ 52133 w 53848"/>
                      <a:gd name="connsiteY1" fmla="*/ 55195 h 71467"/>
                      <a:gd name="connsiteX2" fmla="*/ 42623 w 53848"/>
                      <a:gd name="connsiteY2" fmla="*/ 59123 h 71467"/>
                      <a:gd name="connsiteX3" fmla="*/ 32997 w 53848"/>
                      <a:gd name="connsiteY3" fmla="*/ 60426 h 71467"/>
                      <a:gd name="connsiteX4" fmla="*/ 16078 w 53848"/>
                      <a:gd name="connsiteY4" fmla="*/ 53522 h 71467"/>
                      <a:gd name="connsiteX5" fmla="*/ 10069 w 53848"/>
                      <a:gd name="connsiteY5" fmla="*/ 34173 h 71467"/>
                      <a:gd name="connsiteX6" fmla="*/ 16078 w 53848"/>
                      <a:gd name="connsiteY6" fmla="*/ 14804 h 71467"/>
                      <a:gd name="connsiteX7" fmla="*/ 32997 w 53848"/>
                      <a:gd name="connsiteY7" fmla="*/ 7919 h 71467"/>
                      <a:gd name="connsiteX8" fmla="*/ 42623 w 53848"/>
                      <a:gd name="connsiteY8" fmla="*/ 9222 h 71467"/>
                      <a:gd name="connsiteX9" fmla="*/ 52133 w 53848"/>
                      <a:gd name="connsiteY9" fmla="*/ 13151 h 71467"/>
                      <a:gd name="connsiteX10" fmla="*/ 52133 w 53848"/>
                      <a:gd name="connsiteY10" fmla="*/ 2805 h 71467"/>
                      <a:gd name="connsiteX11" fmla="*/ 42429 w 53848"/>
                      <a:gd name="connsiteY11" fmla="*/ -462 h 71467"/>
                      <a:gd name="connsiteX12" fmla="*/ 31772 w 53848"/>
                      <a:gd name="connsiteY12" fmla="*/ -1571 h 71467"/>
                      <a:gd name="connsiteX13" fmla="*/ 7327 w 53848"/>
                      <a:gd name="connsiteY13" fmla="*/ 8094 h 71467"/>
                      <a:gd name="connsiteX14" fmla="*/ -1715 w 53848"/>
                      <a:gd name="connsiteY14" fmla="*/ 34173 h 71467"/>
                      <a:gd name="connsiteX15" fmla="*/ 7425 w 53848"/>
                      <a:gd name="connsiteY15" fmla="*/ 60348 h 71467"/>
                      <a:gd name="connsiteX16" fmla="*/ 32511 w 53848"/>
                      <a:gd name="connsiteY16" fmla="*/ 69897 h 71467"/>
                      <a:gd name="connsiteX17" fmla="*/ 42585 w 53848"/>
                      <a:gd name="connsiteY17" fmla="*/ 68827 h 71467"/>
                      <a:gd name="connsiteX18" fmla="*/ 52133 w 53848"/>
                      <a:gd name="connsiteY18" fmla="*/ 65657 h 71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3848" h="71467">
                        <a:moveTo>
                          <a:pt x="52133" y="65657"/>
                        </a:moveTo>
                        <a:lnTo>
                          <a:pt x="52133" y="55195"/>
                        </a:lnTo>
                        <a:cubicBezTo>
                          <a:pt x="48970" y="56945"/>
                          <a:pt x="45800" y="58254"/>
                          <a:pt x="42623" y="59123"/>
                        </a:cubicBezTo>
                        <a:cubicBezTo>
                          <a:pt x="39447" y="59992"/>
                          <a:pt x="36238" y="60426"/>
                          <a:pt x="32997" y="60426"/>
                        </a:cubicBezTo>
                        <a:cubicBezTo>
                          <a:pt x="25737" y="60426"/>
                          <a:pt x="20098" y="58125"/>
                          <a:pt x="16078" y="53522"/>
                        </a:cubicBezTo>
                        <a:cubicBezTo>
                          <a:pt x="12072" y="48933"/>
                          <a:pt x="10069" y="42483"/>
                          <a:pt x="10069" y="34173"/>
                        </a:cubicBezTo>
                        <a:cubicBezTo>
                          <a:pt x="10069" y="25862"/>
                          <a:pt x="12072" y="19406"/>
                          <a:pt x="16078" y="14804"/>
                        </a:cubicBezTo>
                        <a:cubicBezTo>
                          <a:pt x="20098" y="10214"/>
                          <a:pt x="25737" y="7919"/>
                          <a:pt x="32997" y="7919"/>
                        </a:cubicBezTo>
                        <a:cubicBezTo>
                          <a:pt x="36238" y="7919"/>
                          <a:pt x="39447" y="8354"/>
                          <a:pt x="42623" y="9222"/>
                        </a:cubicBezTo>
                        <a:cubicBezTo>
                          <a:pt x="45800" y="10091"/>
                          <a:pt x="48970" y="11400"/>
                          <a:pt x="52133" y="13151"/>
                        </a:cubicBezTo>
                        <a:lnTo>
                          <a:pt x="52133" y="2805"/>
                        </a:lnTo>
                        <a:cubicBezTo>
                          <a:pt x="49008" y="1353"/>
                          <a:pt x="45774" y="264"/>
                          <a:pt x="42429" y="-462"/>
                        </a:cubicBezTo>
                        <a:cubicBezTo>
                          <a:pt x="39097" y="-1201"/>
                          <a:pt x="35545" y="-1571"/>
                          <a:pt x="31772" y="-1571"/>
                        </a:cubicBezTo>
                        <a:cubicBezTo>
                          <a:pt x="21517" y="-1571"/>
                          <a:pt x="13369" y="1651"/>
                          <a:pt x="7327" y="8094"/>
                        </a:cubicBezTo>
                        <a:cubicBezTo>
                          <a:pt x="1299" y="14538"/>
                          <a:pt x="-1715" y="23230"/>
                          <a:pt x="-1715" y="34173"/>
                        </a:cubicBezTo>
                        <a:cubicBezTo>
                          <a:pt x="-1715" y="45270"/>
                          <a:pt x="1331" y="53995"/>
                          <a:pt x="7425" y="60348"/>
                        </a:cubicBezTo>
                        <a:cubicBezTo>
                          <a:pt x="13531" y="66714"/>
                          <a:pt x="21893" y="69897"/>
                          <a:pt x="32511" y="69897"/>
                        </a:cubicBezTo>
                        <a:cubicBezTo>
                          <a:pt x="35947" y="69897"/>
                          <a:pt x="39304" y="69540"/>
                          <a:pt x="42585" y="68827"/>
                        </a:cubicBezTo>
                        <a:cubicBezTo>
                          <a:pt x="45865" y="68127"/>
                          <a:pt x="49047" y="67070"/>
                          <a:pt x="52133" y="6565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78" name="Freeform: Shape 577">
                    <a:extLst>
                      <a:ext uri="{FF2B5EF4-FFF2-40B4-BE49-F238E27FC236}">
                        <a16:creationId xmlns:a16="http://schemas.microsoft.com/office/drawing/2014/main" id="{FAA0802D-E6D3-144D-C3F5-9EF14619F4A6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4020979" y="5117347"/>
                    <a:ext cx="42471" cy="87394"/>
                  </a:xfrm>
                  <a:custGeom>
                    <a:avLst/>
                    <a:gdLst>
                      <a:gd name="connsiteX0" fmla="*/ 18204 w 42471"/>
                      <a:gd name="connsiteY0" fmla="*/ 85316 h 87394"/>
                      <a:gd name="connsiteX1" fmla="*/ 18204 w 42471"/>
                      <a:gd name="connsiteY1" fmla="*/ 65986 h 87394"/>
                      <a:gd name="connsiteX2" fmla="*/ 41229 w 42471"/>
                      <a:gd name="connsiteY2" fmla="*/ 65986 h 87394"/>
                      <a:gd name="connsiteX3" fmla="*/ 41229 w 42471"/>
                      <a:gd name="connsiteY3" fmla="*/ 57293 h 87394"/>
                      <a:gd name="connsiteX4" fmla="*/ 18204 w 42471"/>
                      <a:gd name="connsiteY4" fmla="*/ 57293 h 87394"/>
                      <a:gd name="connsiteX5" fmla="*/ 18204 w 42471"/>
                      <a:gd name="connsiteY5" fmla="*/ 20344 h 87394"/>
                      <a:gd name="connsiteX6" fmla="*/ 20479 w 42471"/>
                      <a:gd name="connsiteY6" fmla="*/ 9649 h 87394"/>
                      <a:gd name="connsiteX7" fmla="*/ 29755 w 42471"/>
                      <a:gd name="connsiteY7" fmla="*/ 7276 h 87394"/>
                      <a:gd name="connsiteX8" fmla="*/ 41229 w 42471"/>
                      <a:gd name="connsiteY8" fmla="*/ 7276 h 87394"/>
                      <a:gd name="connsiteX9" fmla="*/ 41229 w 42471"/>
                      <a:gd name="connsiteY9" fmla="*/ -2078 h 87394"/>
                      <a:gd name="connsiteX10" fmla="*/ 29755 w 42471"/>
                      <a:gd name="connsiteY10" fmla="*/ -2078 h 87394"/>
                      <a:gd name="connsiteX11" fmla="*/ 11884 w 42471"/>
                      <a:gd name="connsiteY11" fmla="*/ 2745 h 87394"/>
                      <a:gd name="connsiteX12" fmla="*/ 6964 w 42471"/>
                      <a:gd name="connsiteY12" fmla="*/ 20344 h 87394"/>
                      <a:gd name="connsiteX13" fmla="*/ 6964 w 42471"/>
                      <a:gd name="connsiteY13" fmla="*/ 57293 h 87394"/>
                      <a:gd name="connsiteX14" fmla="*/ -1243 w 42471"/>
                      <a:gd name="connsiteY14" fmla="*/ 57293 h 87394"/>
                      <a:gd name="connsiteX15" fmla="*/ -1243 w 42471"/>
                      <a:gd name="connsiteY15" fmla="*/ 65986 h 87394"/>
                      <a:gd name="connsiteX16" fmla="*/ 6964 w 42471"/>
                      <a:gd name="connsiteY16" fmla="*/ 65986 h 87394"/>
                      <a:gd name="connsiteX17" fmla="*/ 6964 w 42471"/>
                      <a:gd name="connsiteY17" fmla="*/ 85316 h 87394"/>
                      <a:gd name="connsiteX18" fmla="*/ 18204 w 42471"/>
                      <a:gd name="connsiteY18" fmla="*/ 85316 h 87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2471" h="87394">
                        <a:moveTo>
                          <a:pt x="18204" y="85316"/>
                        </a:moveTo>
                        <a:lnTo>
                          <a:pt x="18204" y="65986"/>
                        </a:lnTo>
                        <a:lnTo>
                          <a:pt x="41229" y="65986"/>
                        </a:lnTo>
                        <a:lnTo>
                          <a:pt x="41229" y="57293"/>
                        </a:lnTo>
                        <a:lnTo>
                          <a:pt x="18204" y="57293"/>
                        </a:lnTo>
                        <a:lnTo>
                          <a:pt x="18204" y="20344"/>
                        </a:lnTo>
                        <a:cubicBezTo>
                          <a:pt x="18204" y="14796"/>
                          <a:pt x="18962" y="11230"/>
                          <a:pt x="20479" y="9649"/>
                        </a:cubicBezTo>
                        <a:cubicBezTo>
                          <a:pt x="21996" y="8067"/>
                          <a:pt x="25088" y="7276"/>
                          <a:pt x="29755" y="7276"/>
                        </a:cubicBezTo>
                        <a:lnTo>
                          <a:pt x="41229" y="7276"/>
                        </a:lnTo>
                        <a:lnTo>
                          <a:pt x="41229" y="-2078"/>
                        </a:lnTo>
                        <a:lnTo>
                          <a:pt x="29755" y="-2078"/>
                        </a:lnTo>
                        <a:cubicBezTo>
                          <a:pt x="21121" y="-2078"/>
                          <a:pt x="15164" y="-470"/>
                          <a:pt x="11884" y="2745"/>
                        </a:cubicBezTo>
                        <a:cubicBezTo>
                          <a:pt x="8604" y="5973"/>
                          <a:pt x="6964" y="11840"/>
                          <a:pt x="6964" y="20344"/>
                        </a:cubicBezTo>
                        <a:lnTo>
                          <a:pt x="6964" y="57293"/>
                        </a:lnTo>
                        <a:lnTo>
                          <a:pt x="-1243" y="57293"/>
                        </a:lnTo>
                        <a:lnTo>
                          <a:pt x="-1243" y="65986"/>
                        </a:lnTo>
                        <a:lnTo>
                          <a:pt x="6964" y="65986"/>
                        </a:lnTo>
                        <a:lnTo>
                          <a:pt x="6964" y="85316"/>
                        </a:lnTo>
                        <a:lnTo>
                          <a:pt x="18204" y="853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79" name="Freeform: Shape 578">
                    <a:extLst>
                      <a:ext uri="{FF2B5EF4-FFF2-40B4-BE49-F238E27FC236}">
                        <a16:creationId xmlns:a16="http://schemas.microsoft.com/office/drawing/2014/main" id="{E76690B3-DD83-56B2-E707-412EDAF41CDE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4033036" y="5072223"/>
                    <a:ext cx="11181" cy="94570"/>
                  </a:xfrm>
                  <a:custGeom>
                    <a:avLst/>
                    <a:gdLst>
                      <a:gd name="connsiteX0" fmla="*/ -870 w 11181"/>
                      <a:gd name="connsiteY0" fmla="*/ 65797 h 94570"/>
                      <a:gd name="connsiteX1" fmla="*/ 10312 w 11181"/>
                      <a:gd name="connsiteY1" fmla="*/ 65797 h 94570"/>
                      <a:gd name="connsiteX2" fmla="*/ 10312 w 11181"/>
                      <a:gd name="connsiteY2" fmla="*/ -2267 h 94570"/>
                      <a:gd name="connsiteX3" fmla="*/ -870 w 11181"/>
                      <a:gd name="connsiteY3" fmla="*/ -2267 h 94570"/>
                      <a:gd name="connsiteX4" fmla="*/ -870 w 11181"/>
                      <a:gd name="connsiteY4" fmla="*/ 65797 h 94570"/>
                      <a:gd name="connsiteX5" fmla="*/ -870 w 11181"/>
                      <a:gd name="connsiteY5" fmla="*/ 92303 h 94570"/>
                      <a:gd name="connsiteX6" fmla="*/ 10312 w 11181"/>
                      <a:gd name="connsiteY6" fmla="*/ 92303 h 94570"/>
                      <a:gd name="connsiteX7" fmla="*/ 10312 w 11181"/>
                      <a:gd name="connsiteY7" fmla="*/ 78126 h 94570"/>
                      <a:gd name="connsiteX8" fmla="*/ -870 w 11181"/>
                      <a:gd name="connsiteY8" fmla="*/ 78126 h 94570"/>
                      <a:gd name="connsiteX9" fmla="*/ -870 w 11181"/>
                      <a:gd name="connsiteY9" fmla="*/ 92303 h 94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1181" h="94570">
                        <a:moveTo>
                          <a:pt x="-870" y="65797"/>
                        </a:moveTo>
                        <a:lnTo>
                          <a:pt x="10312" y="65797"/>
                        </a:lnTo>
                        <a:lnTo>
                          <a:pt x="10312" y="-2267"/>
                        </a:lnTo>
                        <a:lnTo>
                          <a:pt x="-870" y="-2267"/>
                        </a:lnTo>
                        <a:lnTo>
                          <a:pt x="-870" y="65797"/>
                        </a:lnTo>
                        <a:close/>
                        <a:moveTo>
                          <a:pt x="-870" y="92303"/>
                        </a:moveTo>
                        <a:lnTo>
                          <a:pt x="10312" y="92303"/>
                        </a:lnTo>
                        <a:lnTo>
                          <a:pt x="10312" y="78126"/>
                        </a:lnTo>
                        <a:lnTo>
                          <a:pt x="-870" y="78126"/>
                        </a:lnTo>
                        <a:lnTo>
                          <a:pt x="-870" y="9230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80" name="Freeform: Shape 579">
                    <a:extLst>
                      <a:ext uri="{FF2B5EF4-FFF2-40B4-BE49-F238E27FC236}">
                        <a16:creationId xmlns:a16="http://schemas.microsoft.com/office/drawing/2014/main" id="{71469814-2D4E-202D-3B13-FC8524071B1D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4018762" y="5031381"/>
                    <a:ext cx="66236" cy="68064"/>
                  </a:xfrm>
                  <a:custGeom>
                    <a:avLst/>
                    <a:gdLst>
                      <a:gd name="connsiteX0" fmla="*/ -1872 w 66236"/>
                      <a:gd name="connsiteY0" fmla="*/ 66472 h 68064"/>
                      <a:gd name="connsiteX1" fmla="*/ 9971 w 66236"/>
                      <a:gd name="connsiteY1" fmla="*/ 66472 h 68064"/>
                      <a:gd name="connsiteX2" fmla="*/ 31246 w 66236"/>
                      <a:gd name="connsiteY2" fmla="*/ 9357 h 68064"/>
                      <a:gd name="connsiteX3" fmla="*/ 52521 w 66236"/>
                      <a:gd name="connsiteY3" fmla="*/ 66472 h 68064"/>
                      <a:gd name="connsiteX4" fmla="*/ 64364 w 66236"/>
                      <a:gd name="connsiteY4" fmla="*/ 66472 h 68064"/>
                      <a:gd name="connsiteX5" fmla="*/ 38830 w 66236"/>
                      <a:gd name="connsiteY5" fmla="*/ -1592 h 68064"/>
                      <a:gd name="connsiteX6" fmla="*/ 23642 w 66236"/>
                      <a:gd name="connsiteY6" fmla="*/ -1592 h 68064"/>
                      <a:gd name="connsiteX7" fmla="*/ -1872 w 66236"/>
                      <a:gd name="connsiteY7" fmla="*/ 66472 h 680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6236" h="68064">
                        <a:moveTo>
                          <a:pt x="-1872" y="66472"/>
                        </a:moveTo>
                        <a:lnTo>
                          <a:pt x="9971" y="66472"/>
                        </a:lnTo>
                        <a:lnTo>
                          <a:pt x="31246" y="9357"/>
                        </a:lnTo>
                        <a:lnTo>
                          <a:pt x="52521" y="66472"/>
                        </a:lnTo>
                        <a:lnTo>
                          <a:pt x="64364" y="66472"/>
                        </a:lnTo>
                        <a:lnTo>
                          <a:pt x="38830" y="-1592"/>
                        </a:lnTo>
                        <a:lnTo>
                          <a:pt x="23642" y="-1592"/>
                        </a:lnTo>
                        <a:lnTo>
                          <a:pt x="-1872" y="6647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81" name="Freeform: Shape 580">
                    <a:extLst>
                      <a:ext uri="{FF2B5EF4-FFF2-40B4-BE49-F238E27FC236}">
                        <a16:creationId xmlns:a16="http://schemas.microsoft.com/office/drawing/2014/main" id="{7A5414F4-E99C-65B9-7718-9A8BEF7935E7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4033036" y="4963989"/>
                    <a:ext cx="11181" cy="94570"/>
                  </a:xfrm>
                  <a:custGeom>
                    <a:avLst/>
                    <a:gdLst>
                      <a:gd name="connsiteX0" fmla="*/ -870 w 11181"/>
                      <a:gd name="connsiteY0" fmla="*/ 65785 h 94570"/>
                      <a:gd name="connsiteX1" fmla="*/ 10312 w 11181"/>
                      <a:gd name="connsiteY1" fmla="*/ 65785 h 94570"/>
                      <a:gd name="connsiteX2" fmla="*/ 10312 w 11181"/>
                      <a:gd name="connsiteY2" fmla="*/ -2279 h 94570"/>
                      <a:gd name="connsiteX3" fmla="*/ -870 w 11181"/>
                      <a:gd name="connsiteY3" fmla="*/ -2279 h 94570"/>
                      <a:gd name="connsiteX4" fmla="*/ -870 w 11181"/>
                      <a:gd name="connsiteY4" fmla="*/ 65785 h 94570"/>
                      <a:gd name="connsiteX5" fmla="*/ -870 w 11181"/>
                      <a:gd name="connsiteY5" fmla="*/ 92291 h 94570"/>
                      <a:gd name="connsiteX6" fmla="*/ 10312 w 11181"/>
                      <a:gd name="connsiteY6" fmla="*/ 92291 h 94570"/>
                      <a:gd name="connsiteX7" fmla="*/ 10312 w 11181"/>
                      <a:gd name="connsiteY7" fmla="*/ 78114 h 94570"/>
                      <a:gd name="connsiteX8" fmla="*/ -870 w 11181"/>
                      <a:gd name="connsiteY8" fmla="*/ 78114 h 94570"/>
                      <a:gd name="connsiteX9" fmla="*/ -870 w 11181"/>
                      <a:gd name="connsiteY9" fmla="*/ 92291 h 94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1181" h="94570">
                        <a:moveTo>
                          <a:pt x="-870" y="65785"/>
                        </a:moveTo>
                        <a:lnTo>
                          <a:pt x="10312" y="65785"/>
                        </a:lnTo>
                        <a:lnTo>
                          <a:pt x="10312" y="-2279"/>
                        </a:lnTo>
                        <a:lnTo>
                          <a:pt x="-870" y="-2279"/>
                        </a:lnTo>
                        <a:lnTo>
                          <a:pt x="-870" y="65785"/>
                        </a:lnTo>
                        <a:close/>
                        <a:moveTo>
                          <a:pt x="-870" y="92291"/>
                        </a:moveTo>
                        <a:lnTo>
                          <a:pt x="10312" y="92291"/>
                        </a:lnTo>
                        <a:lnTo>
                          <a:pt x="10312" y="78114"/>
                        </a:lnTo>
                        <a:lnTo>
                          <a:pt x="-870" y="78114"/>
                        </a:lnTo>
                        <a:lnTo>
                          <a:pt x="-870" y="9229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82" name="Freeform: Shape 581">
                    <a:extLst>
                      <a:ext uri="{FF2B5EF4-FFF2-40B4-BE49-F238E27FC236}">
                        <a16:creationId xmlns:a16="http://schemas.microsoft.com/office/drawing/2014/main" id="{D7EA2ECB-F51A-86D2-F93C-F15FA7AB0600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4020979" y="4925735"/>
                    <a:ext cx="42471" cy="87394"/>
                  </a:xfrm>
                  <a:custGeom>
                    <a:avLst/>
                    <a:gdLst>
                      <a:gd name="connsiteX0" fmla="*/ 18204 w 42471"/>
                      <a:gd name="connsiteY0" fmla="*/ 85295 h 87394"/>
                      <a:gd name="connsiteX1" fmla="*/ 18204 w 42471"/>
                      <a:gd name="connsiteY1" fmla="*/ 65965 h 87394"/>
                      <a:gd name="connsiteX2" fmla="*/ 41229 w 42471"/>
                      <a:gd name="connsiteY2" fmla="*/ 65965 h 87394"/>
                      <a:gd name="connsiteX3" fmla="*/ 41229 w 42471"/>
                      <a:gd name="connsiteY3" fmla="*/ 57272 h 87394"/>
                      <a:gd name="connsiteX4" fmla="*/ 18204 w 42471"/>
                      <a:gd name="connsiteY4" fmla="*/ 57272 h 87394"/>
                      <a:gd name="connsiteX5" fmla="*/ 18204 w 42471"/>
                      <a:gd name="connsiteY5" fmla="*/ 20323 h 87394"/>
                      <a:gd name="connsiteX6" fmla="*/ 20479 w 42471"/>
                      <a:gd name="connsiteY6" fmla="*/ 9627 h 87394"/>
                      <a:gd name="connsiteX7" fmla="*/ 29755 w 42471"/>
                      <a:gd name="connsiteY7" fmla="*/ 7255 h 87394"/>
                      <a:gd name="connsiteX8" fmla="*/ 41229 w 42471"/>
                      <a:gd name="connsiteY8" fmla="*/ 7255 h 87394"/>
                      <a:gd name="connsiteX9" fmla="*/ 41229 w 42471"/>
                      <a:gd name="connsiteY9" fmla="*/ -2099 h 87394"/>
                      <a:gd name="connsiteX10" fmla="*/ 29755 w 42471"/>
                      <a:gd name="connsiteY10" fmla="*/ -2099 h 87394"/>
                      <a:gd name="connsiteX11" fmla="*/ 11884 w 42471"/>
                      <a:gd name="connsiteY11" fmla="*/ 2723 h 87394"/>
                      <a:gd name="connsiteX12" fmla="*/ 6964 w 42471"/>
                      <a:gd name="connsiteY12" fmla="*/ 20323 h 87394"/>
                      <a:gd name="connsiteX13" fmla="*/ 6964 w 42471"/>
                      <a:gd name="connsiteY13" fmla="*/ 57272 h 87394"/>
                      <a:gd name="connsiteX14" fmla="*/ -1243 w 42471"/>
                      <a:gd name="connsiteY14" fmla="*/ 57272 h 87394"/>
                      <a:gd name="connsiteX15" fmla="*/ -1243 w 42471"/>
                      <a:gd name="connsiteY15" fmla="*/ 65965 h 87394"/>
                      <a:gd name="connsiteX16" fmla="*/ 6964 w 42471"/>
                      <a:gd name="connsiteY16" fmla="*/ 65965 h 87394"/>
                      <a:gd name="connsiteX17" fmla="*/ 6964 w 42471"/>
                      <a:gd name="connsiteY17" fmla="*/ 85295 h 87394"/>
                      <a:gd name="connsiteX18" fmla="*/ 18204 w 42471"/>
                      <a:gd name="connsiteY18" fmla="*/ 85295 h 87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2471" h="87394">
                        <a:moveTo>
                          <a:pt x="18204" y="85295"/>
                        </a:moveTo>
                        <a:lnTo>
                          <a:pt x="18204" y="65965"/>
                        </a:lnTo>
                        <a:lnTo>
                          <a:pt x="41229" y="65965"/>
                        </a:lnTo>
                        <a:lnTo>
                          <a:pt x="41229" y="57272"/>
                        </a:lnTo>
                        <a:lnTo>
                          <a:pt x="18204" y="57272"/>
                        </a:lnTo>
                        <a:lnTo>
                          <a:pt x="18204" y="20323"/>
                        </a:lnTo>
                        <a:cubicBezTo>
                          <a:pt x="18204" y="14774"/>
                          <a:pt x="18962" y="11209"/>
                          <a:pt x="20479" y="9627"/>
                        </a:cubicBezTo>
                        <a:cubicBezTo>
                          <a:pt x="21996" y="8045"/>
                          <a:pt x="25088" y="7255"/>
                          <a:pt x="29755" y="7255"/>
                        </a:cubicBezTo>
                        <a:lnTo>
                          <a:pt x="41229" y="7255"/>
                        </a:lnTo>
                        <a:lnTo>
                          <a:pt x="41229" y="-2099"/>
                        </a:lnTo>
                        <a:lnTo>
                          <a:pt x="29755" y="-2099"/>
                        </a:lnTo>
                        <a:cubicBezTo>
                          <a:pt x="21121" y="-2099"/>
                          <a:pt x="15164" y="-492"/>
                          <a:pt x="11884" y="2723"/>
                        </a:cubicBezTo>
                        <a:cubicBezTo>
                          <a:pt x="8604" y="5952"/>
                          <a:pt x="6964" y="11818"/>
                          <a:pt x="6964" y="20323"/>
                        </a:cubicBezTo>
                        <a:lnTo>
                          <a:pt x="6964" y="57272"/>
                        </a:lnTo>
                        <a:lnTo>
                          <a:pt x="-1243" y="57272"/>
                        </a:lnTo>
                        <a:lnTo>
                          <a:pt x="-1243" y="65965"/>
                        </a:lnTo>
                        <a:lnTo>
                          <a:pt x="6964" y="65965"/>
                        </a:lnTo>
                        <a:lnTo>
                          <a:pt x="6964" y="85295"/>
                        </a:lnTo>
                        <a:lnTo>
                          <a:pt x="18204" y="8529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83" name="Freeform: Shape 582">
                    <a:extLst>
                      <a:ext uri="{FF2B5EF4-FFF2-40B4-BE49-F238E27FC236}">
                        <a16:creationId xmlns:a16="http://schemas.microsoft.com/office/drawing/2014/main" id="{87B4B72B-BD21-6E66-20A9-A01D26D3BFDC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4031704" y="4861407"/>
                    <a:ext cx="66236" cy="93947"/>
                  </a:xfrm>
                  <a:custGeom>
                    <a:avLst/>
                    <a:gdLst>
                      <a:gd name="connsiteX0" fmla="*/ 34456 w 66236"/>
                      <a:gd name="connsiteY0" fmla="*/ 18620 h 93947"/>
                      <a:gd name="connsiteX1" fmla="*/ 25219 w 66236"/>
                      <a:gd name="connsiteY1" fmla="*/ 2771 h 93947"/>
                      <a:gd name="connsiteX2" fmla="*/ 13201 w 66236"/>
                      <a:gd name="connsiteY2" fmla="*/ -944 h 93947"/>
                      <a:gd name="connsiteX3" fmla="*/ 4255 w 66236"/>
                      <a:gd name="connsiteY3" fmla="*/ -944 h 93947"/>
                      <a:gd name="connsiteX4" fmla="*/ 4255 w 66236"/>
                      <a:gd name="connsiteY4" fmla="*/ 8410 h 93947"/>
                      <a:gd name="connsiteX5" fmla="*/ 10828 w 66236"/>
                      <a:gd name="connsiteY5" fmla="*/ 8410 h 93947"/>
                      <a:gd name="connsiteX6" fmla="*/ 17985 w 66236"/>
                      <a:gd name="connsiteY6" fmla="*/ 10608 h 93947"/>
                      <a:gd name="connsiteX7" fmla="*/ 23644 w 66236"/>
                      <a:gd name="connsiteY7" fmla="*/ 20934 h 93947"/>
                      <a:gd name="connsiteX8" fmla="*/ 25647 w 66236"/>
                      <a:gd name="connsiteY8" fmla="*/ 26029 h 93947"/>
                      <a:gd name="connsiteX9" fmla="*/ -1870 w 66236"/>
                      <a:gd name="connsiteY9" fmla="*/ 93004 h 93947"/>
                      <a:gd name="connsiteX10" fmla="*/ 9973 w 66236"/>
                      <a:gd name="connsiteY10" fmla="*/ 93004 h 93947"/>
                      <a:gd name="connsiteX11" fmla="*/ 31248 w 66236"/>
                      <a:gd name="connsiteY11" fmla="*/ 39778 h 93947"/>
                      <a:gd name="connsiteX12" fmla="*/ 52522 w 66236"/>
                      <a:gd name="connsiteY12" fmla="*/ 93004 h 93947"/>
                      <a:gd name="connsiteX13" fmla="*/ 64366 w 66236"/>
                      <a:gd name="connsiteY13" fmla="*/ 93004 h 93947"/>
                      <a:gd name="connsiteX14" fmla="*/ 34456 w 66236"/>
                      <a:gd name="connsiteY14" fmla="*/ 18620 h 93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66236" h="93947">
                        <a:moveTo>
                          <a:pt x="34456" y="18620"/>
                        </a:moveTo>
                        <a:cubicBezTo>
                          <a:pt x="31306" y="10517"/>
                          <a:pt x="28227" y="5234"/>
                          <a:pt x="25219" y="2771"/>
                        </a:cubicBezTo>
                        <a:cubicBezTo>
                          <a:pt x="22224" y="294"/>
                          <a:pt x="18218" y="-944"/>
                          <a:pt x="13201" y="-944"/>
                        </a:cubicBezTo>
                        <a:lnTo>
                          <a:pt x="4255" y="-944"/>
                        </a:lnTo>
                        <a:lnTo>
                          <a:pt x="4255" y="8410"/>
                        </a:lnTo>
                        <a:lnTo>
                          <a:pt x="10828" y="8410"/>
                        </a:lnTo>
                        <a:cubicBezTo>
                          <a:pt x="13901" y="8410"/>
                          <a:pt x="16286" y="9143"/>
                          <a:pt x="17985" y="10608"/>
                        </a:cubicBezTo>
                        <a:cubicBezTo>
                          <a:pt x="19696" y="12060"/>
                          <a:pt x="21582" y="15502"/>
                          <a:pt x="23644" y="20934"/>
                        </a:cubicBezTo>
                        <a:lnTo>
                          <a:pt x="25647" y="26029"/>
                        </a:lnTo>
                        <a:lnTo>
                          <a:pt x="-1870" y="93004"/>
                        </a:lnTo>
                        <a:lnTo>
                          <a:pt x="9973" y="93004"/>
                        </a:lnTo>
                        <a:lnTo>
                          <a:pt x="31248" y="39778"/>
                        </a:lnTo>
                        <a:lnTo>
                          <a:pt x="52522" y="93004"/>
                        </a:lnTo>
                        <a:lnTo>
                          <a:pt x="64366" y="93004"/>
                        </a:lnTo>
                        <a:lnTo>
                          <a:pt x="34456" y="186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86" name="Graphic 303">
                <a:extLst>
                  <a:ext uri="{FF2B5EF4-FFF2-40B4-BE49-F238E27FC236}">
                    <a16:creationId xmlns:a16="http://schemas.microsoft.com/office/drawing/2014/main" id="{87AAD8B7-B57E-5BDA-6A69-8EA0DE325384}"/>
                  </a:ext>
                </a:extLst>
              </p:cNvPr>
              <p:cNvGrpSpPr/>
              <p:nvPr/>
            </p:nvGrpSpPr>
            <p:grpSpPr>
              <a:xfrm>
                <a:off x="4515559" y="4238637"/>
                <a:ext cx="3538702" cy="2244348"/>
                <a:chOff x="4515559" y="4238637"/>
                <a:chExt cx="3538702" cy="2244348"/>
              </a:xfrm>
            </p:grpSpPr>
            <p:sp>
              <p:nvSpPr>
                <p:cNvPr id="542" name="Freeform: Shape 541">
                  <a:extLst>
                    <a:ext uri="{FF2B5EF4-FFF2-40B4-BE49-F238E27FC236}">
                      <a16:creationId xmlns:a16="http://schemas.microsoft.com/office/drawing/2014/main" id="{E18E71F6-AA9A-0829-E059-2F363E3F537C}"/>
                    </a:ext>
                  </a:extLst>
                </p:cNvPr>
                <p:cNvSpPr/>
                <p:nvPr/>
              </p:nvSpPr>
              <p:spPr>
                <a:xfrm>
                  <a:off x="4542229" y="4265307"/>
                  <a:ext cx="3485362" cy="2191008"/>
                </a:xfrm>
                <a:custGeom>
                  <a:avLst/>
                  <a:gdLst>
                    <a:gd name="connsiteX0" fmla="*/ 0 w 3485362"/>
                    <a:gd name="connsiteY0" fmla="*/ 540 h 2191008"/>
                    <a:gd name="connsiteX1" fmla="*/ 248958 w 3485362"/>
                    <a:gd name="connsiteY1" fmla="*/ 63473 h 2191008"/>
                    <a:gd name="connsiteX2" fmla="*/ 497914 w 3485362"/>
                    <a:gd name="connsiteY2" fmla="*/ 340181 h 2191008"/>
                    <a:gd name="connsiteX3" fmla="*/ 746860 w 3485362"/>
                    <a:gd name="connsiteY3" fmla="*/ 2191008 h 2191008"/>
                    <a:gd name="connsiteX4" fmla="*/ 995816 w 3485362"/>
                    <a:gd name="connsiteY4" fmla="*/ 64418 h 2191008"/>
                    <a:gd name="connsiteX5" fmla="*/ 1244772 w 3485362"/>
                    <a:gd name="connsiteY5" fmla="*/ 383538 h 2191008"/>
                    <a:gd name="connsiteX6" fmla="*/ 1493727 w 3485362"/>
                    <a:gd name="connsiteY6" fmla="*/ 26334 h 2191008"/>
                    <a:gd name="connsiteX7" fmla="*/ 1742683 w 3485362"/>
                    <a:gd name="connsiteY7" fmla="*/ 129106 h 2191008"/>
                    <a:gd name="connsiteX8" fmla="*/ 1991638 w 3485362"/>
                    <a:gd name="connsiteY8" fmla="*/ 405 h 2191008"/>
                    <a:gd name="connsiteX9" fmla="*/ 2240594 w 3485362"/>
                    <a:gd name="connsiteY9" fmla="*/ 3376 h 2191008"/>
                    <a:gd name="connsiteX10" fmla="*/ 2489549 w 3485362"/>
                    <a:gd name="connsiteY10" fmla="*/ 1621 h 2191008"/>
                    <a:gd name="connsiteX11" fmla="*/ 2738505 w 3485362"/>
                    <a:gd name="connsiteY11" fmla="*/ 3241 h 2191008"/>
                    <a:gd name="connsiteX12" fmla="*/ 2987452 w 3485362"/>
                    <a:gd name="connsiteY12" fmla="*/ 270 h 2191008"/>
                    <a:gd name="connsiteX13" fmla="*/ 3236407 w 3485362"/>
                    <a:gd name="connsiteY13" fmla="*/ 0 h 2191008"/>
                    <a:gd name="connsiteX14" fmla="*/ 3485363 w 3485362"/>
                    <a:gd name="connsiteY14" fmla="*/ 135 h 2191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485362" h="2191008">
                      <a:moveTo>
                        <a:pt x="0" y="540"/>
                      </a:moveTo>
                      <a:lnTo>
                        <a:pt x="248958" y="63473"/>
                      </a:lnTo>
                      <a:lnTo>
                        <a:pt x="497914" y="340181"/>
                      </a:lnTo>
                      <a:lnTo>
                        <a:pt x="746860" y="2191008"/>
                      </a:lnTo>
                      <a:lnTo>
                        <a:pt x="995816" y="64418"/>
                      </a:lnTo>
                      <a:lnTo>
                        <a:pt x="1244772" y="383538"/>
                      </a:lnTo>
                      <a:lnTo>
                        <a:pt x="1493727" y="26334"/>
                      </a:lnTo>
                      <a:lnTo>
                        <a:pt x="1742683" y="129106"/>
                      </a:lnTo>
                      <a:lnTo>
                        <a:pt x="1991638" y="405"/>
                      </a:lnTo>
                      <a:lnTo>
                        <a:pt x="2240594" y="3376"/>
                      </a:lnTo>
                      <a:lnTo>
                        <a:pt x="2489549" y="1621"/>
                      </a:lnTo>
                      <a:lnTo>
                        <a:pt x="2738505" y="3241"/>
                      </a:lnTo>
                      <a:lnTo>
                        <a:pt x="2987452" y="270"/>
                      </a:lnTo>
                      <a:lnTo>
                        <a:pt x="3236407" y="0"/>
                      </a:lnTo>
                      <a:lnTo>
                        <a:pt x="3485363" y="135"/>
                      </a:lnTo>
                    </a:path>
                  </a:pathLst>
                </a:custGeom>
                <a:noFill/>
                <a:ln w="13324" cap="sq">
                  <a:solidFill>
                    <a:srgbClr val="1F77B4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543" name="Graphic 303">
                  <a:extLst>
                    <a:ext uri="{FF2B5EF4-FFF2-40B4-BE49-F238E27FC236}">
                      <a16:creationId xmlns:a16="http://schemas.microsoft.com/office/drawing/2014/main" id="{B9AE21FF-5665-4234-7A1C-9DA657043AD3}"/>
                    </a:ext>
                  </a:extLst>
                </p:cNvPr>
                <p:cNvGrpSpPr/>
                <p:nvPr/>
              </p:nvGrpSpPr>
              <p:grpSpPr>
                <a:xfrm>
                  <a:off x="4515559" y="4238637"/>
                  <a:ext cx="3538702" cy="2244348"/>
                  <a:chOff x="4515559" y="4238637"/>
                  <a:chExt cx="3538702" cy="2244348"/>
                </a:xfrm>
              </p:grpSpPr>
              <p:sp>
                <p:nvSpPr>
                  <p:cNvPr id="544" name="Freeform: Shape 543">
                    <a:extLst>
                      <a:ext uri="{FF2B5EF4-FFF2-40B4-BE49-F238E27FC236}">
                        <a16:creationId xmlns:a16="http://schemas.microsoft.com/office/drawing/2014/main" id="{6C16D8F2-A659-53AE-77D4-598E8089757F}"/>
                      </a:ext>
                    </a:extLst>
                  </p:cNvPr>
                  <p:cNvSpPr/>
                  <p:nvPr/>
                </p:nvSpPr>
                <p:spPr>
                  <a:xfrm>
                    <a:off x="4515559" y="4239177"/>
                    <a:ext cx="53340" cy="53340"/>
                  </a:xfrm>
                  <a:custGeom>
                    <a:avLst/>
                    <a:gdLst>
                      <a:gd name="connsiteX0" fmla="*/ 26747 w 53340"/>
                      <a:gd name="connsiteY0" fmla="*/ 53408 h 53340"/>
                      <a:gd name="connsiteX1" fmla="*/ 45606 w 53340"/>
                      <a:gd name="connsiteY1" fmla="*/ 45597 h 53340"/>
                      <a:gd name="connsiteX2" fmla="*/ 53417 w 53340"/>
                      <a:gd name="connsiteY2" fmla="*/ 26738 h 53340"/>
                      <a:gd name="connsiteX3" fmla="*/ 45606 w 53340"/>
                      <a:gd name="connsiteY3" fmla="*/ 7880 h 53340"/>
                      <a:gd name="connsiteX4" fmla="*/ 26747 w 53340"/>
                      <a:gd name="connsiteY4" fmla="*/ 68 h 53340"/>
                      <a:gd name="connsiteX5" fmla="*/ 7889 w 53340"/>
                      <a:gd name="connsiteY5" fmla="*/ 7880 h 53340"/>
                      <a:gd name="connsiteX6" fmla="*/ 77 w 53340"/>
                      <a:gd name="connsiteY6" fmla="*/ 26738 h 53340"/>
                      <a:gd name="connsiteX7" fmla="*/ 7889 w 53340"/>
                      <a:gd name="connsiteY7" fmla="*/ 45597 h 53340"/>
                      <a:gd name="connsiteX8" fmla="*/ 26747 w 53340"/>
                      <a:gd name="connsiteY8" fmla="*/ 53408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6747" y="53408"/>
                        </a:moveTo>
                        <a:cubicBezTo>
                          <a:pt x="33820" y="53408"/>
                          <a:pt x="40604" y="50598"/>
                          <a:pt x="45606" y="45597"/>
                        </a:cubicBezTo>
                        <a:cubicBezTo>
                          <a:pt x="50607" y="40596"/>
                          <a:pt x="53417" y="33811"/>
                          <a:pt x="53417" y="26738"/>
                        </a:cubicBezTo>
                        <a:cubicBezTo>
                          <a:pt x="53417" y="19665"/>
                          <a:pt x="50607" y="12881"/>
                          <a:pt x="45606" y="7880"/>
                        </a:cubicBezTo>
                        <a:cubicBezTo>
                          <a:pt x="40604" y="2879"/>
                          <a:pt x="33820" y="68"/>
                          <a:pt x="26747" y="68"/>
                        </a:cubicBezTo>
                        <a:cubicBezTo>
                          <a:pt x="19674" y="68"/>
                          <a:pt x="12890" y="2879"/>
                          <a:pt x="7889" y="7880"/>
                        </a:cubicBezTo>
                        <a:cubicBezTo>
                          <a:pt x="2887" y="12881"/>
                          <a:pt x="77" y="19665"/>
                          <a:pt x="77" y="26738"/>
                        </a:cubicBezTo>
                        <a:cubicBezTo>
                          <a:pt x="77" y="33811"/>
                          <a:pt x="2887" y="40596"/>
                          <a:pt x="7889" y="45597"/>
                        </a:cubicBezTo>
                        <a:cubicBezTo>
                          <a:pt x="12890" y="50598"/>
                          <a:pt x="19674" y="53408"/>
                          <a:pt x="26747" y="53408"/>
                        </a:cubicBezTo>
                        <a:close/>
                      </a:path>
                    </a:pathLst>
                  </a:custGeom>
                  <a:solidFill>
                    <a:srgbClr val="1F77B4"/>
                  </a:solidFill>
                  <a:ln w="8882" cap="flat">
                    <a:solidFill>
                      <a:srgbClr val="1F77B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5" name="Freeform: Shape 544">
                    <a:extLst>
                      <a:ext uri="{FF2B5EF4-FFF2-40B4-BE49-F238E27FC236}">
                        <a16:creationId xmlns:a16="http://schemas.microsoft.com/office/drawing/2014/main" id="{C21FF2DA-0592-B78F-CC6A-279CCE51AB14}"/>
                      </a:ext>
                    </a:extLst>
                  </p:cNvPr>
                  <p:cNvSpPr/>
                  <p:nvPr/>
                </p:nvSpPr>
                <p:spPr>
                  <a:xfrm>
                    <a:off x="4764518" y="4302109"/>
                    <a:ext cx="53340" cy="53340"/>
                  </a:xfrm>
                  <a:custGeom>
                    <a:avLst/>
                    <a:gdLst>
                      <a:gd name="connsiteX0" fmla="*/ 26775 w 53340"/>
                      <a:gd name="connsiteY0" fmla="*/ 53416 h 53340"/>
                      <a:gd name="connsiteX1" fmla="*/ 45634 w 53340"/>
                      <a:gd name="connsiteY1" fmla="*/ 45604 h 53340"/>
                      <a:gd name="connsiteX2" fmla="*/ 53445 w 53340"/>
                      <a:gd name="connsiteY2" fmla="*/ 26745 h 53340"/>
                      <a:gd name="connsiteX3" fmla="*/ 45634 w 53340"/>
                      <a:gd name="connsiteY3" fmla="*/ 7887 h 53340"/>
                      <a:gd name="connsiteX4" fmla="*/ 26775 w 53340"/>
                      <a:gd name="connsiteY4" fmla="*/ 75 h 53340"/>
                      <a:gd name="connsiteX5" fmla="*/ 7917 w 53340"/>
                      <a:gd name="connsiteY5" fmla="*/ 7887 h 53340"/>
                      <a:gd name="connsiteX6" fmla="*/ 105 w 53340"/>
                      <a:gd name="connsiteY6" fmla="*/ 26745 h 53340"/>
                      <a:gd name="connsiteX7" fmla="*/ 7917 w 53340"/>
                      <a:gd name="connsiteY7" fmla="*/ 45604 h 53340"/>
                      <a:gd name="connsiteX8" fmla="*/ 26775 w 53340"/>
                      <a:gd name="connsiteY8" fmla="*/ 53416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6775" y="53416"/>
                        </a:moveTo>
                        <a:cubicBezTo>
                          <a:pt x="33848" y="53416"/>
                          <a:pt x="40632" y="50605"/>
                          <a:pt x="45634" y="45604"/>
                        </a:cubicBezTo>
                        <a:cubicBezTo>
                          <a:pt x="50635" y="40603"/>
                          <a:pt x="53445" y="33818"/>
                          <a:pt x="53445" y="26745"/>
                        </a:cubicBezTo>
                        <a:cubicBezTo>
                          <a:pt x="53445" y="19673"/>
                          <a:pt x="50635" y="12888"/>
                          <a:pt x="45634" y="7887"/>
                        </a:cubicBezTo>
                        <a:cubicBezTo>
                          <a:pt x="40632" y="2886"/>
                          <a:pt x="33848" y="75"/>
                          <a:pt x="26775" y="75"/>
                        </a:cubicBezTo>
                        <a:cubicBezTo>
                          <a:pt x="19702" y="75"/>
                          <a:pt x="12918" y="2886"/>
                          <a:pt x="7917" y="7887"/>
                        </a:cubicBezTo>
                        <a:cubicBezTo>
                          <a:pt x="2915" y="12888"/>
                          <a:pt x="105" y="19673"/>
                          <a:pt x="105" y="26745"/>
                        </a:cubicBezTo>
                        <a:cubicBezTo>
                          <a:pt x="105" y="33818"/>
                          <a:pt x="2915" y="40603"/>
                          <a:pt x="7917" y="45604"/>
                        </a:cubicBezTo>
                        <a:cubicBezTo>
                          <a:pt x="12918" y="50605"/>
                          <a:pt x="19702" y="53416"/>
                          <a:pt x="26775" y="53416"/>
                        </a:cubicBezTo>
                        <a:close/>
                      </a:path>
                    </a:pathLst>
                  </a:custGeom>
                  <a:solidFill>
                    <a:srgbClr val="1F77B4"/>
                  </a:solidFill>
                  <a:ln w="8882" cap="flat">
                    <a:solidFill>
                      <a:srgbClr val="1F77B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6" name="Freeform: Shape 545">
                    <a:extLst>
                      <a:ext uri="{FF2B5EF4-FFF2-40B4-BE49-F238E27FC236}">
                        <a16:creationId xmlns:a16="http://schemas.microsoft.com/office/drawing/2014/main" id="{27D37DD0-8E65-D62B-3906-6CE4AA0D3AA8}"/>
                      </a:ext>
                    </a:extLst>
                  </p:cNvPr>
                  <p:cNvSpPr/>
                  <p:nvPr/>
                </p:nvSpPr>
                <p:spPr>
                  <a:xfrm>
                    <a:off x="5013473" y="4578818"/>
                    <a:ext cx="53340" cy="53340"/>
                  </a:xfrm>
                  <a:custGeom>
                    <a:avLst/>
                    <a:gdLst>
                      <a:gd name="connsiteX0" fmla="*/ 26803 w 53340"/>
                      <a:gd name="connsiteY0" fmla="*/ 53447 h 53340"/>
                      <a:gd name="connsiteX1" fmla="*/ 45662 w 53340"/>
                      <a:gd name="connsiteY1" fmla="*/ 45635 h 53340"/>
                      <a:gd name="connsiteX2" fmla="*/ 53473 w 53340"/>
                      <a:gd name="connsiteY2" fmla="*/ 26777 h 53340"/>
                      <a:gd name="connsiteX3" fmla="*/ 45662 w 53340"/>
                      <a:gd name="connsiteY3" fmla="*/ 7918 h 53340"/>
                      <a:gd name="connsiteX4" fmla="*/ 26803 w 53340"/>
                      <a:gd name="connsiteY4" fmla="*/ 107 h 53340"/>
                      <a:gd name="connsiteX5" fmla="*/ 7945 w 53340"/>
                      <a:gd name="connsiteY5" fmla="*/ 7918 h 53340"/>
                      <a:gd name="connsiteX6" fmla="*/ 133 w 53340"/>
                      <a:gd name="connsiteY6" fmla="*/ 26777 h 53340"/>
                      <a:gd name="connsiteX7" fmla="*/ 7945 w 53340"/>
                      <a:gd name="connsiteY7" fmla="*/ 45635 h 53340"/>
                      <a:gd name="connsiteX8" fmla="*/ 26803 w 53340"/>
                      <a:gd name="connsiteY8" fmla="*/ 53447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6803" y="53447"/>
                        </a:moveTo>
                        <a:cubicBezTo>
                          <a:pt x="33876" y="53447"/>
                          <a:pt x="40660" y="50636"/>
                          <a:pt x="45662" y="45635"/>
                        </a:cubicBezTo>
                        <a:cubicBezTo>
                          <a:pt x="50663" y="40634"/>
                          <a:pt x="53473" y="33850"/>
                          <a:pt x="53473" y="26777"/>
                        </a:cubicBezTo>
                        <a:cubicBezTo>
                          <a:pt x="53473" y="19704"/>
                          <a:pt x="50663" y="12919"/>
                          <a:pt x="45662" y="7918"/>
                        </a:cubicBezTo>
                        <a:cubicBezTo>
                          <a:pt x="40660" y="2917"/>
                          <a:pt x="33876" y="107"/>
                          <a:pt x="26803" y="107"/>
                        </a:cubicBezTo>
                        <a:cubicBezTo>
                          <a:pt x="19730" y="107"/>
                          <a:pt x="12946" y="2917"/>
                          <a:pt x="7945" y="7918"/>
                        </a:cubicBezTo>
                        <a:cubicBezTo>
                          <a:pt x="2943" y="12919"/>
                          <a:pt x="133" y="19704"/>
                          <a:pt x="133" y="26777"/>
                        </a:cubicBezTo>
                        <a:cubicBezTo>
                          <a:pt x="133" y="33850"/>
                          <a:pt x="2943" y="40634"/>
                          <a:pt x="7945" y="45635"/>
                        </a:cubicBezTo>
                        <a:cubicBezTo>
                          <a:pt x="12946" y="50636"/>
                          <a:pt x="19730" y="53447"/>
                          <a:pt x="26803" y="53447"/>
                        </a:cubicBezTo>
                        <a:close/>
                      </a:path>
                    </a:pathLst>
                  </a:custGeom>
                  <a:solidFill>
                    <a:srgbClr val="1F77B4"/>
                  </a:solidFill>
                  <a:ln w="8882" cap="flat">
                    <a:solidFill>
                      <a:srgbClr val="1F77B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7" name="Freeform: Shape 546">
                    <a:extLst>
                      <a:ext uri="{FF2B5EF4-FFF2-40B4-BE49-F238E27FC236}">
                        <a16:creationId xmlns:a16="http://schemas.microsoft.com/office/drawing/2014/main" id="{AF3BCA50-293E-F2AA-C90E-B795A95E1A06}"/>
                      </a:ext>
                    </a:extLst>
                  </p:cNvPr>
                  <p:cNvSpPr/>
                  <p:nvPr/>
                </p:nvSpPr>
                <p:spPr>
                  <a:xfrm>
                    <a:off x="5262420" y="6429645"/>
                    <a:ext cx="53340" cy="53340"/>
                  </a:xfrm>
                  <a:custGeom>
                    <a:avLst/>
                    <a:gdLst>
                      <a:gd name="connsiteX0" fmla="*/ 26831 w 53340"/>
                      <a:gd name="connsiteY0" fmla="*/ 53655 h 53340"/>
                      <a:gd name="connsiteX1" fmla="*/ 45690 w 53340"/>
                      <a:gd name="connsiteY1" fmla="*/ 45843 h 53340"/>
                      <a:gd name="connsiteX2" fmla="*/ 53501 w 53340"/>
                      <a:gd name="connsiteY2" fmla="*/ 26985 h 53340"/>
                      <a:gd name="connsiteX3" fmla="*/ 45690 w 53340"/>
                      <a:gd name="connsiteY3" fmla="*/ 8126 h 53340"/>
                      <a:gd name="connsiteX4" fmla="*/ 26831 w 53340"/>
                      <a:gd name="connsiteY4" fmla="*/ 315 h 53340"/>
                      <a:gd name="connsiteX5" fmla="*/ 7973 w 53340"/>
                      <a:gd name="connsiteY5" fmla="*/ 8126 h 53340"/>
                      <a:gd name="connsiteX6" fmla="*/ 161 w 53340"/>
                      <a:gd name="connsiteY6" fmla="*/ 26985 h 53340"/>
                      <a:gd name="connsiteX7" fmla="*/ 7973 w 53340"/>
                      <a:gd name="connsiteY7" fmla="*/ 45843 h 53340"/>
                      <a:gd name="connsiteX8" fmla="*/ 26831 w 53340"/>
                      <a:gd name="connsiteY8" fmla="*/ 53655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6831" y="53655"/>
                        </a:moveTo>
                        <a:cubicBezTo>
                          <a:pt x="33904" y="53655"/>
                          <a:pt x="40688" y="50845"/>
                          <a:pt x="45690" y="45843"/>
                        </a:cubicBezTo>
                        <a:cubicBezTo>
                          <a:pt x="50691" y="40842"/>
                          <a:pt x="53501" y="34058"/>
                          <a:pt x="53501" y="26985"/>
                        </a:cubicBezTo>
                        <a:cubicBezTo>
                          <a:pt x="53501" y="19912"/>
                          <a:pt x="50691" y="13128"/>
                          <a:pt x="45690" y="8126"/>
                        </a:cubicBezTo>
                        <a:cubicBezTo>
                          <a:pt x="40688" y="3125"/>
                          <a:pt x="33904" y="315"/>
                          <a:pt x="26831" y="315"/>
                        </a:cubicBezTo>
                        <a:cubicBezTo>
                          <a:pt x="19758" y="315"/>
                          <a:pt x="12974" y="3125"/>
                          <a:pt x="7973" y="8126"/>
                        </a:cubicBezTo>
                        <a:cubicBezTo>
                          <a:pt x="2971" y="13128"/>
                          <a:pt x="161" y="19912"/>
                          <a:pt x="161" y="26985"/>
                        </a:cubicBezTo>
                        <a:cubicBezTo>
                          <a:pt x="161" y="34058"/>
                          <a:pt x="2971" y="40842"/>
                          <a:pt x="7973" y="45843"/>
                        </a:cubicBezTo>
                        <a:cubicBezTo>
                          <a:pt x="12974" y="50845"/>
                          <a:pt x="19758" y="53655"/>
                          <a:pt x="26831" y="53655"/>
                        </a:cubicBezTo>
                        <a:close/>
                      </a:path>
                    </a:pathLst>
                  </a:custGeom>
                  <a:solidFill>
                    <a:srgbClr val="1F77B4"/>
                  </a:solidFill>
                  <a:ln w="8882" cap="flat">
                    <a:solidFill>
                      <a:srgbClr val="1F77B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8" name="Freeform: Shape 547">
                    <a:extLst>
                      <a:ext uri="{FF2B5EF4-FFF2-40B4-BE49-F238E27FC236}">
                        <a16:creationId xmlns:a16="http://schemas.microsoft.com/office/drawing/2014/main" id="{88A929CB-572B-ECBA-9483-ACC3A3A92EE3}"/>
                      </a:ext>
                    </a:extLst>
                  </p:cNvPr>
                  <p:cNvSpPr/>
                  <p:nvPr/>
                </p:nvSpPr>
                <p:spPr>
                  <a:xfrm>
                    <a:off x="5511375" y="4303055"/>
                    <a:ext cx="53340" cy="53340"/>
                  </a:xfrm>
                  <a:custGeom>
                    <a:avLst/>
                    <a:gdLst>
                      <a:gd name="connsiteX0" fmla="*/ 26859 w 53340"/>
                      <a:gd name="connsiteY0" fmla="*/ 53416 h 53340"/>
                      <a:gd name="connsiteX1" fmla="*/ 45718 w 53340"/>
                      <a:gd name="connsiteY1" fmla="*/ 45604 h 53340"/>
                      <a:gd name="connsiteX2" fmla="*/ 53529 w 53340"/>
                      <a:gd name="connsiteY2" fmla="*/ 26746 h 53340"/>
                      <a:gd name="connsiteX3" fmla="*/ 45718 w 53340"/>
                      <a:gd name="connsiteY3" fmla="*/ 7887 h 53340"/>
                      <a:gd name="connsiteX4" fmla="*/ 26859 w 53340"/>
                      <a:gd name="connsiteY4" fmla="*/ 76 h 53340"/>
                      <a:gd name="connsiteX5" fmla="*/ 8001 w 53340"/>
                      <a:gd name="connsiteY5" fmla="*/ 7887 h 53340"/>
                      <a:gd name="connsiteX6" fmla="*/ 189 w 53340"/>
                      <a:gd name="connsiteY6" fmla="*/ 26746 h 53340"/>
                      <a:gd name="connsiteX7" fmla="*/ 8001 w 53340"/>
                      <a:gd name="connsiteY7" fmla="*/ 45604 h 53340"/>
                      <a:gd name="connsiteX8" fmla="*/ 26859 w 53340"/>
                      <a:gd name="connsiteY8" fmla="*/ 53416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6859" y="53416"/>
                        </a:moveTo>
                        <a:cubicBezTo>
                          <a:pt x="33932" y="53416"/>
                          <a:pt x="40716" y="50605"/>
                          <a:pt x="45718" y="45604"/>
                        </a:cubicBezTo>
                        <a:cubicBezTo>
                          <a:pt x="50719" y="40603"/>
                          <a:pt x="53529" y="33819"/>
                          <a:pt x="53529" y="26746"/>
                        </a:cubicBezTo>
                        <a:cubicBezTo>
                          <a:pt x="53529" y="19673"/>
                          <a:pt x="50719" y="12888"/>
                          <a:pt x="45718" y="7887"/>
                        </a:cubicBezTo>
                        <a:cubicBezTo>
                          <a:pt x="40716" y="2886"/>
                          <a:pt x="33932" y="76"/>
                          <a:pt x="26859" y="76"/>
                        </a:cubicBezTo>
                        <a:cubicBezTo>
                          <a:pt x="19786" y="76"/>
                          <a:pt x="13002" y="2886"/>
                          <a:pt x="8001" y="7887"/>
                        </a:cubicBezTo>
                        <a:cubicBezTo>
                          <a:pt x="2999" y="12888"/>
                          <a:pt x="189" y="19673"/>
                          <a:pt x="189" y="26746"/>
                        </a:cubicBezTo>
                        <a:cubicBezTo>
                          <a:pt x="189" y="33819"/>
                          <a:pt x="2999" y="40603"/>
                          <a:pt x="8001" y="45604"/>
                        </a:cubicBezTo>
                        <a:cubicBezTo>
                          <a:pt x="13002" y="50605"/>
                          <a:pt x="19786" y="53416"/>
                          <a:pt x="26859" y="53416"/>
                        </a:cubicBezTo>
                        <a:close/>
                      </a:path>
                    </a:pathLst>
                  </a:custGeom>
                  <a:solidFill>
                    <a:srgbClr val="1F77B4"/>
                  </a:solidFill>
                  <a:ln w="8882" cap="flat">
                    <a:solidFill>
                      <a:srgbClr val="1F77B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9" name="Freeform: Shape 548">
                    <a:extLst>
                      <a:ext uri="{FF2B5EF4-FFF2-40B4-BE49-F238E27FC236}">
                        <a16:creationId xmlns:a16="http://schemas.microsoft.com/office/drawing/2014/main" id="{CB77D9D0-C78E-C465-BC1C-184CC4AC79A2}"/>
                      </a:ext>
                    </a:extLst>
                  </p:cNvPr>
                  <p:cNvSpPr/>
                  <p:nvPr/>
                </p:nvSpPr>
                <p:spPr>
                  <a:xfrm>
                    <a:off x="5760331" y="4622174"/>
                    <a:ext cx="53340" cy="53340"/>
                  </a:xfrm>
                  <a:custGeom>
                    <a:avLst/>
                    <a:gdLst>
                      <a:gd name="connsiteX0" fmla="*/ 26887 w 53340"/>
                      <a:gd name="connsiteY0" fmla="*/ 53452 h 53340"/>
                      <a:gd name="connsiteX1" fmla="*/ 45746 w 53340"/>
                      <a:gd name="connsiteY1" fmla="*/ 45640 h 53340"/>
                      <a:gd name="connsiteX2" fmla="*/ 53557 w 53340"/>
                      <a:gd name="connsiteY2" fmla="*/ 26782 h 53340"/>
                      <a:gd name="connsiteX3" fmla="*/ 45746 w 53340"/>
                      <a:gd name="connsiteY3" fmla="*/ 7923 h 53340"/>
                      <a:gd name="connsiteX4" fmla="*/ 26887 w 53340"/>
                      <a:gd name="connsiteY4" fmla="*/ 112 h 53340"/>
                      <a:gd name="connsiteX5" fmla="*/ 8029 w 53340"/>
                      <a:gd name="connsiteY5" fmla="*/ 7923 h 53340"/>
                      <a:gd name="connsiteX6" fmla="*/ 217 w 53340"/>
                      <a:gd name="connsiteY6" fmla="*/ 26782 h 53340"/>
                      <a:gd name="connsiteX7" fmla="*/ 8029 w 53340"/>
                      <a:gd name="connsiteY7" fmla="*/ 45640 h 53340"/>
                      <a:gd name="connsiteX8" fmla="*/ 26887 w 53340"/>
                      <a:gd name="connsiteY8" fmla="*/ 53452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6887" y="53452"/>
                        </a:moveTo>
                        <a:cubicBezTo>
                          <a:pt x="33960" y="53452"/>
                          <a:pt x="40744" y="50641"/>
                          <a:pt x="45746" y="45640"/>
                        </a:cubicBezTo>
                        <a:cubicBezTo>
                          <a:pt x="50747" y="40639"/>
                          <a:pt x="53557" y="33854"/>
                          <a:pt x="53557" y="26782"/>
                        </a:cubicBezTo>
                        <a:cubicBezTo>
                          <a:pt x="53557" y="19709"/>
                          <a:pt x="50747" y="12924"/>
                          <a:pt x="45746" y="7923"/>
                        </a:cubicBezTo>
                        <a:cubicBezTo>
                          <a:pt x="40744" y="2922"/>
                          <a:pt x="33960" y="112"/>
                          <a:pt x="26887" y="112"/>
                        </a:cubicBezTo>
                        <a:cubicBezTo>
                          <a:pt x="19814" y="112"/>
                          <a:pt x="13030" y="2922"/>
                          <a:pt x="8029" y="7923"/>
                        </a:cubicBezTo>
                        <a:cubicBezTo>
                          <a:pt x="3027" y="12924"/>
                          <a:pt x="217" y="19709"/>
                          <a:pt x="217" y="26782"/>
                        </a:cubicBezTo>
                        <a:cubicBezTo>
                          <a:pt x="217" y="33854"/>
                          <a:pt x="3027" y="40639"/>
                          <a:pt x="8029" y="45640"/>
                        </a:cubicBezTo>
                        <a:cubicBezTo>
                          <a:pt x="13030" y="50641"/>
                          <a:pt x="19814" y="53452"/>
                          <a:pt x="26887" y="53452"/>
                        </a:cubicBezTo>
                        <a:close/>
                      </a:path>
                    </a:pathLst>
                  </a:custGeom>
                  <a:solidFill>
                    <a:srgbClr val="1F77B4"/>
                  </a:solidFill>
                  <a:ln w="8882" cap="flat">
                    <a:solidFill>
                      <a:srgbClr val="1F77B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0" name="Freeform: Shape 549">
                    <a:extLst>
                      <a:ext uri="{FF2B5EF4-FFF2-40B4-BE49-F238E27FC236}">
                        <a16:creationId xmlns:a16="http://schemas.microsoft.com/office/drawing/2014/main" id="{E2957BC2-7433-4C97-FB54-23DED5398516}"/>
                      </a:ext>
                    </a:extLst>
                  </p:cNvPr>
                  <p:cNvSpPr/>
                  <p:nvPr/>
                </p:nvSpPr>
                <p:spPr>
                  <a:xfrm>
                    <a:off x="6009286" y="4264971"/>
                    <a:ext cx="53340" cy="53340"/>
                  </a:xfrm>
                  <a:custGeom>
                    <a:avLst/>
                    <a:gdLst>
                      <a:gd name="connsiteX0" fmla="*/ 26915 w 53340"/>
                      <a:gd name="connsiteY0" fmla="*/ 53411 h 53340"/>
                      <a:gd name="connsiteX1" fmla="*/ 45774 w 53340"/>
                      <a:gd name="connsiteY1" fmla="*/ 45600 h 53340"/>
                      <a:gd name="connsiteX2" fmla="*/ 53585 w 53340"/>
                      <a:gd name="connsiteY2" fmla="*/ 26741 h 53340"/>
                      <a:gd name="connsiteX3" fmla="*/ 45774 w 53340"/>
                      <a:gd name="connsiteY3" fmla="*/ 7883 h 53340"/>
                      <a:gd name="connsiteX4" fmla="*/ 26915 w 53340"/>
                      <a:gd name="connsiteY4" fmla="*/ 71 h 53340"/>
                      <a:gd name="connsiteX5" fmla="*/ 8057 w 53340"/>
                      <a:gd name="connsiteY5" fmla="*/ 7883 h 53340"/>
                      <a:gd name="connsiteX6" fmla="*/ 245 w 53340"/>
                      <a:gd name="connsiteY6" fmla="*/ 26741 h 53340"/>
                      <a:gd name="connsiteX7" fmla="*/ 8057 w 53340"/>
                      <a:gd name="connsiteY7" fmla="*/ 45600 h 53340"/>
                      <a:gd name="connsiteX8" fmla="*/ 26915 w 53340"/>
                      <a:gd name="connsiteY8" fmla="*/ 53411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6915" y="53411"/>
                        </a:moveTo>
                        <a:cubicBezTo>
                          <a:pt x="33988" y="53411"/>
                          <a:pt x="40772" y="50601"/>
                          <a:pt x="45774" y="45600"/>
                        </a:cubicBezTo>
                        <a:cubicBezTo>
                          <a:pt x="50775" y="40599"/>
                          <a:pt x="53585" y="33814"/>
                          <a:pt x="53585" y="26741"/>
                        </a:cubicBezTo>
                        <a:cubicBezTo>
                          <a:pt x="53585" y="19668"/>
                          <a:pt x="50775" y="12884"/>
                          <a:pt x="45774" y="7883"/>
                        </a:cubicBezTo>
                        <a:cubicBezTo>
                          <a:pt x="40772" y="2881"/>
                          <a:pt x="33988" y="71"/>
                          <a:pt x="26915" y="71"/>
                        </a:cubicBezTo>
                        <a:cubicBezTo>
                          <a:pt x="19842" y="71"/>
                          <a:pt x="13058" y="2881"/>
                          <a:pt x="8057" y="7883"/>
                        </a:cubicBezTo>
                        <a:cubicBezTo>
                          <a:pt x="3055" y="12884"/>
                          <a:pt x="245" y="19668"/>
                          <a:pt x="245" y="26741"/>
                        </a:cubicBezTo>
                        <a:cubicBezTo>
                          <a:pt x="245" y="33814"/>
                          <a:pt x="3055" y="40599"/>
                          <a:pt x="8057" y="45600"/>
                        </a:cubicBezTo>
                        <a:cubicBezTo>
                          <a:pt x="13058" y="50601"/>
                          <a:pt x="19842" y="53411"/>
                          <a:pt x="26915" y="53411"/>
                        </a:cubicBezTo>
                        <a:close/>
                      </a:path>
                    </a:pathLst>
                  </a:custGeom>
                  <a:solidFill>
                    <a:srgbClr val="1F77B4"/>
                  </a:solidFill>
                  <a:ln w="8882" cap="flat">
                    <a:solidFill>
                      <a:srgbClr val="1F77B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1" name="Freeform: Shape 550">
                    <a:extLst>
                      <a:ext uri="{FF2B5EF4-FFF2-40B4-BE49-F238E27FC236}">
                        <a16:creationId xmlns:a16="http://schemas.microsoft.com/office/drawing/2014/main" id="{05B2321E-3DFE-7F2E-5CCF-438AFCDC8414}"/>
                      </a:ext>
                    </a:extLst>
                  </p:cNvPr>
                  <p:cNvSpPr/>
                  <p:nvPr/>
                </p:nvSpPr>
                <p:spPr>
                  <a:xfrm>
                    <a:off x="6258242" y="4367743"/>
                    <a:ext cx="53340" cy="53340"/>
                  </a:xfrm>
                  <a:custGeom>
                    <a:avLst/>
                    <a:gdLst>
                      <a:gd name="connsiteX0" fmla="*/ 26943 w 53340"/>
                      <a:gd name="connsiteY0" fmla="*/ 53423 h 53340"/>
                      <a:gd name="connsiteX1" fmla="*/ 45802 w 53340"/>
                      <a:gd name="connsiteY1" fmla="*/ 45611 h 53340"/>
                      <a:gd name="connsiteX2" fmla="*/ 53613 w 53340"/>
                      <a:gd name="connsiteY2" fmla="*/ 26753 h 53340"/>
                      <a:gd name="connsiteX3" fmla="*/ 45802 w 53340"/>
                      <a:gd name="connsiteY3" fmla="*/ 7894 h 53340"/>
                      <a:gd name="connsiteX4" fmla="*/ 26943 w 53340"/>
                      <a:gd name="connsiteY4" fmla="*/ 83 h 53340"/>
                      <a:gd name="connsiteX5" fmla="*/ 8085 w 53340"/>
                      <a:gd name="connsiteY5" fmla="*/ 7894 h 53340"/>
                      <a:gd name="connsiteX6" fmla="*/ 273 w 53340"/>
                      <a:gd name="connsiteY6" fmla="*/ 26753 h 53340"/>
                      <a:gd name="connsiteX7" fmla="*/ 8085 w 53340"/>
                      <a:gd name="connsiteY7" fmla="*/ 45611 h 53340"/>
                      <a:gd name="connsiteX8" fmla="*/ 26943 w 53340"/>
                      <a:gd name="connsiteY8" fmla="*/ 53423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6943" y="53423"/>
                        </a:moveTo>
                        <a:cubicBezTo>
                          <a:pt x="34016" y="53423"/>
                          <a:pt x="40800" y="50613"/>
                          <a:pt x="45802" y="45611"/>
                        </a:cubicBezTo>
                        <a:cubicBezTo>
                          <a:pt x="50803" y="40610"/>
                          <a:pt x="53613" y="33826"/>
                          <a:pt x="53613" y="26753"/>
                        </a:cubicBezTo>
                        <a:cubicBezTo>
                          <a:pt x="53613" y="19680"/>
                          <a:pt x="50803" y="12896"/>
                          <a:pt x="45802" y="7894"/>
                        </a:cubicBezTo>
                        <a:cubicBezTo>
                          <a:pt x="40800" y="2893"/>
                          <a:pt x="34016" y="83"/>
                          <a:pt x="26943" y="83"/>
                        </a:cubicBezTo>
                        <a:cubicBezTo>
                          <a:pt x="19870" y="83"/>
                          <a:pt x="13086" y="2893"/>
                          <a:pt x="8085" y="7894"/>
                        </a:cubicBezTo>
                        <a:cubicBezTo>
                          <a:pt x="3083" y="12896"/>
                          <a:pt x="273" y="19680"/>
                          <a:pt x="273" y="26753"/>
                        </a:cubicBezTo>
                        <a:cubicBezTo>
                          <a:pt x="273" y="33826"/>
                          <a:pt x="3083" y="40610"/>
                          <a:pt x="8085" y="45611"/>
                        </a:cubicBezTo>
                        <a:cubicBezTo>
                          <a:pt x="13086" y="50613"/>
                          <a:pt x="19870" y="53423"/>
                          <a:pt x="26943" y="53423"/>
                        </a:cubicBezTo>
                        <a:close/>
                      </a:path>
                    </a:pathLst>
                  </a:custGeom>
                  <a:solidFill>
                    <a:srgbClr val="1F77B4"/>
                  </a:solidFill>
                  <a:ln w="8882" cap="flat">
                    <a:solidFill>
                      <a:srgbClr val="1F77B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2" name="Freeform: Shape 551">
                    <a:extLst>
                      <a:ext uri="{FF2B5EF4-FFF2-40B4-BE49-F238E27FC236}">
                        <a16:creationId xmlns:a16="http://schemas.microsoft.com/office/drawing/2014/main" id="{20069224-3E75-0CCB-2C1E-5A7595C24B2E}"/>
                      </a:ext>
                    </a:extLst>
                  </p:cNvPr>
                  <p:cNvSpPr/>
                  <p:nvPr/>
                </p:nvSpPr>
                <p:spPr>
                  <a:xfrm>
                    <a:off x="6507198" y="4239042"/>
                    <a:ext cx="53340" cy="53340"/>
                  </a:xfrm>
                  <a:custGeom>
                    <a:avLst/>
                    <a:gdLst>
                      <a:gd name="connsiteX0" fmla="*/ 26971 w 53340"/>
                      <a:gd name="connsiteY0" fmla="*/ 53408 h 53340"/>
                      <a:gd name="connsiteX1" fmla="*/ 45830 w 53340"/>
                      <a:gd name="connsiteY1" fmla="*/ 45597 h 53340"/>
                      <a:gd name="connsiteX2" fmla="*/ 53641 w 53340"/>
                      <a:gd name="connsiteY2" fmla="*/ 26738 h 53340"/>
                      <a:gd name="connsiteX3" fmla="*/ 45830 w 53340"/>
                      <a:gd name="connsiteY3" fmla="*/ 7880 h 53340"/>
                      <a:gd name="connsiteX4" fmla="*/ 26971 w 53340"/>
                      <a:gd name="connsiteY4" fmla="*/ 68 h 53340"/>
                      <a:gd name="connsiteX5" fmla="*/ 8113 w 53340"/>
                      <a:gd name="connsiteY5" fmla="*/ 7880 h 53340"/>
                      <a:gd name="connsiteX6" fmla="*/ 301 w 53340"/>
                      <a:gd name="connsiteY6" fmla="*/ 26738 h 53340"/>
                      <a:gd name="connsiteX7" fmla="*/ 8113 w 53340"/>
                      <a:gd name="connsiteY7" fmla="*/ 45597 h 53340"/>
                      <a:gd name="connsiteX8" fmla="*/ 26971 w 53340"/>
                      <a:gd name="connsiteY8" fmla="*/ 53408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6971" y="53408"/>
                        </a:moveTo>
                        <a:cubicBezTo>
                          <a:pt x="34044" y="53408"/>
                          <a:pt x="40828" y="50598"/>
                          <a:pt x="45830" y="45597"/>
                        </a:cubicBezTo>
                        <a:cubicBezTo>
                          <a:pt x="50831" y="40596"/>
                          <a:pt x="53641" y="33811"/>
                          <a:pt x="53641" y="26738"/>
                        </a:cubicBezTo>
                        <a:cubicBezTo>
                          <a:pt x="53641" y="19665"/>
                          <a:pt x="50831" y="12881"/>
                          <a:pt x="45830" y="7880"/>
                        </a:cubicBezTo>
                        <a:cubicBezTo>
                          <a:pt x="40828" y="2879"/>
                          <a:pt x="34044" y="68"/>
                          <a:pt x="26971" y="68"/>
                        </a:cubicBezTo>
                        <a:cubicBezTo>
                          <a:pt x="19898" y="68"/>
                          <a:pt x="13114" y="2879"/>
                          <a:pt x="8113" y="7880"/>
                        </a:cubicBezTo>
                        <a:cubicBezTo>
                          <a:pt x="3111" y="12881"/>
                          <a:pt x="301" y="19665"/>
                          <a:pt x="301" y="26738"/>
                        </a:cubicBezTo>
                        <a:cubicBezTo>
                          <a:pt x="301" y="33811"/>
                          <a:pt x="3111" y="40596"/>
                          <a:pt x="8113" y="45597"/>
                        </a:cubicBezTo>
                        <a:cubicBezTo>
                          <a:pt x="13114" y="50598"/>
                          <a:pt x="19898" y="53408"/>
                          <a:pt x="26971" y="53408"/>
                        </a:cubicBezTo>
                        <a:close/>
                      </a:path>
                    </a:pathLst>
                  </a:custGeom>
                  <a:solidFill>
                    <a:srgbClr val="1F77B4"/>
                  </a:solidFill>
                  <a:ln w="8882" cap="flat">
                    <a:solidFill>
                      <a:srgbClr val="1F77B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3" name="Freeform: Shape 552">
                    <a:extLst>
                      <a:ext uri="{FF2B5EF4-FFF2-40B4-BE49-F238E27FC236}">
                        <a16:creationId xmlns:a16="http://schemas.microsoft.com/office/drawing/2014/main" id="{4E0223EF-EED4-5230-E372-86DBFF92D406}"/>
                      </a:ext>
                    </a:extLst>
                  </p:cNvPr>
                  <p:cNvSpPr/>
                  <p:nvPr/>
                </p:nvSpPr>
                <p:spPr>
                  <a:xfrm>
                    <a:off x="6756153" y="4242013"/>
                    <a:ext cx="53340" cy="53340"/>
                  </a:xfrm>
                  <a:custGeom>
                    <a:avLst/>
                    <a:gdLst>
                      <a:gd name="connsiteX0" fmla="*/ 26999 w 53340"/>
                      <a:gd name="connsiteY0" fmla="*/ 53409 h 53340"/>
                      <a:gd name="connsiteX1" fmla="*/ 45858 w 53340"/>
                      <a:gd name="connsiteY1" fmla="*/ 45597 h 53340"/>
                      <a:gd name="connsiteX2" fmla="*/ 53669 w 53340"/>
                      <a:gd name="connsiteY2" fmla="*/ 26739 h 53340"/>
                      <a:gd name="connsiteX3" fmla="*/ 45858 w 53340"/>
                      <a:gd name="connsiteY3" fmla="*/ 7880 h 53340"/>
                      <a:gd name="connsiteX4" fmla="*/ 26999 w 53340"/>
                      <a:gd name="connsiteY4" fmla="*/ 69 h 53340"/>
                      <a:gd name="connsiteX5" fmla="*/ 8141 w 53340"/>
                      <a:gd name="connsiteY5" fmla="*/ 7880 h 53340"/>
                      <a:gd name="connsiteX6" fmla="*/ 329 w 53340"/>
                      <a:gd name="connsiteY6" fmla="*/ 26739 h 53340"/>
                      <a:gd name="connsiteX7" fmla="*/ 8141 w 53340"/>
                      <a:gd name="connsiteY7" fmla="*/ 45597 h 53340"/>
                      <a:gd name="connsiteX8" fmla="*/ 26999 w 53340"/>
                      <a:gd name="connsiteY8" fmla="*/ 53409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6999" y="53409"/>
                        </a:moveTo>
                        <a:cubicBezTo>
                          <a:pt x="34072" y="53409"/>
                          <a:pt x="40856" y="50599"/>
                          <a:pt x="45858" y="45597"/>
                        </a:cubicBezTo>
                        <a:cubicBezTo>
                          <a:pt x="50859" y="40596"/>
                          <a:pt x="53669" y="33812"/>
                          <a:pt x="53669" y="26739"/>
                        </a:cubicBezTo>
                        <a:cubicBezTo>
                          <a:pt x="53669" y="19666"/>
                          <a:pt x="50859" y="12882"/>
                          <a:pt x="45858" y="7880"/>
                        </a:cubicBezTo>
                        <a:cubicBezTo>
                          <a:pt x="40856" y="2879"/>
                          <a:pt x="34072" y="69"/>
                          <a:pt x="26999" y="69"/>
                        </a:cubicBezTo>
                        <a:cubicBezTo>
                          <a:pt x="19926" y="69"/>
                          <a:pt x="13142" y="2879"/>
                          <a:pt x="8141" y="7880"/>
                        </a:cubicBezTo>
                        <a:cubicBezTo>
                          <a:pt x="3139" y="12882"/>
                          <a:pt x="329" y="19666"/>
                          <a:pt x="329" y="26739"/>
                        </a:cubicBezTo>
                        <a:cubicBezTo>
                          <a:pt x="329" y="33812"/>
                          <a:pt x="3139" y="40596"/>
                          <a:pt x="8141" y="45597"/>
                        </a:cubicBezTo>
                        <a:cubicBezTo>
                          <a:pt x="13142" y="50599"/>
                          <a:pt x="19926" y="53409"/>
                          <a:pt x="26999" y="53409"/>
                        </a:cubicBezTo>
                        <a:close/>
                      </a:path>
                    </a:pathLst>
                  </a:custGeom>
                  <a:solidFill>
                    <a:srgbClr val="1F77B4"/>
                  </a:solidFill>
                  <a:ln w="8882" cap="flat">
                    <a:solidFill>
                      <a:srgbClr val="1F77B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4" name="Freeform: Shape 553">
                    <a:extLst>
                      <a:ext uri="{FF2B5EF4-FFF2-40B4-BE49-F238E27FC236}">
                        <a16:creationId xmlns:a16="http://schemas.microsoft.com/office/drawing/2014/main" id="{A50E266F-EC4B-D1F6-900A-2A34F13187DE}"/>
                      </a:ext>
                    </a:extLst>
                  </p:cNvPr>
                  <p:cNvSpPr/>
                  <p:nvPr/>
                </p:nvSpPr>
                <p:spPr>
                  <a:xfrm>
                    <a:off x="7005109" y="4240257"/>
                    <a:ext cx="53340" cy="53340"/>
                  </a:xfrm>
                  <a:custGeom>
                    <a:avLst/>
                    <a:gdLst>
                      <a:gd name="connsiteX0" fmla="*/ 27027 w 53340"/>
                      <a:gd name="connsiteY0" fmla="*/ 53409 h 53340"/>
                      <a:gd name="connsiteX1" fmla="*/ 45886 w 53340"/>
                      <a:gd name="connsiteY1" fmla="*/ 45597 h 53340"/>
                      <a:gd name="connsiteX2" fmla="*/ 53697 w 53340"/>
                      <a:gd name="connsiteY2" fmla="*/ 26739 h 53340"/>
                      <a:gd name="connsiteX3" fmla="*/ 45886 w 53340"/>
                      <a:gd name="connsiteY3" fmla="*/ 7880 h 53340"/>
                      <a:gd name="connsiteX4" fmla="*/ 27027 w 53340"/>
                      <a:gd name="connsiteY4" fmla="*/ 69 h 53340"/>
                      <a:gd name="connsiteX5" fmla="*/ 8169 w 53340"/>
                      <a:gd name="connsiteY5" fmla="*/ 7880 h 53340"/>
                      <a:gd name="connsiteX6" fmla="*/ 357 w 53340"/>
                      <a:gd name="connsiteY6" fmla="*/ 26739 h 53340"/>
                      <a:gd name="connsiteX7" fmla="*/ 8169 w 53340"/>
                      <a:gd name="connsiteY7" fmla="*/ 45597 h 53340"/>
                      <a:gd name="connsiteX8" fmla="*/ 27027 w 53340"/>
                      <a:gd name="connsiteY8" fmla="*/ 53409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7027" y="53409"/>
                        </a:moveTo>
                        <a:cubicBezTo>
                          <a:pt x="34100" y="53409"/>
                          <a:pt x="40884" y="50598"/>
                          <a:pt x="45886" y="45597"/>
                        </a:cubicBezTo>
                        <a:cubicBezTo>
                          <a:pt x="50887" y="40596"/>
                          <a:pt x="53697" y="33812"/>
                          <a:pt x="53697" y="26739"/>
                        </a:cubicBezTo>
                        <a:cubicBezTo>
                          <a:pt x="53697" y="19666"/>
                          <a:pt x="50887" y="12881"/>
                          <a:pt x="45886" y="7880"/>
                        </a:cubicBezTo>
                        <a:cubicBezTo>
                          <a:pt x="40884" y="2879"/>
                          <a:pt x="34100" y="69"/>
                          <a:pt x="27027" y="69"/>
                        </a:cubicBezTo>
                        <a:cubicBezTo>
                          <a:pt x="19954" y="69"/>
                          <a:pt x="13170" y="2879"/>
                          <a:pt x="8169" y="7880"/>
                        </a:cubicBezTo>
                        <a:cubicBezTo>
                          <a:pt x="3167" y="12881"/>
                          <a:pt x="357" y="19666"/>
                          <a:pt x="357" y="26739"/>
                        </a:cubicBezTo>
                        <a:cubicBezTo>
                          <a:pt x="357" y="33812"/>
                          <a:pt x="3167" y="40596"/>
                          <a:pt x="8169" y="45597"/>
                        </a:cubicBezTo>
                        <a:cubicBezTo>
                          <a:pt x="13170" y="50598"/>
                          <a:pt x="19954" y="53409"/>
                          <a:pt x="27027" y="53409"/>
                        </a:cubicBezTo>
                        <a:close/>
                      </a:path>
                    </a:pathLst>
                  </a:custGeom>
                  <a:solidFill>
                    <a:srgbClr val="1F77B4"/>
                  </a:solidFill>
                  <a:ln w="8882" cap="flat">
                    <a:solidFill>
                      <a:srgbClr val="1F77B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5" name="Freeform: Shape 554">
                    <a:extLst>
                      <a:ext uri="{FF2B5EF4-FFF2-40B4-BE49-F238E27FC236}">
                        <a16:creationId xmlns:a16="http://schemas.microsoft.com/office/drawing/2014/main" id="{B8EED59C-8CB6-4C39-EB14-75587ECDECE1}"/>
                      </a:ext>
                    </a:extLst>
                  </p:cNvPr>
                  <p:cNvSpPr/>
                  <p:nvPr/>
                </p:nvSpPr>
                <p:spPr>
                  <a:xfrm>
                    <a:off x="7254064" y="4241878"/>
                    <a:ext cx="53340" cy="53340"/>
                  </a:xfrm>
                  <a:custGeom>
                    <a:avLst/>
                    <a:gdLst>
                      <a:gd name="connsiteX0" fmla="*/ 27055 w 53340"/>
                      <a:gd name="connsiteY0" fmla="*/ 53409 h 53340"/>
                      <a:gd name="connsiteX1" fmla="*/ 45914 w 53340"/>
                      <a:gd name="connsiteY1" fmla="*/ 45597 h 53340"/>
                      <a:gd name="connsiteX2" fmla="*/ 53725 w 53340"/>
                      <a:gd name="connsiteY2" fmla="*/ 26739 h 53340"/>
                      <a:gd name="connsiteX3" fmla="*/ 45914 w 53340"/>
                      <a:gd name="connsiteY3" fmla="*/ 7880 h 53340"/>
                      <a:gd name="connsiteX4" fmla="*/ 27055 w 53340"/>
                      <a:gd name="connsiteY4" fmla="*/ 69 h 53340"/>
                      <a:gd name="connsiteX5" fmla="*/ 8197 w 53340"/>
                      <a:gd name="connsiteY5" fmla="*/ 7880 h 53340"/>
                      <a:gd name="connsiteX6" fmla="*/ 385 w 53340"/>
                      <a:gd name="connsiteY6" fmla="*/ 26739 h 53340"/>
                      <a:gd name="connsiteX7" fmla="*/ 8197 w 53340"/>
                      <a:gd name="connsiteY7" fmla="*/ 45597 h 53340"/>
                      <a:gd name="connsiteX8" fmla="*/ 27055 w 53340"/>
                      <a:gd name="connsiteY8" fmla="*/ 53409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7055" y="53409"/>
                        </a:moveTo>
                        <a:cubicBezTo>
                          <a:pt x="34128" y="53409"/>
                          <a:pt x="40912" y="50599"/>
                          <a:pt x="45914" y="45597"/>
                        </a:cubicBezTo>
                        <a:cubicBezTo>
                          <a:pt x="50915" y="40596"/>
                          <a:pt x="53725" y="33812"/>
                          <a:pt x="53725" y="26739"/>
                        </a:cubicBezTo>
                        <a:cubicBezTo>
                          <a:pt x="53725" y="19666"/>
                          <a:pt x="50915" y="12882"/>
                          <a:pt x="45914" y="7880"/>
                        </a:cubicBezTo>
                        <a:cubicBezTo>
                          <a:pt x="40912" y="2879"/>
                          <a:pt x="34128" y="69"/>
                          <a:pt x="27055" y="69"/>
                        </a:cubicBezTo>
                        <a:cubicBezTo>
                          <a:pt x="19982" y="69"/>
                          <a:pt x="13198" y="2879"/>
                          <a:pt x="8197" y="7880"/>
                        </a:cubicBezTo>
                        <a:cubicBezTo>
                          <a:pt x="3195" y="12882"/>
                          <a:pt x="385" y="19666"/>
                          <a:pt x="385" y="26739"/>
                        </a:cubicBezTo>
                        <a:cubicBezTo>
                          <a:pt x="385" y="33812"/>
                          <a:pt x="3195" y="40596"/>
                          <a:pt x="8197" y="45597"/>
                        </a:cubicBezTo>
                        <a:cubicBezTo>
                          <a:pt x="13198" y="50599"/>
                          <a:pt x="19982" y="53409"/>
                          <a:pt x="27055" y="53409"/>
                        </a:cubicBezTo>
                        <a:close/>
                      </a:path>
                    </a:pathLst>
                  </a:custGeom>
                  <a:solidFill>
                    <a:srgbClr val="1F77B4"/>
                  </a:solidFill>
                  <a:ln w="8882" cap="flat">
                    <a:solidFill>
                      <a:srgbClr val="1F77B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6" name="Freeform: Shape 555">
                    <a:extLst>
                      <a:ext uri="{FF2B5EF4-FFF2-40B4-BE49-F238E27FC236}">
                        <a16:creationId xmlns:a16="http://schemas.microsoft.com/office/drawing/2014/main" id="{83246AE4-3A5B-8B4B-3778-71F47EEB544B}"/>
                      </a:ext>
                    </a:extLst>
                  </p:cNvPr>
                  <p:cNvSpPr/>
                  <p:nvPr/>
                </p:nvSpPr>
                <p:spPr>
                  <a:xfrm>
                    <a:off x="7503011" y="4238907"/>
                    <a:ext cx="53340" cy="53340"/>
                  </a:xfrm>
                  <a:custGeom>
                    <a:avLst/>
                    <a:gdLst>
                      <a:gd name="connsiteX0" fmla="*/ 27083 w 53340"/>
                      <a:gd name="connsiteY0" fmla="*/ 53408 h 53340"/>
                      <a:gd name="connsiteX1" fmla="*/ 45942 w 53340"/>
                      <a:gd name="connsiteY1" fmla="*/ 45597 h 53340"/>
                      <a:gd name="connsiteX2" fmla="*/ 53753 w 53340"/>
                      <a:gd name="connsiteY2" fmla="*/ 26738 h 53340"/>
                      <a:gd name="connsiteX3" fmla="*/ 45942 w 53340"/>
                      <a:gd name="connsiteY3" fmla="*/ 7880 h 53340"/>
                      <a:gd name="connsiteX4" fmla="*/ 27083 w 53340"/>
                      <a:gd name="connsiteY4" fmla="*/ 68 h 53340"/>
                      <a:gd name="connsiteX5" fmla="*/ 8225 w 53340"/>
                      <a:gd name="connsiteY5" fmla="*/ 7880 h 53340"/>
                      <a:gd name="connsiteX6" fmla="*/ 413 w 53340"/>
                      <a:gd name="connsiteY6" fmla="*/ 26738 h 53340"/>
                      <a:gd name="connsiteX7" fmla="*/ 8225 w 53340"/>
                      <a:gd name="connsiteY7" fmla="*/ 45597 h 53340"/>
                      <a:gd name="connsiteX8" fmla="*/ 27083 w 53340"/>
                      <a:gd name="connsiteY8" fmla="*/ 53408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7083" y="53408"/>
                        </a:moveTo>
                        <a:cubicBezTo>
                          <a:pt x="34156" y="53408"/>
                          <a:pt x="40940" y="50598"/>
                          <a:pt x="45942" y="45597"/>
                        </a:cubicBezTo>
                        <a:cubicBezTo>
                          <a:pt x="50943" y="40596"/>
                          <a:pt x="53753" y="33811"/>
                          <a:pt x="53753" y="26738"/>
                        </a:cubicBezTo>
                        <a:cubicBezTo>
                          <a:pt x="53753" y="19665"/>
                          <a:pt x="50943" y="12881"/>
                          <a:pt x="45942" y="7880"/>
                        </a:cubicBezTo>
                        <a:cubicBezTo>
                          <a:pt x="40940" y="2879"/>
                          <a:pt x="34156" y="68"/>
                          <a:pt x="27083" y="68"/>
                        </a:cubicBezTo>
                        <a:cubicBezTo>
                          <a:pt x="20010" y="68"/>
                          <a:pt x="13226" y="2879"/>
                          <a:pt x="8225" y="7880"/>
                        </a:cubicBezTo>
                        <a:cubicBezTo>
                          <a:pt x="3223" y="12881"/>
                          <a:pt x="413" y="19665"/>
                          <a:pt x="413" y="26738"/>
                        </a:cubicBezTo>
                        <a:cubicBezTo>
                          <a:pt x="413" y="33811"/>
                          <a:pt x="3223" y="40596"/>
                          <a:pt x="8225" y="45597"/>
                        </a:cubicBezTo>
                        <a:cubicBezTo>
                          <a:pt x="13226" y="50598"/>
                          <a:pt x="20010" y="53408"/>
                          <a:pt x="27083" y="53408"/>
                        </a:cubicBezTo>
                        <a:close/>
                      </a:path>
                    </a:pathLst>
                  </a:custGeom>
                  <a:solidFill>
                    <a:srgbClr val="1F77B4"/>
                  </a:solidFill>
                  <a:ln w="8882" cap="flat">
                    <a:solidFill>
                      <a:srgbClr val="1F77B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7" name="Freeform: Shape 556">
                    <a:extLst>
                      <a:ext uri="{FF2B5EF4-FFF2-40B4-BE49-F238E27FC236}">
                        <a16:creationId xmlns:a16="http://schemas.microsoft.com/office/drawing/2014/main" id="{331060B0-D18B-B7C1-EF50-93BE24A6BBB2}"/>
                      </a:ext>
                    </a:extLst>
                  </p:cNvPr>
                  <p:cNvSpPr/>
                  <p:nvPr/>
                </p:nvSpPr>
                <p:spPr>
                  <a:xfrm>
                    <a:off x="7751966" y="4238637"/>
                    <a:ext cx="53340" cy="53340"/>
                  </a:xfrm>
                  <a:custGeom>
                    <a:avLst/>
                    <a:gdLst>
                      <a:gd name="connsiteX0" fmla="*/ 27111 w 53340"/>
                      <a:gd name="connsiteY0" fmla="*/ 53408 h 53340"/>
                      <a:gd name="connsiteX1" fmla="*/ 45970 w 53340"/>
                      <a:gd name="connsiteY1" fmla="*/ 45597 h 53340"/>
                      <a:gd name="connsiteX2" fmla="*/ 53781 w 53340"/>
                      <a:gd name="connsiteY2" fmla="*/ 26738 h 53340"/>
                      <a:gd name="connsiteX3" fmla="*/ 45970 w 53340"/>
                      <a:gd name="connsiteY3" fmla="*/ 7880 h 53340"/>
                      <a:gd name="connsiteX4" fmla="*/ 27111 w 53340"/>
                      <a:gd name="connsiteY4" fmla="*/ 68 h 53340"/>
                      <a:gd name="connsiteX5" fmla="*/ 8253 w 53340"/>
                      <a:gd name="connsiteY5" fmla="*/ 7880 h 53340"/>
                      <a:gd name="connsiteX6" fmla="*/ 441 w 53340"/>
                      <a:gd name="connsiteY6" fmla="*/ 26738 h 53340"/>
                      <a:gd name="connsiteX7" fmla="*/ 8253 w 53340"/>
                      <a:gd name="connsiteY7" fmla="*/ 45597 h 53340"/>
                      <a:gd name="connsiteX8" fmla="*/ 27111 w 53340"/>
                      <a:gd name="connsiteY8" fmla="*/ 53408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7111" y="53408"/>
                        </a:moveTo>
                        <a:cubicBezTo>
                          <a:pt x="34184" y="53408"/>
                          <a:pt x="40968" y="50598"/>
                          <a:pt x="45970" y="45597"/>
                        </a:cubicBezTo>
                        <a:cubicBezTo>
                          <a:pt x="50971" y="40596"/>
                          <a:pt x="53781" y="33811"/>
                          <a:pt x="53781" y="26738"/>
                        </a:cubicBezTo>
                        <a:cubicBezTo>
                          <a:pt x="53781" y="19665"/>
                          <a:pt x="50971" y="12881"/>
                          <a:pt x="45970" y="7880"/>
                        </a:cubicBezTo>
                        <a:cubicBezTo>
                          <a:pt x="40968" y="2878"/>
                          <a:pt x="34184" y="68"/>
                          <a:pt x="27111" y="68"/>
                        </a:cubicBezTo>
                        <a:cubicBezTo>
                          <a:pt x="20038" y="68"/>
                          <a:pt x="13254" y="2878"/>
                          <a:pt x="8253" y="7880"/>
                        </a:cubicBezTo>
                        <a:cubicBezTo>
                          <a:pt x="3251" y="12881"/>
                          <a:pt x="441" y="19665"/>
                          <a:pt x="441" y="26738"/>
                        </a:cubicBezTo>
                        <a:cubicBezTo>
                          <a:pt x="441" y="33811"/>
                          <a:pt x="3251" y="40596"/>
                          <a:pt x="8253" y="45597"/>
                        </a:cubicBezTo>
                        <a:cubicBezTo>
                          <a:pt x="13254" y="50598"/>
                          <a:pt x="20038" y="53408"/>
                          <a:pt x="27111" y="53408"/>
                        </a:cubicBezTo>
                        <a:close/>
                      </a:path>
                    </a:pathLst>
                  </a:custGeom>
                  <a:solidFill>
                    <a:srgbClr val="1F77B4"/>
                  </a:solidFill>
                  <a:ln w="8882" cap="flat">
                    <a:solidFill>
                      <a:srgbClr val="1F77B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8" name="Freeform: Shape 557">
                    <a:extLst>
                      <a:ext uri="{FF2B5EF4-FFF2-40B4-BE49-F238E27FC236}">
                        <a16:creationId xmlns:a16="http://schemas.microsoft.com/office/drawing/2014/main" id="{7E431C70-C116-C2CF-2E98-57932A69D6C0}"/>
                      </a:ext>
                    </a:extLst>
                  </p:cNvPr>
                  <p:cNvSpPr/>
                  <p:nvPr/>
                </p:nvSpPr>
                <p:spPr>
                  <a:xfrm>
                    <a:off x="8000922" y="4238772"/>
                    <a:ext cx="53340" cy="53340"/>
                  </a:xfrm>
                  <a:custGeom>
                    <a:avLst/>
                    <a:gdLst>
                      <a:gd name="connsiteX0" fmla="*/ 27139 w 53340"/>
                      <a:gd name="connsiteY0" fmla="*/ 53408 h 53340"/>
                      <a:gd name="connsiteX1" fmla="*/ 45998 w 53340"/>
                      <a:gd name="connsiteY1" fmla="*/ 45597 h 53340"/>
                      <a:gd name="connsiteX2" fmla="*/ 53809 w 53340"/>
                      <a:gd name="connsiteY2" fmla="*/ 26738 h 53340"/>
                      <a:gd name="connsiteX3" fmla="*/ 45998 w 53340"/>
                      <a:gd name="connsiteY3" fmla="*/ 7880 h 53340"/>
                      <a:gd name="connsiteX4" fmla="*/ 27139 w 53340"/>
                      <a:gd name="connsiteY4" fmla="*/ 68 h 53340"/>
                      <a:gd name="connsiteX5" fmla="*/ 8281 w 53340"/>
                      <a:gd name="connsiteY5" fmla="*/ 7880 h 53340"/>
                      <a:gd name="connsiteX6" fmla="*/ 469 w 53340"/>
                      <a:gd name="connsiteY6" fmla="*/ 26738 h 53340"/>
                      <a:gd name="connsiteX7" fmla="*/ 8281 w 53340"/>
                      <a:gd name="connsiteY7" fmla="*/ 45597 h 53340"/>
                      <a:gd name="connsiteX8" fmla="*/ 27139 w 53340"/>
                      <a:gd name="connsiteY8" fmla="*/ 53408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7139" y="53408"/>
                        </a:moveTo>
                        <a:cubicBezTo>
                          <a:pt x="34212" y="53408"/>
                          <a:pt x="40996" y="50598"/>
                          <a:pt x="45998" y="45597"/>
                        </a:cubicBezTo>
                        <a:cubicBezTo>
                          <a:pt x="50999" y="40596"/>
                          <a:pt x="53809" y="33811"/>
                          <a:pt x="53809" y="26738"/>
                        </a:cubicBezTo>
                        <a:cubicBezTo>
                          <a:pt x="53809" y="19665"/>
                          <a:pt x="50999" y="12881"/>
                          <a:pt x="45998" y="7880"/>
                        </a:cubicBezTo>
                        <a:cubicBezTo>
                          <a:pt x="40996" y="2879"/>
                          <a:pt x="34212" y="68"/>
                          <a:pt x="27139" y="68"/>
                        </a:cubicBezTo>
                        <a:cubicBezTo>
                          <a:pt x="20066" y="68"/>
                          <a:pt x="13282" y="2879"/>
                          <a:pt x="8281" y="7880"/>
                        </a:cubicBezTo>
                        <a:cubicBezTo>
                          <a:pt x="3279" y="12881"/>
                          <a:pt x="469" y="19665"/>
                          <a:pt x="469" y="26738"/>
                        </a:cubicBezTo>
                        <a:cubicBezTo>
                          <a:pt x="469" y="33811"/>
                          <a:pt x="3279" y="40596"/>
                          <a:pt x="8281" y="45597"/>
                        </a:cubicBezTo>
                        <a:cubicBezTo>
                          <a:pt x="13282" y="50598"/>
                          <a:pt x="20066" y="53408"/>
                          <a:pt x="27139" y="53408"/>
                        </a:cubicBezTo>
                        <a:close/>
                      </a:path>
                    </a:pathLst>
                  </a:custGeom>
                  <a:solidFill>
                    <a:srgbClr val="1F77B4"/>
                  </a:solidFill>
                  <a:ln w="8882" cap="flat">
                    <a:solidFill>
                      <a:srgbClr val="1F77B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87" name="Graphic 303">
                <a:extLst>
                  <a:ext uri="{FF2B5EF4-FFF2-40B4-BE49-F238E27FC236}">
                    <a16:creationId xmlns:a16="http://schemas.microsoft.com/office/drawing/2014/main" id="{D9856FE4-3948-7514-D784-DCE6871D22D3}"/>
                  </a:ext>
                </a:extLst>
              </p:cNvPr>
              <p:cNvGrpSpPr/>
              <p:nvPr/>
            </p:nvGrpSpPr>
            <p:grpSpPr>
              <a:xfrm>
                <a:off x="4515559" y="4227837"/>
                <a:ext cx="3538702" cy="970880"/>
                <a:chOff x="4515559" y="4227837"/>
                <a:chExt cx="3538702" cy="970880"/>
              </a:xfrm>
            </p:grpSpPr>
            <p:sp>
              <p:nvSpPr>
                <p:cNvPr id="525" name="Freeform: Shape 524">
                  <a:extLst>
                    <a:ext uri="{FF2B5EF4-FFF2-40B4-BE49-F238E27FC236}">
                      <a16:creationId xmlns:a16="http://schemas.microsoft.com/office/drawing/2014/main" id="{3EAA17D5-6FF2-BB69-EDD4-91AADD931B6B}"/>
                    </a:ext>
                  </a:extLst>
                </p:cNvPr>
                <p:cNvSpPr/>
                <p:nvPr/>
              </p:nvSpPr>
              <p:spPr>
                <a:xfrm>
                  <a:off x="4542229" y="4254507"/>
                  <a:ext cx="3485362" cy="917540"/>
                </a:xfrm>
                <a:custGeom>
                  <a:avLst/>
                  <a:gdLst>
                    <a:gd name="connsiteX0" fmla="*/ 0 w 3485362"/>
                    <a:gd name="connsiteY0" fmla="*/ 2615 h 917540"/>
                    <a:gd name="connsiteX1" fmla="*/ 248958 w 3485362"/>
                    <a:gd name="connsiteY1" fmla="*/ 23785 h 917540"/>
                    <a:gd name="connsiteX2" fmla="*/ 497914 w 3485362"/>
                    <a:gd name="connsiteY2" fmla="*/ 435374 h 917540"/>
                    <a:gd name="connsiteX3" fmla="*/ 746860 w 3485362"/>
                    <a:gd name="connsiteY3" fmla="*/ 917541 h 917540"/>
                    <a:gd name="connsiteX4" fmla="*/ 995816 w 3485362"/>
                    <a:gd name="connsiteY4" fmla="*/ 643106 h 917540"/>
                    <a:gd name="connsiteX5" fmla="*/ 1244772 w 3485362"/>
                    <a:gd name="connsiteY5" fmla="*/ 706305 h 917540"/>
                    <a:gd name="connsiteX6" fmla="*/ 1493727 w 3485362"/>
                    <a:gd name="connsiteY6" fmla="*/ 545743 h 917540"/>
                    <a:gd name="connsiteX7" fmla="*/ 1742683 w 3485362"/>
                    <a:gd name="connsiteY7" fmla="*/ 22973 h 917540"/>
                    <a:gd name="connsiteX8" fmla="*/ 1991638 w 3485362"/>
                    <a:gd name="connsiteY8" fmla="*/ 4347 h 917540"/>
                    <a:gd name="connsiteX9" fmla="*/ 2240594 w 3485362"/>
                    <a:gd name="connsiteY9" fmla="*/ 3429 h 917540"/>
                    <a:gd name="connsiteX10" fmla="*/ 2489549 w 3485362"/>
                    <a:gd name="connsiteY10" fmla="*/ 4594 h 917540"/>
                    <a:gd name="connsiteX11" fmla="*/ 2738505 w 3485362"/>
                    <a:gd name="connsiteY11" fmla="*/ 7351 h 917540"/>
                    <a:gd name="connsiteX12" fmla="*/ 2987452 w 3485362"/>
                    <a:gd name="connsiteY12" fmla="*/ 0 h 917540"/>
                    <a:gd name="connsiteX13" fmla="*/ 3236407 w 3485362"/>
                    <a:gd name="connsiteY13" fmla="*/ 9719 h 917540"/>
                    <a:gd name="connsiteX14" fmla="*/ 3485363 w 3485362"/>
                    <a:gd name="connsiteY14" fmla="*/ 42764 h 917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485362" h="917540">
                      <a:moveTo>
                        <a:pt x="0" y="2615"/>
                      </a:moveTo>
                      <a:lnTo>
                        <a:pt x="248958" y="23785"/>
                      </a:lnTo>
                      <a:lnTo>
                        <a:pt x="497914" y="435374"/>
                      </a:lnTo>
                      <a:lnTo>
                        <a:pt x="746860" y="917541"/>
                      </a:lnTo>
                      <a:lnTo>
                        <a:pt x="995816" y="643106"/>
                      </a:lnTo>
                      <a:lnTo>
                        <a:pt x="1244772" y="706305"/>
                      </a:lnTo>
                      <a:lnTo>
                        <a:pt x="1493727" y="545743"/>
                      </a:lnTo>
                      <a:lnTo>
                        <a:pt x="1742683" y="22973"/>
                      </a:lnTo>
                      <a:lnTo>
                        <a:pt x="1991638" y="4347"/>
                      </a:lnTo>
                      <a:lnTo>
                        <a:pt x="2240594" y="3429"/>
                      </a:lnTo>
                      <a:lnTo>
                        <a:pt x="2489549" y="4594"/>
                      </a:lnTo>
                      <a:lnTo>
                        <a:pt x="2738505" y="7351"/>
                      </a:lnTo>
                      <a:lnTo>
                        <a:pt x="2987452" y="0"/>
                      </a:lnTo>
                      <a:lnTo>
                        <a:pt x="3236407" y="9719"/>
                      </a:lnTo>
                      <a:lnTo>
                        <a:pt x="3485363" y="42764"/>
                      </a:lnTo>
                    </a:path>
                  </a:pathLst>
                </a:custGeom>
                <a:noFill/>
                <a:ln w="13324" cap="sq">
                  <a:solidFill>
                    <a:srgbClr val="FF7F0E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526" name="Graphic 303">
                  <a:extLst>
                    <a:ext uri="{FF2B5EF4-FFF2-40B4-BE49-F238E27FC236}">
                      <a16:creationId xmlns:a16="http://schemas.microsoft.com/office/drawing/2014/main" id="{22F78F37-99FC-B244-B222-46E68ACDF759}"/>
                    </a:ext>
                  </a:extLst>
                </p:cNvPr>
                <p:cNvGrpSpPr/>
                <p:nvPr/>
              </p:nvGrpSpPr>
              <p:grpSpPr>
                <a:xfrm>
                  <a:off x="4515559" y="4227837"/>
                  <a:ext cx="3538702" cy="970880"/>
                  <a:chOff x="4515559" y="4227837"/>
                  <a:chExt cx="3538702" cy="970880"/>
                </a:xfrm>
              </p:grpSpPr>
              <p:sp>
                <p:nvSpPr>
                  <p:cNvPr id="527" name="Freeform: Shape 526">
                    <a:extLst>
                      <a:ext uri="{FF2B5EF4-FFF2-40B4-BE49-F238E27FC236}">
                        <a16:creationId xmlns:a16="http://schemas.microsoft.com/office/drawing/2014/main" id="{AA2FDBFE-E9EB-9042-6115-61DF3F6112AF}"/>
                      </a:ext>
                    </a:extLst>
                  </p:cNvPr>
                  <p:cNvSpPr/>
                  <p:nvPr/>
                </p:nvSpPr>
                <p:spPr>
                  <a:xfrm>
                    <a:off x="4515559" y="4230453"/>
                    <a:ext cx="53340" cy="53340"/>
                  </a:xfrm>
                  <a:custGeom>
                    <a:avLst/>
                    <a:gdLst>
                      <a:gd name="connsiteX0" fmla="*/ 26747 w 53340"/>
                      <a:gd name="connsiteY0" fmla="*/ 53407 h 53340"/>
                      <a:gd name="connsiteX1" fmla="*/ 45606 w 53340"/>
                      <a:gd name="connsiteY1" fmla="*/ 45596 h 53340"/>
                      <a:gd name="connsiteX2" fmla="*/ 53417 w 53340"/>
                      <a:gd name="connsiteY2" fmla="*/ 26737 h 53340"/>
                      <a:gd name="connsiteX3" fmla="*/ 45606 w 53340"/>
                      <a:gd name="connsiteY3" fmla="*/ 7879 h 53340"/>
                      <a:gd name="connsiteX4" fmla="*/ 26747 w 53340"/>
                      <a:gd name="connsiteY4" fmla="*/ 67 h 53340"/>
                      <a:gd name="connsiteX5" fmla="*/ 7889 w 53340"/>
                      <a:gd name="connsiteY5" fmla="*/ 7879 h 53340"/>
                      <a:gd name="connsiteX6" fmla="*/ 77 w 53340"/>
                      <a:gd name="connsiteY6" fmla="*/ 26737 h 53340"/>
                      <a:gd name="connsiteX7" fmla="*/ 7889 w 53340"/>
                      <a:gd name="connsiteY7" fmla="*/ 45596 h 53340"/>
                      <a:gd name="connsiteX8" fmla="*/ 26747 w 53340"/>
                      <a:gd name="connsiteY8" fmla="*/ 53407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6747" y="53407"/>
                        </a:moveTo>
                        <a:cubicBezTo>
                          <a:pt x="33820" y="53407"/>
                          <a:pt x="40604" y="50597"/>
                          <a:pt x="45606" y="45596"/>
                        </a:cubicBezTo>
                        <a:cubicBezTo>
                          <a:pt x="50607" y="40595"/>
                          <a:pt x="53417" y="33810"/>
                          <a:pt x="53417" y="26737"/>
                        </a:cubicBezTo>
                        <a:cubicBezTo>
                          <a:pt x="53417" y="19664"/>
                          <a:pt x="50607" y="12880"/>
                          <a:pt x="45606" y="7879"/>
                        </a:cubicBezTo>
                        <a:cubicBezTo>
                          <a:pt x="40604" y="2878"/>
                          <a:pt x="33820" y="67"/>
                          <a:pt x="26747" y="67"/>
                        </a:cubicBezTo>
                        <a:cubicBezTo>
                          <a:pt x="19674" y="67"/>
                          <a:pt x="12890" y="2878"/>
                          <a:pt x="7889" y="7879"/>
                        </a:cubicBezTo>
                        <a:cubicBezTo>
                          <a:pt x="2887" y="12880"/>
                          <a:pt x="77" y="19664"/>
                          <a:pt x="77" y="26737"/>
                        </a:cubicBezTo>
                        <a:cubicBezTo>
                          <a:pt x="77" y="33810"/>
                          <a:pt x="2887" y="40595"/>
                          <a:pt x="7889" y="45596"/>
                        </a:cubicBezTo>
                        <a:cubicBezTo>
                          <a:pt x="12890" y="50597"/>
                          <a:pt x="19674" y="53407"/>
                          <a:pt x="26747" y="53407"/>
                        </a:cubicBezTo>
                        <a:close/>
                      </a:path>
                    </a:pathLst>
                  </a:custGeom>
                  <a:solidFill>
                    <a:srgbClr val="FF7F0E"/>
                  </a:solidFill>
                  <a:ln w="8882" cap="flat">
                    <a:solidFill>
                      <a:srgbClr val="FF7F0E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8" name="Freeform: Shape 527">
                    <a:extLst>
                      <a:ext uri="{FF2B5EF4-FFF2-40B4-BE49-F238E27FC236}">
                        <a16:creationId xmlns:a16="http://schemas.microsoft.com/office/drawing/2014/main" id="{AA352369-E4B4-8E7A-9E52-263A7F74C718}"/>
                      </a:ext>
                    </a:extLst>
                  </p:cNvPr>
                  <p:cNvSpPr/>
                  <p:nvPr/>
                </p:nvSpPr>
                <p:spPr>
                  <a:xfrm>
                    <a:off x="4764518" y="4251622"/>
                    <a:ext cx="53340" cy="53340"/>
                  </a:xfrm>
                  <a:custGeom>
                    <a:avLst/>
                    <a:gdLst>
                      <a:gd name="connsiteX0" fmla="*/ 26775 w 53340"/>
                      <a:gd name="connsiteY0" fmla="*/ 53410 h 53340"/>
                      <a:gd name="connsiteX1" fmla="*/ 45634 w 53340"/>
                      <a:gd name="connsiteY1" fmla="*/ 45598 h 53340"/>
                      <a:gd name="connsiteX2" fmla="*/ 53445 w 53340"/>
                      <a:gd name="connsiteY2" fmla="*/ 26740 h 53340"/>
                      <a:gd name="connsiteX3" fmla="*/ 45634 w 53340"/>
                      <a:gd name="connsiteY3" fmla="*/ 7881 h 53340"/>
                      <a:gd name="connsiteX4" fmla="*/ 26775 w 53340"/>
                      <a:gd name="connsiteY4" fmla="*/ 70 h 53340"/>
                      <a:gd name="connsiteX5" fmla="*/ 7917 w 53340"/>
                      <a:gd name="connsiteY5" fmla="*/ 7881 h 53340"/>
                      <a:gd name="connsiteX6" fmla="*/ 105 w 53340"/>
                      <a:gd name="connsiteY6" fmla="*/ 26740 h 53340"/>
                      <a:gd name="connsiteX7" fmla="*/ 7917 w 53340"/>
                      <a:gd name="connsiteY7" fmla="*/ 45598 h 53340"/>
                      <a:gd name="connsiteX8" fmla="*/ 26775 w 53340"/>
                      <a:gd name="connsiteY8" fmla="*/ 53410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6775" y="53410"/>
                        </a:moveTo>
                        <a:cubicBezTo>
                          <a:pt x="33848" y="53410"/>
                          <a:pt x="40632" y="50600"/>
                          <a:pt x="45634" y="45598"/>
                        </a:cubicBezTo>
                        <a:cubicBezTo>
                          <a:pt x="50635" y="40597"/>
                          <a:pt x="53445" y="33813"/>
                          <a:pt x="53445" y="26740"/>
                        </a:cubicBezTo>
                        <a:cubicBezTo>
                          <a:pt x="53445" y="19667"/>
                          <a:pt x="50635" y="12883"/>
                          <a:pt x="45634" y="7881"/>
                        </a:cubicBezTo>
                        <a:cubicBezTo>
                          <a:pt x="40632" y="2880"/>
                          <a:pt x="33848" y="70"/>
                          <a:pt x="26775" y="70"/>
                        </a:cubicBezTo>
                        <a:cubicBezTo>
                          <a:pt x="19702" y="70"/>
                          <a:pt x="12918" y="2880"/>
                          <a:pt x="7917" y="7881"/>
                        </a:cubicBezTo>
                        <a:cubicBezTo>
                          <a:pt x="2915" y="12883"/>
                          <a:pt x="105" y="19667"/>
                          <a:pt x="105" y="26740"/>
                        </a:cubicBezTo>
                        <a:cubicBezTo>
                          <a:pt x="105" y="33813"/>
                          <a:pt x="2915" y="40597"/>
                          <a:pt x="7917" y="45598"/>
                        </a:cubicBezTo>
                        <a:cubicBezTo>
                          <a:pt x="12918" y="50600"/>
                          <a:pt x="19702" y="53410"/>
                          <a:pt x="26775" y="53410"/>
                        </a:cubicBezTo>
                        <a:close/>
                      </a:path>
                    </a:pathLst>
                  </a:custGeom>
                  <a:solidFill>
                    <a:srgbClr val="FF7F0E"/>
                  </a:solidFill>
                  <a:ln w="8882" cap="flat">
                    <a:solidFill>
                      <a:srgbClr val="FF7F0E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9" name="Freeform: Shape 528">
                    <a:extLst>
                      <a:ext uri="{FF2B5EF4-FFF2-40B4-BE49-F238E27FC236}">
                        <a16:creationId xmlns:a16="http://schemas.microsoft.com/office/drawing/2014/main" id="{A5109C9E-2539-914B-9DC0-7A1BBD3D88FC}"/>
                      </a:ext>
                    </a:extLst>
                  </p:cNvPr>
                  <p:cNvSpPr/>
                  <p:nvPr/>
                </p:nvSpPr>
                <p:spPr>
                  <a:xfrm>
                    <a:off x="5013473" y="4663211"/>
                    <a:ext cx="53340" cy="53340"/>
                  </a:xfrm>
                  <a:custGeom>
                    <a:avLst/>
                    <a:gdLst>
                      <a:gd name="connsiteX0" fmla="*/ 26803 w 53340"/>
                      <a:gd name="connsiteY0" fmla="*/ 53456 h 53340"/>
                      <a:gd name="connsiteX1" fmla="*/ 45662 w 53340"/>
                      <a:gd name="connsiteY1" fmla="*/ 45645 h 53340"/>
                      <a:gd name="connsiteX2" fmla="*/ 53473 w 53340"/>
                      <a:gd name="connsiteY2" fmla="*/ 26786 h 53340"/>
                      <a:gd name="connsiteX3" fmla="*/ 45662 w 53340"/>
                      <a:gd name="connsiteY3" fmla="*/ 7928 h 53340"/>
                      <a:gd name="connsiteX4" fmla="*/ 26803 w 53340"/>
                      <a:gd name="connsiteY4" fmla="*/ 116 h 53340"/>
                      <a:gd name="connsiteX5" fmla="*/ 7945 w 53340"/>
                      <a:gd name="connsiteY5" fmla="*/ 7928 h 53340"/>
                      <a:gd name="connsiteX6" fmla="*/ 133 w 53340"/>
                      <a:gd name="connsiteY6" fmla="*/ 26786 h 53340"/>
                      <a:gd name="connsiteX7" fmla="*/ 7945 w 53340"/>
                      <a:gd name="connsiteY7" fmla="*/ 45645 h 53340"/>
                      <a:gd name="connsiteX8" fmla="*/ 26803 w 53340"/>
                      <a:gd name="connsiteY8" fmla="*/ 53456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6803" y="53456"/>
                        </a:moveTo>
                        <a:cubicBezTo>
                          <a:pt x="33876" y="53456"/>
                          <a:pt x="40660" y="50646"/>
                          <a:pt x="45662" y="45645"/>
                        </a:cubicBezTo>
                        <a:cubicBezTo>
                          <a:pt x="50663" y="40643"/>
                          <a:pt x="53473" y="33859"/>
                          <a:pt x="53473" y="26786"/>
                        </a:cubicBezTo>
                        <a:cubicBezTo>
                          <a:pt x="53473" y="19713"/>
                          <a:pt x="50663" y="12929"/>
                          <a:pt x="45662" y="7928"/>
                        </a:cubicBezTo>
                        <a:cubicBezTo>
                          <a:pt x="40660" y="2926"/>
                          <a:pt x="33876" y="116"/>
                          <a:pt x="26803" y="116"/>
                        </a:cubicBezTo>
                        <a:cubicBezTo>
                          <a:pt x="19730" y="116"/>
                          <a:pt x="12946" y="2926"/>
                          <a:pt x="7945" y="7928"/>
                        </a:cubicBezTo>
                        <a:cubicBezTo>
                          <a:pt x="2943" y="12929"/>
                          <a:pt x="133" y="19713"/>
                          <a:pt x="133" y="26786"/>
                        </a:cubicBezTo>
                        <a:cubicBezTo>
                          <a:pt x="133" y="33859"/>
                          <a:pt x="2943" y="40643"/>
                          <a:pt x="7945" y="45645"/>
                        </a:cubicBezTo>
                        <a:cubicBezTo>
                          <a:pt x="12946" y="50646"/>
                          <a:pt x="19730" y="53456"/>
                          <a:pt x="26803" y="53456"/>
                        </a:cubicBezTo>
                        <a:close/>
                      </a:path>
                    </a:pathLst>
                  </a:custGeom>
                  <a:solidFill>
                    <a:srgbClr val="FF7F0E"/>
                  </a:solidFill>
                  <a:ln w="8882" cap="flat">
                    <a:solidFill>
                      <a:srgbClr val="FF7F0E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0" name="Freeform: Shape 529">
                    <a:extLst>
                      <a:ext uri="{FF2B5EF4-FFF2-40B4-BE49-F238E27FC236}">
                        <a16:creationId xmlns:a16="http://schemas.microsoft.com/office/drawing/2014/main" id="{6A864AF3-E17C-1AAC-F990-C8DD0A0B37C7}"/>
                      </a:ext>
                    </a:extLst>
                  </p:cNvPr>
                  <p:cNvSpPr/>
                  <p:nvPr/>
                </p:nvSpPr>
                <p:spPr>
                  <a:xfrm>
                    <a:off x="5262420" y="5145378"/>
                    <a:ext cx="53340" cy="53340"/>
                  </a:xfrm>
                  <a:custGeom>
                    <a:avLst/>
                    <a:gdLst>
                      <a:gd name="connsiteX0" fmla="*/ 26831 w 53340"/>
                      <a:gd name="connsiteY0" fmla="*/ 53510 h 53340"/>
                      <a:gd name="connsiteX1" fmla="*/ 45690 w 53340"/>
                      <a:gd name="connsiteY1" fmla="*/ 45699 h 53340"/>
                      <a:gd name="connsiteX2" fmla="*/ 53501 w 53340"/>
                      <a:gd name="connsiteY2" fmla="*/ 26840 h 53340"/>
                      <a:gd name="connsiteX3" fmla="*/ 45690 w 53340"/>
                      <a:gd name="connsiteY3" fmla="*/ 7982 h 53340"/>
                      <a:gd name="connsiteX4" fmla="*/ 26831 w 53340"/>
                      <a:gd name="connsiteY4" fmla="*/ 170 h 53340"/>
                      <a:gd name="connsiteX5" fmla="*/ 7973 w 53340"/>
                      <a:gd name="connsiteY5" fmla="*/ 7982 h 53340"/>
                      <a:gd name="connsiteX6" fmla="*/ 161 w 53340"/>
                      <a:gd name="connsiteY6" fmla="*/ 26840 h 53340"/>
                      <a:gd name="connsiteX7" fmla="*/ 7973 w 53340"/>
                      <a:gd name="connsiteY7" fmla="*/ 45699 h 53340"/>
                      <a:gd name="connsiteX8" fmla="*/ 26831 w 53340"/>
                      <a:gd name="connsiteY8" fmla="*/ 53510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6831" y="53510"/>
                        </a:moveTo>
                        <a:cubicBezTo>
                          <a:pt x="33904" y="53510"/>
                          <a:pt x="40688" y="50700"/>
                          <a:pt x="45690" y="45699"/>
                        </a:cubicBezTo>
                        <a:cubicBezTo>
                          <a:pt x="50691" y="40698"/>
                          <a:pt x="53501" y="33913"/>
                          <a:pt x="53501" y="26840"/>
                        </a:cubicBezTo>
                        <a:cubicBezTo>
                          <a:pt x="53501" y="19767"/>
                          <a:pt x="50691" y="12983"/>
                          <a:pt x="45690" y="7982"/>
                        </a:cubicBezTo>
                        <a:cubicBezTo>
                          <a:pt x="40688" y="2980"/>
                          <a:pt x="33904" y="170"/>
                          <a:pt x="26831" y="170"/>
                        </a:cubicBezTo>
                        <a:cubicBezTo>
                          <a:pt x="19758" y="170"/>
                          <a:pt x="12974" y="2980"/>
                          <a:pt x="7973" y="7982"/>
                        </a:cubicBezTo>
                        <a:cubicBezTo>
                          <a:pt x="2971" y="12983"/>
                          <a:pt x="161" y="19767"/>
                          <a:pt x="161" y="26840"/>
                        </a:cubicBezTo>
                        <a:cubicBezTo>
                          <a:pt x="161" y="33913"/>
                          <a:pt x="2971" y="40698"/>
                          <a:pt x="7973" y="45699"/>
                        </a:cubicBezTo>
                        <a:cubicBezTo>
                          <a:pt x="12974" y="50700"/>
                          <a:pt x="19758" y="53510"/>
                          <a:pt x="26831" y="53510"/>
                        </a:cubicBezTo>
                        <a:close/>
                      </a:path>
                    </a:pathLst>
                  </a:custGeom>
                  <a:solidFill>
                    <a:srgbClr val="FF7F0E"/>
                  </a:solidFill>
                  <a:ln w="8882" cap="flat">
                    <a:solidFill>
                      <a:srgbClr val="FF7F0E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1" name="Freeform: Shape 530">
                    <a:extLst>
                      <a:ext uri="{FF2B5EF4-FFF2-40B4-BE49-F238E27FC236}">
                        <a16:creationId xmlns:a16="http://schemas.microsoft.com/office/drawing/2014/main" id="{F36B6B95-0B1F-1A52-0363-C71E676324BE}"/>
                      </a:ext>
                    </a:extLst>
                  </p:cNvPr>
                  <p:cNvSpPr/>
                  <p:nvPr/>
                </p:nvSpPr>
                <p:spPr>
                  <a:xfrm>
                    <a:off x="5511375" y="4870943"/>
                    <a:ext cx="53340" cy="53340"/>
                  </a:xfrm>
                  <a:custGeom>
                    <a:avLst/>
                    <a:gdLst>
                      <a:gd name="connsiteX0" fmla="*/ 26859 w 53340"/>
                      <a:gd name="connsiteY0" fmla="*/ 53479 h 53340"/>
                      <a:gd name="connsiteX1" fmla="*/ 45718 w 53340"/>
                      <a:gd name="connsiteY1" fmla="*/ 45668 h 53340"/>
                      <a:gd name="connsiteX2" fmla="*/ 53529 w 53340"/>
                      <a:gd name="connsiteY2" fmla="*/ 26809 h 53340"/>
                      <a:gd name="connsiteX3" fmla="*/ 45718 w 53340"/>
                      <a:gd name="connsiteY3" fmla="*/ 7951 h 53340"/>
                      <a:gd name="connsiteX4" fmla="*/ 26859 w 53340"/>
                      <a:gd name="connsiteY4" fmla="*/ 139 h 53340"/>
                      <a:gd name="connsiteX5" fmla="*/ 8001 w 53340"/>
                      <a:gd name="connsiteY5" fmla="*/ 7951 h 53340"/>
                      <a:gd name="connsiteX6" fmla="*/ 189 w 53340"/>
                      <a:gd name="connsiteY6" fmla="*/ 26809 h 53340"/>
                      <a:gd name="connsiteX7" fmla="*/ 8001 w 53340"/>
                      <a:gd name="connsiteY7" fmla="*/ 45668 h 53340"/>
                      <a:gd name="connsiteX8" fmla="*/ 26859 w 53340"/>
                      <a:gd name="connsiteY8" fmla="*/ 53479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6859" y="53479"/>
                        </a:moveTo>
                        <a:cubicBezTo>
                          <a:pt x="33932" y="53479"/>
                          <a:pt x="40716" y="50669"/>
                          <a:pt x="45718" y="45668"/>
                        </a:cubicBezTo>
                        <a:cubicBezTo>
                          <a:pt x="50719" y="40667"/>
                          <a:pt x="53529" y="33882"/>
                          <a:pt x="53529" y="26809"/>
                        </a:cubicBezTo>
                        <a:cubicBezTo>
                          <a:pt x="53529" y="19737"/>
                          <a:pt x="50719" y="12952"/>
                          <a:pt x="45718" y="7951"/>
                        </a:cubicBezTo>
                        <a:cubicBezTo>
                          <a:pt x="40716" y="2950"/>
                          <a:pt x="33932" y="139"/>
                          <a:pt x="26859" y="139"/>
                        </a:cubicBezTo>
                        <a:cubicBezTo>
                          <a:pt x="19786" y="139"/>
                          <a:pt x="13002" y="2950"/>
                          <a:pt x="8001" y="7951"/>
                        </a:cubicBezTo>
                        <a:cubicBezTo>
                          <a:pt x="2999" y="12952"/>
                          <a:pt x="189" y="19737"/>
                          <a:pt x="189" y="26809"/>
                        </a:cubicBezTo>
                        <a:cubicBezTo>
                          <a:pt x="189" y="33882"/>
                          <a:pt x="2999" y="40667"/>
                          <a:pt x="8001" y="45668"/>
                        </a:cubicBezTo>
                        <a:cubicBezTo>
                          <a:pt x="13002" y="50669"/>
                          <a:pt x="19786" y="53479"/>
                          <a:pt x="26859" y="53479"/>
                        </a:cubicBezTo>
                        <a:close/>
                      </a:path>
                    </a:pathLst>
                  </a:custGeom>
                  <a:solidFill>
                    <a:srgbClr val="FF7F0E"/>
                  </a:solidFill>
                  <a:ln w="8882" cap="flat">
                    <a:solidFill>
                      <a:srgbClr val="FF7F0E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2" name="Freeform: Shape 531">
                    <a:extLst>
                      <a:ext uri="{FF2B5EF4-FFF2-40B4-BE49-F238E27FC236}">
                        <a16:creationId xmlns:a16="http://schemas.microsoft.com/office/drawing/2014/main" id="{FFA5E6DE-7297-B207-80D1-08C042F32C81}"/>
                      </a:ext>
                    </a:extLst>
                  </p:cNvPr>
                  <p:cNvSpPr/>
                  <p:nvPr/>
                </p:nvSpPr>
                <p:spPr>
                  <a:xfrm>
                    <a:off x="5760331" y="4934142"/>
                    <a:ext cx="53340" cy="53340"/>
                  </a:xfrm>
                  <a:custGeom>
                    <a:avLst/>
                    <a:gdLst>
                      <a:gd name="connsiteX0" fmla="*/ 26887 w 53340"/>
                      <a:gd name="connsiteY0" fmla="*/ 53487 h 53340"/>
                      <a:gd name="connsiteX1" fmla="*/ 45746 w 53340"/>
                      <a:gd name="connsiteY1" fmla="*/ 45675 h 53340"/>
                      <a:gd name="connsiteX2" fmla="*/ 53557 w 53340"/>
                      <a:gd name="connsiteY2" fmla="*/ 26817 h 53340"/>
                      <a:gd name="connsiteX3" fmla="*/ 45746 w 53340"/>
                      <a:gd name="connsiteY3" fmla="*/ 7958 h 53340"/>
                      <a:gd name="connsiteX4" fmla="*/ 26887 w 53340"/>
                      <a:gd name="connsiteY4" fmla="*/ 147 h 53340"/>
                      <a:gd name="connsiteX5" fmla="*/ 8029 w 53340"/>
                      <a:gd name="connsiteY5" fmla="*/ 7958 h 53340"/>
                      <a:gd name="connsiteX6" fmla="*/ 217 w 53340"/>
                      <a:gd name="connsiteY6" fmla="*/ 26817 h 53340"/>
                      <a:gd name="connsiteX7" fmla="*/ 8029 w 53340"/>
                      <a:gd name="connsiteY7" fmla="*/ 45675 h 53340"/>
                      <a:gd name="connsiteX8" fmla="*/ 26887 w 53340"/>
                      <a:gd name="connsiteY8" fmla="*/ 53487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6887" y="53487"/>
                        </a:moveTo>
                        <a:cubicBezTo>
                          <a:pt x="33960" y="53487"/>
                          <a:pt x="40744" y="50676"/>
                          <a:pt x="45746" y="45675"/>
                        </a:cubicBezTo>
                        <a:cubicBezTo>
                          <a:pt x="50747" y="40674"/>
                          <a:pt x="53557" y="33890"/>
                          <a:pt x="53557" y="26817"/>
                        </a:cubicBezTo>
                        <a:cubicBezTo>
                          <a:pt x="53557" y="19744"/>
                          <a:pt x="50747" y="12959"/>
                          <a:pt x="45746" y="7958"/>
                        </a:cubicBezTo>
                        <a:cubicBezTo>
                          <a:pt x="40744" y="2957"/>
                          <a:pt x="33960" y="147"/>
                          <a:pt x="26887" y="147"/>
                        </a:cubicBezTo>
                        <a:cubicBezTo>
                          <a:pt x="19814" y="147"/>
                          <a:pt x="13030" y="2957"/>
                          <a:pt x="8029" y="7958"/>
                        </a:cubicBezTo>
                        <a:cubicBezTo>
                          <a:pt x="3027" y="12959"/>
                          <a:pt x="217" y="19744"/>
                          <a:pt x="217" y="26817"/>
                        </a:cubicBezTo>
                        <a:cubicBezTo>
                          <a:pt x="217" y="33890"/>
                          <a:pt x="3027" y="40674"/>
                          <a:pt x="8029" y="45675"/>
                        </a:cubicBezTo>
                        <a:cubicBezTo>
                          <a:pt x="13030" y="50676"/>
                          <a:pt x="19814" y="53487"/>
                          <a:pt x="26887" y="53487"/>
                        </a:cubicBezTo>
                        <a:close/>
                      </a:path>
                    </a:pathLst>
                  </a:custGeom>
                  <a:solidFill>
                    <a:srgbClr val="FF7F0E"/>
                  </a:solidFill>
                  <a:ln w="8882" cap="flat">
                    <a:solidFill>
                      <a:srgbClr val="FF7F0E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3" name="Freeform: Shape 532">
                    <a:extLst>
                      <a:ext uri="{FF2B5EF4-FFF2-40B4-BE49-F238E27FC236}">
                        <a16:creationId xmlns:a16="http://schemas.microsoft.com/office/drawing/2014/main" id="{09B7D3C7-F686-C46D-49A6-7082C203D7BC}"/>
                      </a:ext>
                    </a:extLst>
                  </p:cNvPr>
                  <p:cNvSpPr/>
                  <p:nvPr/>
                </p:nvSpPr>
                <p:spPr>
                  <a:xfrm>
                    <a:off x="6009286" y="4773580"/>
                    <a:ext cx="53340" cy="53340"/>
                  </a:xfrm>
                  <a:custGeom>
                    <a:avLst/>
                    <a:gdLst>
                      <a:gd name="connsiteX0" fmla="*/ 26915 w 53340"/>
                      <a:gd name="connsiteY0" fmla="*/ 53469 h 53340"/>
                      <a:gd name="connsiteX1" fmla="*/ 45774 w 53340"/>
                      <a:gd name="connsiteY1" fmla="*/ 45657 h 53340"/>
                      <a:gd name="connsiteX2" fmla="*/ 53585 w 53340"/>
                      <a:gd name="connsiteY2" fmla="*/ 26799 h 53340"/>
                      <a:gd name="connsiteX3" fmla="*/ 45774 w 53340"/>
                      <a:gd name="connsiteY3" fmla="*/ 7940 h 53340"/>
                      <a:gd name="connsiteX4" fmla="*/ 26915 w 53340"/>
                      <a:gd name="connsiteY4" fmla="*/ 129 h 53340"/>
                      <a:gd name="connsiteX5" fmla="*/ 8057 w 53340"/>
                      <a:gd name="connsiteY5" fmla="*/ 7940 h 53340"/>
                      <a:gd name="connsiteX6" fmla="*/ 245 w 53340"/>
                      <a:gd name="connsiteY6" fmla="*/ 26799 h 53340"/>
                      <a:gd name="connsiteX7" fmla="*/ 8057 w 53340"/>
                      <a:gd name="connsiteY7" fmla="*/ 45657 h 53340"/>
                      <a:gd name="connsiteX8" fmla="*/ 26915 w 53340"/>
                      <a:gd name="connsiteY8" fmla="*/ 53469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6915" y="53469"/>
                        </a:moveTo>
                        <a:cubicBezTo>
                          <a:pt x="33988" y="53469"/>
                          <a:pt x="40772" y="50658"/>
                          <a:pt x="45774" y="45657"/>
                        </a:cubicBezTo>
                        <a:cubicBezTo>
                          <a:pt x="50775" y="40656"/>
                          <a:pt x="53585" y="33871"/>
                          <a:pt x="53585" y="26799"/>
                        </a:cubicBezTo>
                        <a:cubicBezTo>
                          <a:pt x="53585" y="19726"/>
                          <a:pt x="50775" y="12941"/>
                          <a:pt x="45774" y="7940"/>
                        </a:cubicBezTo>
                        <a:cubicBezTo>
                          <a:pt x="40772" y="2939"/>
                          <a:pt x="33988" y="129"/>
                          <a:pt x="26915" y="129"/>
                        </a:cubicBezTo>
                        <a:cubicBezTo>
                          <a:pt x="19842" y="129"/>
                          <a:pt x="13058" y="2939"/>
                          <a:pt x="8057" y="7940"/>
                        </a:cubicBezTo>
                        <a:cubicBezTo>
                          <a:pt x="3055" y="12941"/>
                          <a:pt x="245" y="19726"/>
                          <a:pt x="245" y="26799"/>
                        </a:cubicBezTo>
                        <a:cubicBezTo>
                          <a:pt x="245" y="33871"/>
                          <a:pt x="3055" y="40656"/>
                          <a:pt x="8057" y="45657"/>
                        </a:cubicBezTo>
                        <a:cubicBezTo>
                          <a:pt x="13058" y="50658"/>
                          <a:pt x="19842" y="53469"/>
                          <a:pt x="26915" y="53469"/>
                        </a:cubicBezTo>
                        <a:close/>
                      </a:path>
                    </a:pathLst>
                  </a:custGeom>
                  <a:solidFill>
                    <a:srgbClr val="FF7F0E"/>
                  </a:solidFill>
                  <a:ln w="8882" cap="flat">
                    <a:solidFill>
                      <a:srgbClr val="FF7F0E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4" name="Freeform: Shape 533">
                    <a:extLst>
                      <a:ext uri="{FF2B5EF4-FFF2-40B4-BE49-F238E27FC236}">
                        <a16:creationId xmlns:a16="http://schemas.microsoft.com/office/drawing/2014/main" id="{AF05E5D3-55F2-8FD5-1770-38D48C7AD80D}"/>
                      </a:ext>
                    </a:extLst>
                  </p:cNvPr>
                  <p:cNvSpPr/>
                  <p:nvPr/>
                </p:nvSpPr>
                <p:spPr>
                  <a:xfrm>
                    <a:off x="6258242" y="4250810"/>
                    <a:ext cx="53340" cy="53340"/>
                  </a:xfrm>
                  <a:custGeom>
                    <a:avLst/>
                    <a:gdLst>
                      <a:gd name="connsiteX0" fmla="*/ 26943 w 53340"/>
                      <a:gd name="connsiteY0" fmla="*/ 53410 h 53340"/>
                      <a:gd name="connsiteX1" fmla="*/ 45802 w 53340"/>
                      <a:gd name="connsiteY1" fmla="*/ 45598 h 53340"/>
                      <a:gd name="connsiteX2" fmla="*/ 53613 w 53340"/>
                      <a:gd name="connsiteY2" fmla="*/ 26740 h 53340"/>
                      <a:gd name="connsiteX3" fmla="*/ 45802 w 53340"/>
                      <a:gd name="connsiteY3" fmla="*/ 7881 h 53340"/>
                      <a:gd name="connsiteX4" fmla="*/ 26943 w 53340"/>
                      <a:gd name="connsiteY4" fmla="*/ 70 h 53340"/>
                      <a:gd name="connsiteX5" fmla="*/ 8085 w 53340"/>
                      <a:gd name="connsiteY5" fmla="*/ 7881 h 53340"/>
                      <a:gd name="connsiteX6" fmla="*/ 273 w 53340"/>
                      <a:gd name="connsiteY6" fmla="*/ 26740 h 53340"/>
                      <a:gd name="connsiteX7" fmla="*/ 8085 w 53340"/>
                      <a:gd name="connsiteY7" fmla="*/ 45598 h 53340"/>
                      <a:gd name="connsiteX8" fmla="*/ 26943 w 53340"/>
                      <a:gd name="connsiteY8" fmla="*/ 53410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6943" y="53410"/>
                        </a:moveTo>
                        <a:cubicBezTo>
                          <a:pt x="34016" y="53410"/>
                          <a:pt x="40800" y="50600"/>
                          <a:pt x="45802" y="45598"/>
                        </a:cubicBezTo>
                        <a:cubicBezTo>
                          <a:pt x="50803" y="40597"/>
                          <a:pt x="53613" y="33813"/>
                          <a:pt x="53613" y="26740"/>
                        </a:cubicBezTo>
                        <a:cubicBezTo>
                          <a:pt x="53613" y="19667"/>
                          <a:pt x="50803" y="12883"/>
                          <a:pt x="45802" y="7881"/>
                        </a:cubicBezTo>
                        <a:cubicBezTo>
                          <a:pt x="40800" y="2880"/>
                          <a:pt x="34016" y="70"/>
                          <a:pt x="26943" y="70"/>
                        </a:cubicBezTo>
                        <a:cubicBezTo>
                          <a:pt x="19870" y="70"/>
                          <a:pt x="13086" y="2880"/>
                          <a:pt x="8085" y="7881"/>
                        </a:cubicBezTo>
                        <a:cubicBezTo>
                          <a:pt x="3083" y="12883"/>
                          <a:pt x="273" y="19667"/>
                          <a:pt x="273" y="26740"/>
                        </a:cubicBezTo>
                        <a:cubicBezTo>
                          <a:pt x="273" y="33813"/>
                          <a:pt x="3083" y="40597"/>
                          <a:pt x="8085" y="45598"/>
                        </a:cubicBezTo>
                        <a:cubicBezTo>
                          <a:pt x="13086" y="50600"/>
                          <a:pt x="19870" y="53410"/>
                          <a:pt x="26943" y="53410"/>
                        </a:cubicBezTo>
                        <a:close/>
                      </a:path>
                    </a:pathLst>
                  </a:custGeom>
                  <a:solidFill>
                    <a:srgbClr val="FF7F0E"/>
                  </a:solidFill>
                  <a:ln w="8882" cap="flat">
                    <a:solidFill>
                      <a:srgbClr val="FF7F0E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5" name="Freeform: Shape 534">
                    <a:extLst>
                      <a:ext uri="{FF2B5EF4-FFF2-40B4-BE49-F238E27FC236}">
                        <a16:creationId xmlns:a16="http://schemas.microsoft.com/office/drawing/2014/main" id="{F66908DB-7561-A02C-0A18-83B83E47BCAC}"/>
                      </a:ext>
                    </a:extLst>
                  </p:cNvPr>
                  <p:cNvSpPr/>
                  <p:nvPr/>
                </p:nvSpPr>
                <p:spPr>
                  <a:xfrm>
                    <a:off x="6507198" y="4232184"/>
                    <a:ext cx="53340" cy="53340"/>
                  </a:xfrm>
                  <a:custGeom>
                    <a:avLst/>
                    <a:gdLst>
                      <a:gd name="connsiteX0" fmla="*/ 26971 w 53340"/>
                      <a:gd name="connsiteY0" fmla="*/ 53408 h 53340"/>
                      <a:gd name="connsiteX1" fmla="*/ 45830 w 53340"/>
                      <a:gd name="connsiteY1" fmla="*/ 45596 h 53340"/>
                      <a:gd name="connsiteX2" fmla="*/ 53641 w 53340"/>
                      <a:gd name="connsiteY2" fmla="*/ 26738 h 53340"/>
                      <a:gd name="connsiteX3" fmla="*/ 45830 w 53340"/>
                      <a:gd name="connsiteY3" fmla="*/ 7879 h 53340"/>
                      <a:gd name="connsiteX4" fmla="*/ 26971 w 53340"/>
                      <a:gd name="connsiteY4" fmla="*/ 68 h 53340"/>
                      <a:gd name="connsiteX5" fmla="*/ 8113 w 53340"/>
                      <a:gd name="connsiteY5" fmla="*/ 7879 h 53340"/>
                      <a:gd name="connsiteX6" fmla="*/ 301 w 53340"/>
                      <a:gd name="connsiteY6" fmla="*/ 26738 h 53340"/>
                      <a:gd name="connsiteX7" fmla="*/ 8113 w 53340"/>
                      <a:gd name="connsiteY7" fmla="*/ 45596 h 53340"/>
                      <a:gd name="connsiteX8" fmla="*/ 26971 w 53340"/>
                      <a:gd name="connsiteY8" fmla="*/ 53408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6971" y="53408"/>
                        </a:moveTo>
                        <a:cubicBezTo>
                          <a:pt x="34044" y="53408"/>
                          <a:pt x="40828" y="50598"/>
                          <a:pt x="45830" y="45596"/>
                        </a:cubicBezTo>
                        <a:cubicBezTo>
                          <a:pt x="50831" y="40595"/>
                          <a:pt x="53641" y="33811"/>
                          <a:pt x="53641" y="26738"/>
                        </a:cubicBezTo>
                        <a:cubicBezTo>
                          <a:pt x="53641" y="19665"/>
                          <a:pt x="50831" y="12880"/>
                          <a:pt x="45830" y="7879"/>
                        </a:cubicBezTo>
                        <a:cubicBezTo>
                          <a:pt x="40828" y="2878"/>
                          <a:pt x="34044" y="68"/>
                          <a:pt x="26971" y="68"/>
                        </a:cubicBezTo>
                        <a:cubicBezTo>
                          <a:pt x="19898" y="68"/>
                          <a:pt x="13114" y="2878"/>
                          <a:pt x="8113" y="7879"/>
                        </a:cubicBezTo>
                        <a:cubicBezTo>
                          <a:pt x="3111" y="12880"/>
                          <a:pt x="301" y="19665"/>
                          <a:pt x="301" y="26738"/>
                        </a:cubicBezTo>
                        <a:cubicBezTo>
                          <a:pt x="301" y="33811"/>
                          <a:pt x="3111" y="40595"/>
                          <a:pt x="8113" y="45596"/>
                        </a:cubicBezTo>
                        <a:cubicBezTo>
                          <a:pt x="13114" y="50598"/>
                          <a:pt x="19898" y="53408"/>
                          <a:pt x="26971" y="53408"/>
                        </a:cubicBezTo>
                        <a:close/>
                      </a:path>
                    </a:pathLst>
                  </a:custGeom>
                  <a:solidFill>
                    <a:srgbClr val="FF7F0E"/>
                  </a:solidFill>
                  <a:ln w="8882" cap="flat">
                    <a:solidFill>
                      <a:srgbClr val="FF7F0E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6" name="Freeform: Shape 535">
                    <a:extLst>
                      <a:ext uri="{FF2B5EF4-FFF2-40B4-BE49-F238E27FC236}">
                        <a16:creationId xmlns:a16="http://schemas.microsoft.com/office/drawing/2014/main" id="{EFD0F983-042D-F0D8-22D8-DC7B9EADE48F}"/>
                      </a:ext>
                    </a:extLst>
                  </p:cNvPr>
                  <p:cNvSpPr/>
                  <p:nvPr/>
                </p:nvSpPr>
                <p:spPr>
                  <a:xfrm>
                    <a:off x="6756153" y="4231266"/>
                    <a:ext cx="53340" cy="53340"/>
                  </a:xfrm>
                  <a:custGeom>
                    <a:avLst/>
                    <a:gdLst>
                      <a:gd name="connsiteX0" fmla="*/ 26999 w 53340"/>
                      <a:gd name="connsiteY0" fmla="*/ 53408 h 53340"/>
                      <a:gd name="connsiteX1" fmla="*/ 45858 w 53340"/>
                      <a:gd name="connsiteY1" fmla="*/ 45596 h 53340"/>
                      <a:gd name="connsiteX2" fmla="*/ 53669 w 53340"/>
                      <a:gd name="connsiteY2" fmla="*/ 26738 h 53340"/>
                      <a:gd name="connsiteX3" fmla="*/ 45858 w 53340"/>
                      <a:gd name="connsiteY3" fmla="*/ 7879 h 53340"/>
                      <a:gd name="connsiteX4" fmla="*/ 26999 w 53340"/>
                      <a:gd name="connsiteY4" fmla="*/ 68 h 53340"/>
                      <a:gd name="connsiteX5" fmla="*/ 8141 w 53340"/>
                      <a:gd name="connsiteY5" fmla="*/ 7879 h 53340"/>
                      <a:gd name="connsiteX6" fmla="*/ 329 w 53340"/>
                      <a:gd name="connsiteY6" fmla="*/ 26738 h 53340"/>
                      <a:gd name="connsiteX7" fmla="*/ 8141 w 53340"/>
                      <a:gd name="connsiteY7" fmla="*/ 45596 h 53340"/>
                      <a:gd name="connsiteX8" fmla="*/ 26999 w 53340"/>
                      <a:gd name="connsiteY8" fmla="*/ 53408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6999" y="53408"/>
                        </a:moveTo>
                        <a:cubicBezTo>
                          <a:pt x="34072" y="53408"/>
                          <a:pt x="40856" y="50597"/>
                          <a:pt x="45858" y="45596"/>
                        </a:cubicBezTo>
                        <a:cubicBezTo>
                          <a:pt x="50859" y="40595"/>
                          <a:pt x="53669" y="33810"/>
                          <a:pt x="53669" y="26738"/>
                        </a:cubicBezTo>
                        <a:cubicBezTo>
                          <a:pt x="53669" y="19665"/>
                          <a:pt x="50859" y="12880"/>
                          <a:pt x="45858" y="7879"/>
                        </a:cubicBezTo>
                        <a:cubicBezTo>
                          <a:pt x="40856" y="2878"/>
                          <a:pt x="34072" y="68"/>
                          <a:pt x="26999" y="68"/>
                        </a:cubicBezTo>
                        <a:cubicBezTo>
                          <a:pt x="19926" y="68"/>
                          <a:pt x="13142" y="2878"/>
                          <a:pt x="8141" y="7879"/>
                        </a:cubicBezTo>
                        <a:cubicBezTo>
                          <a:pt x="3139" y="12880"/>
                          <a:pt x="329" y="19665"/>
                          <a:pt x="329" y="26738"/>
                        </a:cubicBezTo>
                        <a:cubicBezTo>
                          <a:pt x="329" y="33810"/>
                          <a:pt x="3139" y="40595"/>
                          <a:pt x="8141" y="45596"/>
                        </a:cubicBezTo>
                        <a:cubicBezTo>
                          <a:pt x="13142" y="50597"/>
                          <a:pt x="19926" y="53408"/>
                          <a:pt x="26999" y="53408"/>
                        </a:cubicBezTo>
                        <a:close/>
                      </a:path>
                    </a:pathLst>
                  </a:custGeom>
                  <a:solidFill>
                    <a:srgbClr val="FF7F0E"/>
                  </a:solidFill>
                  <a:ln w="8882" cap="flat">
                    <a:solidFill>
                      <a:srgbClr val="FF7F0E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7" name="Freeform: Shape 536">
                    <a:extLst>
                      <a:ext uri="{FF2B5EF4-FFF2-40B4-BE49-F238E27FC236}">
                        <a16:creationId xmlns:a16="http://schemas.microsoft.com/office/drawing/2014/main" id="{0102100A-D708-5D74-CD0E-527F7FD82E01}"/>
                      </a:ext>
                    </a:extLst>
                  </p:cNvPr>
                  <p:cNvSpPr/>
                  <p:nvPr/>
                </p:nvSpPr>
                <p:spPr>
                  <a:xfrm>
                    <a:off x="7005109" y="4232431"/>
                    <a:ext cx="53340" cy="53340"/>
                  </a:xfrm>
                  <a:custGeom>
                    <a:avLst/>
                    <a:gdLst>
                      <a:gd name="connsiteX0" fmla="*/ 27027 w 53340"/>
                      <a:gd name="connsiteY0" fmla="*/ 53408 h 53340"/>
                      <a:gd name="connsiteX1" fmla="*/ 45886 w 53340"/>
                      <a:gd name="connsiteY1" fmla="*/ 45596 h 53340"/>
                      <a:gd name="connsiteX2" fmla="*/ 53697 w 53340"/>
                      <a:gd name="connsiteY2" fmla="*/ 26738 h 53340"/>
                      <a:gd name="connsiteX3" fmla="*/ 45886 w 53340"/>
                      <a:gd name="connsiteY3" fmla="*/ 7879 h 53340"/>
                      <a:gd name="connsiteX4" fmla="*/ 27027 w 53340"/>
                      <a:gd name="connsiteY4" fmla="*/ 68 h 53340"/>
                      <a:gd name="connsiteX5" fmla="*/ 8169 w 53340"/>
                      <a:gd name="connsiteY5" fmla="*/ 7879 h 53340"/>
                      <a:gd name="connsiteX6" fmla="*/ 357 w 53340"/>
                      <a:gd name="connsiteY6" fmla="*/ 26738 h 53340"/>
                      <a:gd name="connsiteX7" fmla="*/ 8169 w 53340"/>
                      <a:gd name="connsiteY7" fmla="*/ 45596 h 53340"/>
                      <a:gd name="connsiteX8" fmla="*/ 27027 w 53340"/>
                      <a:gd name="connsiteY8" fmla="*/ 53408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7027" y="53408"/>
                        </a:moveTo>
                        <a:cubicBezTo>
                          <a:pt x="34100" y="53408"/>
                          <a:pt x="40884" y="50598"/>
                          <a:pt x="45886" y="45596"/>
                        </a:cubicBezTo>
                        <a:cubicBezTo>
                          <a:pt x="50887" y="40595"/>
                          <a:pt x="53697" y="33811"/>
                          <a:pt x="53697" y="26738"/>
                        </a:cubicBezTo>
                        <a:cubicBezTo>
                          <a:pt x="53697" y="19665"/>
                          <a:pt x="50887" y="12880"/>
                          <a:pt x="45886" y="7879"/>
                        </a:cubicBezTo>
                        <a:cubicBezTo>
                          <a:pt x="40884" y="2878"/>
                          <a:pt x="34100" y="68"/>
                          <a:pt x="27027" y="68"/>
                        </a:cubicBezTo>
                        <a:cubicBezTo>
                          <a:pt x="19954" y="68"/>
                          <a:pt x="13170" y="2878"/>
                          <a:pt x="8169" y="7879"/>
                        </a:cubicBezTo>
                        <a:cubicBezTo>
                          <a:pt x="3167" y="12880"/>
                          <a:pt x="357" y="19665"/>
                          <a:pt x="357" y="26738"/>
                        </a:cubicBezTo>
                        <a:cubicBezTo>
                          <a:pt x="357" y="33811"/>
                          <a:pt x="3167" y="40595"/>
                          <a:pt x="8169" y="45596"/>
                        </a:cubicBezTo>
                        <a:cubicBezTo>
                          <a:pt x="13170" y="50598"/>
                          <a:pt x="19954" y="53408"/>
                          <a:pt x="27027" y="53408"/>
                        </a:cubicBezTo>
                        <a:close/>
                      </a:path>
                    </a:pathLst>
                  </a:custGeom>
                  <a:solidFill>
                    <a:srgbClr val="FF7F0E"/>
                  </a:solidFill>
                  <a:ln w="8882" cap="flat">
                    <a:solidFill>
                      <a:srgbClr val="FF7F0E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8" name="Freeform: Shape 537">
                    <a:extLst>
                      <a:ext uri="{FF2B5EF4-FFF2-40B4-BE49-F238E27FC236}">
                        <a16:creationId xmlns:a16="http://schemas.microsoft.com/office/drawing/2014/main" id="{EB7251BC-6758-A1D3-5F54-C8E383AD9EA0}"/>
                      </a:ext>
                    </a:extLst>
                  </p:cNvPr>
                  <p:cNvSpPr/>
                  <p:nvPr/>
                </p:nvSpPr>
                <p:spPr>
                  <a:xfrm>
                    <a:off x="7254064" y="4235188"/>
                    <a:ext cx="53340" cy="53340"/>
                  </a:xfrm>
                  <a:custGeom>
                    <a:avLst/>
                    <a:gdLst>
                      <a:gd name="connsiteX0" fmla="*/ 27055 w 53340"/>
                      <a:gd name="connsiteY0" fmla="*/ 53408 h 53340"/>
                      <a:gd name="connsiteX1" fmla="*/ 45914 w 53340"/>
                      <a:gd name="connsiteY1" fmla="*/ 45597 h 53340"/>
                      <a:gd name="connsiteX2" fmla="*/ 53725 w 53340"/>
                      <a:gd name="connsiteY2" fmla="*/ 26738 h 53340"/>
                      <a:gd name="connsiteX3" fmla="*/ 45914 w 53340"/>
                      <a:gd name="connsiteY3" fmla="*/ 7879 h 53340"/>
                      <a:gd name="connsiteX4" fmla="*/ 27055 w 53340"/>
                      <a:gd name="connsiteY4" fmla="*/ 68 h 53340"/>
                      <a:gd name="connsiteX5" fmla="*/ 8197 w 53340"/>
                      <a:gd name="connsiteY5" fmla="*/ 7879 h 53340"/>
                      <a:gd name="connsiteX6" fmla="*/ 385 w 53340"/>
                      <a:gd name="connsiteY6" fmla="*/ 26738 h 53340"/>
                      <a:gd name="connsiteX7" fmla="*/ 8197 w 53340"/>
                      <a:gd name="connsiteY7" fmla="*/ 45597 h 53340"/>
                      <a:gd name="connsiteX8" fmla="*/ 27055 w 53340"/>
                      <a:gd name="connsiteY8" fmla="*/ 53408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7055" y="53408"/>
                        </a:moveTo>
                        <a:cubicBezTo>
                          <a:pt x="34128" y="53408"/>
                          <a:pt x="40912" y="50598"/>
                          <a:pt x="45914" y="45597"/>
                        </a:cubicBezTo>
                        <a:cubicBezTo>
                          <a:pt x="50915" y="40595"/>
                          <a:pt x="53725" y="33811"/>
                          <a:pt x="53725" y="26738"/>
                        </a:cubicBezTo>
                        <a:cubicBezTo>
                          <a:pt x="53725" y="19665"/>
                          <a:pt x="50915" y="12881"/>
                          <a:pt x="45914" y="7879"/>
                        </a:cubicBezTo>
                        <a:cubicBezTo>
                          <a:pt x="40912" y="2878"/>
                          <a:pt x="34128" y="68"/>
                          <a:pt x="27055" y="68"/>
                        </a:cubicBezTo>
                        <a:cubicBezTo>
                          <a:pt x="19982" y="68"/>
                          <a:pt x="13198" y="2878"/>
                          <a:pt x="8197" y="7879"/>
                        </a:cubicBezTo>
                        <a:cubicBezTo>
                          <a:pt x="3195" y="12881"/>
                          <a:pt x="385" y="19665"/>
                          <a:pt x="385" y="26738"/>
                        </a:cubicBezTo>
                        <a:cubicBezTo>
                          <a:pt x="385" y="33811"/>
                          <a:pt x="3195" y="40595"/>
                          <a:pt x="8197" y="45597"/>
                        </a:cubicBezTo>
                        <a:cubicBezTo>
                          <a:pt x="13198" y="50598"/>
                          <a:pt x="19982" y="53408"/>
                          <a:pt x="27055" y="53408"/>
                        </a:cubicBezTo>
                        <a:close/>
                      </a:path>
                    </a:pathLst>
                  </a:custGeom>
                  <a:solidFill>
                    <a:srgbClr val="FF7F0E"/>
                  </a:solidFill>
                  <a:ln w="8882" cap="flat">
                    <a:solidFill>
                      <a:srgbClr val="FF7F0E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9" name="Freeform: Shape 538">
                    <a:extLst>
                      <a:ext uri="{FF2B5EF4-FFF2-40B4-BE49-F238E27FC236}">
                        <a16:creationId xmlns:a16="http://schemas.microsoft.com/office/drawing/2014/main" id="{F340AA69-DADE-F619-60F4-56BCF009D011}"/>
                      </a:ext>
                    </a:extLst>
                  </p:cNvPr>
                  <p:cNvSpPr/>
                  <p:nvPr/>
                </p:nvSpPr>
                <p:spPr>
                  <a:xfrm>
                    <a:off x="7503011" y="4227837"/>
                    <a:ext cx="53340" cy="53340"/>
                  </a:xfrm>
                  <a:custGeom>
                    <a:avLst/>
                    <a:gdLst>
                      <a:gd name="connsiteX0" fmla="*/ 27083 w 53340"/>
                      <a:gd name="connsiteY0" fmla="*/ 53407 h 53340"/>
                      <a:gd name="connsiteX1" fmla="*/ 45942 w 53340"/>
                      <a:gd name="connsiteY1" fmla="*/ 45596 h 53340"/>
                      <a:gd name="connsiteX2" fmla="*/ 53753 w 53340"/>
                      <a:gd name="connsiteY2" fmla="*/ 26737 h 53340"/>
                      <a:gd name="connsiteX3" fmla="*/ 45942 w 53340"/>
                      <a:gd name="connsiteY3" fmla="*/ 7879 h 53340"/>
                      <a:gd name="connsiteX4" fmla="*/ 27083 w 53340"/>
                      <a:gd name="connsiteY4" fmla="*/ 67 h 53340"/>
                      <a:gd name="connsiteX5" fmla="*/ 8225 w 53340"/>
                      <a:gd name="connsiteY5" fmla="*/ 7879 h 53340"/>
                      <a:gd name="connsiteX6" fmla="*/ 413 w 53340"/>
                      <a:gd name="connsiteY6" fmla="*/ 26737 h 53340"/>
                      <a:gd name="connsiteX7" fmla="*/ 8225 w 53340"/>
                      <a:gd name="connsiteY7" fmla="*/ 45596 h 53340"/>
                      <a:gd name="connsiteX8" fmla="*/ 27083 w 53340"/>
                      <a:gd name="connsiteY8" fmla="*/ 53407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7083" y="53407"/>
                        </a:moveTo>
                        <a:cubicBezTo>
                          <a:pt x="34156" y="53407"/>
                          <a:pt x="40940" y="50597"/>
                          <a:pt x="45942" y="45596"/>
                        </a:cubicBezTo>
                        <a:cubicBezTo>
                          <a:pt x="50943" y="40594"/>
                          <a:pt x="53753" y="33810"/>
                          <a:pt x="53753" y="26737"/>
                        </a:cubicBezTo>
                        <a:cubicBezTo>
                          <a:pt x="53753" y="19664"/>
                          <a:pt x="50943" y="12880"/>
                          <a:pt x="45942" y="7879"/>
                        </a:cubicBezTo>
                        <a:cubicBezTo>
                          <a:pt x="40940" y="2877"/>
                          <a:pt x="34156" y="67"/>
                          <a:pt x="27083" y="67"/>
                        </a:cubicBezTo>
                        <a:cubicBezTo>
                          <a:pt x="20010" y="67"/>
                          <a:pt x="13226" y="2877"/>
                          <a:pt x="8225" y="7879"/>
                        </a:cubicBezTo>
                        <a:cubicBezTo>
                          <a:pt x="3223" y="12880"/>
                          <a:pt x="413" y="19664"/>
                          <a:pt x="413" y="26737"/>
                        </a:cubicBezTo>
                        <a:cubicBezTo>
                          <a:pt x="413" y="33810"/>
                          <a:pt x="3223" y="40594"/>
                          <a:pt x="8225" y="45596"/>
                        </a:cubicBezTo>
                        <a:cubicBezTo>
                          <a:pt x="13226" y="50597"/>
                          <a:pt x="20010" y="53407"/>
                          <a:pt x="27083" y="53407"/>
                        </a:cubicBezTo>
                        <a:close/>
                      </a:path>
                    </a:pathLst>
                  </a:custGeom>
                  <a:solidFill>
                    <a:srgbClr val="FF7F0E"/>
                  </a:solidFill>
                  <a:ln w="8882" cap="flat">
                    <a:solidFill>
                      <a:srgbClr val="FF7F0E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0" name="Freeform: Shape 539">
                    <a:extLst>
                      <a:ext uri="{FF2B5EF4-FFF2-40B4-BE49-F238E27FC236}">
                        <a16:creationId xmlns:a16="http://schemas.microsoft.com/office/drawing/2014/main" id="{7C523ADA-0CBC-1B70-71C4-5DE94EF96944}"/>
                      </a:ext>
                    </a:extLst>
                  </p:cNvPr>
                  <p:cNvSpPr/>
                  <p:nvPr/>
                </p:nvSpPr>
                <p:spPr>
                  <a:xfrm>
                    <a:off x="7751966" y="4237557"/>
                    <a:ext cx="53340" cy="53340"/>
                  </a:xfrm>
                  <a:custGeom>
                    <a:avLst/>
                    <a:gdLst>
                      <a:gd name="connsiteX0" fmla="*/ 27111 w 53340"/>
                      <a:gd name="connsiteY0" fmla="*/ 53408 h 53340"/>
                      <a:gd name="connsiteX1" fmla="*/ 45970 w 53340"/>
                      <a:gd name="connsiteY1" fmla="*/ 45597 h 53340"/>
                      <a:gd name="connsiteX2" fmla="*/ 53781 w 53340"/>
                      <a:gd name="connsiteY2" fmla="*/ 26738 h 53340"/>
                      <a:gd name="connsiteX3" fmla="*/ 45970 w 53340"/>
                      <a:gd name="connsiteY3" fmla="*/ 7880 h 53340"/>
                      <a:gd name="connsiteX4" fmla="*/ 27111 w 53340"/>
                      <a:gd name="connsiteY4" fmla="*/ 68 h 53340"/>
                      <a:gd name="connsiteX5" fmla="*/ 8253 w 53340"/>
                      <a:gd name="connsiteY5" fmla="*/ 7880 h 53340"/>
                      <a:gd name="connsiteX6" fmla="*/ 441 w 53340"/>
                      <a:gd name="connsiteY6" fmla="*/ 26738 h 53340"/>
                      <a:gd name="connsiteX7" fmla="*/ 8253 w 53340"/>
                      <a:gd name="connsiteY7" fmla="*/ 45597 h 53340"/>
                      <a:gd name="connsiteX8" fmla="*/ 27111 w 53340"/>
                      <a:gd name="connsiteY8" fmla="*/ 53408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7111" y="53408"/>
                        </a:moveTo>
                        <a:cubicBezTo>
                          <a:pt x="34184" y="53408"/>
                          <a:pt x="40968" y="50598"/>
                          <a:pt x="45970" y="45597"/>
                        </a:cubicBezTo>
                        <a:cubicBezTo>
                          <a:pt x="50971" y="40595"/>
                          <a:pt x="53781" y="33811"/>
                          <a:pt x="53781" y="26738"/>
                        </a:cubicBezTo>
                        <a:cubicBezTo>
                          <a:pt x="53781" y="19665"/>
                          <a:pt x="50971" y="12881"/>
                          <a:pt x="45970" y="7880"/>
                        </a:cubicBezTo>
                        <a:cubicBezTo>
                          <a:pt x="40968" y="2878"/>
                          <a:pt x="34184" y="68"/>
                          <a:pt x="27111" y="68"/>
                        </a:cubicBezTo>
                        <a:cubicBezTo>
                          <a:pt x="20038" y="68"/>
                          <a:pt x="13254" y="2878"/>
                          <a:pt x="8253" y="7880"/>
                        </a:cubicBezTo>
                        <a:cubicBezTo>
                          <a:pt x="3251" y="12881"/>
                          <a:pt x="441" y="19665"/>
                          <a:pt x="441" y="26738"/>
                        </a:cubicBezTo>
                        <a:cubicBezTo>
                          <a:pt x="441" y="33811"/>
                          <a:pt x="3251" y="40595"/>
                          <a:pt x="8253" y="45597"/>
                        </a:cubicBezTo>
                        <a:cubicBezTo>
                          <a:pt x="13254" y="50598"/>
                          <a:pt x="20038" y="53408"/>
                          <a:pt x="27111" y="53408"/>
                        </a:cubicBezTo>
                        <a:close/>
                      </a:path>
                    </a:pathLst>
                  </a:custGeom>
                  <a:solidFill>
                    <a:srgbClr val="FF7F0E"/>
                  </a:solidFill>
                  <a:ln w="8882" cap="flat">
                    <a:solidFill>
                      <a:srgbClr val="FF7F0E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1" name="Freeform: Shape 540">
                    <a:extLst>
                      <a:ext uri="{FF2B5EF4-FFF2-40B4-BE49-F238E27FC236}">
                        <a16:creationId xmlns:a16="http://schemas.microsoft.com/office/drawing/2014/main" id="{B141DBE1-3C1A-73E4-8035-01CF6FD9C8AA}"/>
                      </a:ext>
                    </a:extLst>
                  </p:cNvPr>
                  <p:cNvSpPr/>
                  <p:nvPr/>
                </p:nvSpPr>
                <p:spPr>
                  <a:xfrm>
                    <a:off x="8000922" y="4270601"/>
                    <a:ext cx="53340" cy="53340"/>
                  </a:xfrm>
                  <a:custGeom>
                    <a:avLst/>
                    <a:gdLst>
                      <a:gd name="connsiteX0" fmla="*/ 27139 w 53340"/>
                      <a:gd name="connsiteY0" fmla="*/ 53412 h 53340"/>
                      <a:gd name="connsiteX1" fmla="*/ 45998 w 53340"/>
                      <a:gd name="connsiteY1" fmla="*/ 45600 h 53340"/>
                      <a:gd name="connsiteX2" fmla="*/ 53809 w 53340"/>
                      <a:gd name="connsiteY2" fmla="*/ 26742 h 53340"/>
                      <a:gd name="connsiteX3" fmla="*/ 45998 w 53340"/>
                      <a:gd name="connsiteY3" fmla="*/ 7883 h 53340"/>
                      <a:gd name="connsiteX4" fmla="*/ 27139 w 53340"/>
                      <a:gd name="connsiteY4" fmla="*/ 72 h 53340"/>
                      <a:gd name="connsiteX5" fmla="*/ 8281 w 53340"/>
                      <a:gd name="connsiteY5" fmla="*/ 7883 h 53340"/>
                      <a:gd name="connsiteX6" fmla="*/ 469 w 53340"/>
                      <a:gd name="connsiteY6" fmla="*/ 26742 h 53340"/>
                      <a:gd name="connsiteX7" fmla="*/ 8281 w 53340"/>
                      <a:gd name="connsiteY7" fmla="*/ 45600 h 53340"/>
                      <a:gd name="connsiteX8" fmla="*/ 27139 w 53340"/>
                      <a:gd name="connsiteY8" fmla="*/ 53412 h 53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40" h="53340">
                        <a:moveTo>
                          <a:pt x="27139" y="53412"/>
                        </a:moveTo>
                        <a:cubicBezTo>
                          <a:pt x="34212" y="53412"/>
                          <a:pt x="40996" y="50602"/>
                          <a:pt x="45998" y="45600"/>
                        </a:cubicBezTo>
                        <a:cubicBezTo>
                          <a:pt x="50999" y="40599"/>
                          <a:pt x="53809" y="33815"/>
                          <a:pt x="53809" y="26742"/>
                        </a:cubicBezTo>
                        <a:cubicBezTo>
                          <a:pt x="53809" y="19669"/>
                          <a:pt x="50999" y="12885"/>
                          <a:pt x="45998" y="7883"/>
                        </a:cubicBezTo>
                        <a:cubicBezTo>
                          <a:pt x="40996" y="2882"/>
                          <a:pt x="34212" y="72"/>
                          <a:pt x="27139" y="72"/>
                        </a:cubicBezTo>
                        <a:cubicBezTo>
                          <a:pt x="20066" y="72"/>
                          <a:pt x="13282" y="2882"/>
                          <a:pt x="8281" y="7883"/>
                        </a:cubicBezTo>
                        <a:cubicBezTo>
                          <a:pt x="3279" y="12885"/>
                          <a:pt x="469" y="19669"/>
                          <a:pt x="469" y="26742"/>
                        </a:cubicBezTo>
                        <a:cubicBezTo>
                          <a:pt x="469" y="33815"/>
                          <a:pt x="3279" y="40599"/>
                          <a:pt x="8281" y="45600"/>
                        </a:cubicBezTo>
                        <a:cubicBezTo>
                          <a:pt x="13282" y="50602"/>
                          <a:pt x="20066" y="53412"/>
                          <a:pt x="27139" y="53412"/>
                        </a:cubicBezTo>
                        <a:close/>
                      </a:path>
                    </a:pathLst>
                  </a:custGeom>
                  <a:solidFill>
                    <a:srgbClr val="FF7F0E"/>
                  </a:solidFill>
                  <a:ln w="8882" cap="flat">
                    <a:solidFill>
                      <a:srgbClr val="FF7F0E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88" name="Freeform: Shape 487">
                <a:extLst>
                  <a:ext uri="{FF2B5EF4-FFF2-40B4-BE49-F238E27FC236}">
                    <a16:creationId xmlns:a16="http://schemas.microsoft.com/office/drawing/2014/main" id="{63159295-587F-4865-0972-70459D7B6655}"/>
                  </a:ext>
                </a:extLst>
              </p:cNvPr>
              <p:cNvSpPr/>
              <p:nvPr/>
            </p:nvSpPr>
            <p:spPr>
              <a:xfrm>
                <a:off x="4367961" y="4144417"/>
                <a:ext cx="8890" cy="2421991"/>
              </a:xfrm>
              <a:custGeom>
                <a:avLst/>
                <a:gdLst>
                  <a:gd name="connsiteX0" fmla="*/ 0 w 8890"/>
                  <a:gd name="connsiteY0" fmla="*/ 2421992 h 2421991"/>
                  <a:gd name="connsiteX1" fmla="*/ 0 w 8890"/>
                  <a:gd name="connsiteY1" fmla="*/ 0 h 2421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890" h="2421991">
                    <a:moveTo>
                      <a:pt x="0" y="2421992"/>
                    </a:moveTo>
                    <a:lnTo>
                      <a:pt x="0" y="0"/>
                    </a:lnTo>
                  </a:path>
                </a:pathLst>
              </a:custGeom>
              <a:noFill/>
              <a:ln w="7106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9" name="Freeform: Shape 488">
                <a:extLst>
                  <a:ext uri="{FF2B5EF4-FFF2-40B4-BE49-F238E27FC236}">
                    <a16:creationId xmlns:a16="http://schemas.microsoft.com/office/drawing/2014/main" id="{8367050C-4B1D-FD45-8423-E05FD18E1B0B}"/>
                  </a:ext>
                </a:extLst>
              </p:cNvPr>
              <p:cNvSpPr/>
              <p:nvPr/>
            </p:nvSpPr>
            <p:spPr>
              <a:xfrm>
                <a:off x="4367961" y="4144417"/>
                <a:ext cx="3833901" cy="8890"/>
              </a:xfrm>
              <a:custGeom>
                <a:avLst/>
                <a:gdLst>
                  <a:gd name="connsiteX0" fmla="*/ 0 w 3833901"/>
                  <a:gd name="connsiteY0" fmla="*/ 0 h 8890"/>
                  <a:gd name="connsiteX1" fmla="*/ 3833902 w 3833901"/>
                  <a:gd name="connsiteY1" fmla="*/ 0 h 8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33901" h="8890">
                    <a:moveTo>
                      <a:pt x="0" y="0"/>
                    </a:moveTo>
                    <a:lnTo>
                      <a:pt x="3833902" y="0"/>
                    </a:lnTo>
                  </a:path>
                </a:pathLst>
              </a:custGeom>
              <a:noFill/>
              <a:ln w="7106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90" name="Graphic 303">
                <a:extLst>
                  <a:ext uri="{FF2B5EF4-FFF2-40B4-BE49-F238E27FC236}">
                    <a16:creationId xmlns:a16="http://schemas.microsoft.com/office/drawing/2014/main" id="{D308629C-A046-83EA-6AAB-E7845CBE797A}"/>
                  </a:ext>
                </a:extLst>
              </p:cNvPr>
              <p:cNvGrpSpPr/>
              <p:nvPr/>
            </p:nvGrpSpPr>
            <p:grpSpPr>
              <a:xfrm>
                <a:off x="5854767" y="3908393"/>
                <a:ext cx="949781" cy="2658511"/>
                <a:chOff x="5854767" y="3908393"/>
                <a:chExt cx="949781" cy="2658511"/>
              </a:xfrm>
              <a:solidFill>
                <a:srgbClr val="000000"/>
              </a:solidFill>
            </p:grpSpPr>
            <p:sp>
              <p:nvSpPr>
                <p:cNvPr id="513" name="Freeform: Shape 512">
                  <a:extLst>
                    <a:ext uri="{FF2B5EF4-FFF2-40B4-BE49-F238E27FC236}">
                      <a16:creationId xmlns:a16="http://schemas.microsoft.com/office/drawing/2014/main" id="{F9A7325B-804F-DC94-C121-2F6AB38C8BE6}"/>
                    </a:ext>
                  </a:extLst>
                </p:cNvPr>
                <p:cNvSpPr/>
                <p:nvPr/>
              </p:nvSpPr>
              <p:spPr>
                <a:xfrm flipV="1">
                  <a:off x="5854767" y="6481143"/>
                  <a:ext cx="74980" cy="85761"/>
                </a:xfrm>
                <a:custGeom>
                  <a:avLst/>
                  <a:gdLst>
                    <a:gd name="connsiteX0" fmla="*/ 35748 w 74979"/>
                    <a:gd name="connsiteY0" fmla="*/ 72673 h 85760"/>
                    <a:gd name="connsiteX1" fmla="*/ 18689 w 74979"/>
                    <a:gd name="connsiteY1" fmla="*/ 64249 h 85760"/>
                    <a:gd name="connsiteX2" fmla="*/ 12411 w 74979"/>
                    <a:gd name="connsiteY2" fmla="*/ 41169 h 85760"/>
                    <a:gd name="connsiteX3" fmla="*/ 18642 w 74979"/>
                    <a:gd name="connsiteY3" fmla="*/ 18090 h 85760"/>
                    <a:gd name="connsiteX4" fmla="*/ 35748 w 74979"/>
                    <a:gd name="connsiteY4" fmla="*/ 9665 h 85760"/>
                    <a:gd name="connsiteX5" fmla="*/ 52736 w 74979"/>
                    <a:gd name="connsiteY5" fmla="*/ 18113 h 85760"/>
                    <a:gd name="connsiteX6" fmla="*/ 59014 w 74979"/>
                    <a:gd name="connsiteY6" fmla="*/ 41169 h 85760"/>
                    <a:gd name="connsiteX7" fmla="*/ 52736 w 74979"/>
                    <a:gd name="connsiteY7" fmla="*/ 64179 h 85760"/>
                    <a:gd name="connsiteX8" fmla="*/ 35748 w 74979"/>
                    <a:gd name="connsiteY8" fmla="*/ 72673 h 85760"/>
                    <a:gd name="connsiteX9" fmla="*/ 35748 w 74979"/>
                    <a:gd name="connsiteY9" fmla="*/ 84038 h 85760"/>
                    <a:gd name="connsiteX10" fmla="*/ 63238 w 74979"/>
                    <a:gd name="connsiteY10" fmla="*/ 72650 h 85760"/>
                    <a:gd name="connsiteX11" fmla="*/ 73249 w 74979"/>
                    <a:gd name="connsiteY11" fmla="*/ 41169 h 85760"/>
                    <a:gd name="connsiteX12" fmla="*/ 63238 w 74979"/>
                    <a:gd name="connsiteY12" fmla="*/ 9689 h 85760"/>
                    <a:gd name="connsiteX13" fmla="*/ 35748 w 74979"/>
                    <a:gd name="connsiteY13" fmla="*/ -1723 h 85760"/>
                    <a:gd name="connsiteX14" fmla="*/ 8211 w 74979"/>
                    <a:gd name="connsiteY14" fmla="*/ 9689 h 85760"/>
                    <a:gd name="connsiteX15" fmla="*/ -1730 w 74979"/>
                    <a:gd name="connsiteY15" fmla="*/ 41169 h 85760"/>
                    <a:gd name="connsiteX16" fmla="*/ 8211 w 74979"/>
                    <a:gd name="connsiteY16" fmla="*/ 72650 h 85760"/>
                    <a:gd name="connsiteX17" fmla="*/ 35748 w 74979"/>
                    <a:gd name="connsiteY17" fmla="*/ 84038 h 85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4979" h="85760">
                      <a:moveTo>
                        <a:pt x="35748" y="72673"/>
                      </a:moveTo>
                      <a:cubicBezTo>
                        <a:pt x="28560" y="72673"/>
                        <a:pt x="22874" y="69865"/>
                        <a:pt x="18689" y="64249"/>
                      </a:cubicBezTo>
                      <a:cubicBezTo>
                        <a:pt x="14504" y="58632"/>
                        <a:pt x="12411" y="50939"/>
                        <a:pt x="12411" y="41169"/>
                      </a:cubicBezTo>
                      <a:cubicBezTo>
                        <a:pt x="12411" y="31399"/>
                        <a:pt x="14488" y="23706"/>
                        <a:pt x="18642" y="18090"/>
                      </a:cubicBezTo>
                      <a:cubicBezTo>
                        <a:pt x="22812" y="12473"/>
                        <a:pt x="28513" y="9665"/>
                        <a:pt x="35748" y="9665"/>
                      </a:cubicBezTo>
                      <a:cubicBezTo>
                        <a:pt x="42904" y="9665"/>
                        <a:pt x="48567" y="12481"/>
                        <a:pt x="52736" y="18113"/>
                      </a:cubicBezTo>
                      <a:cubicBezTo>
                        <a:pt x="56921" y="23760"/>
                        <a:pt x="59014" y="31446"/>
                        <a:pt x="59014" y="41169"/>
                      </a:cubicBezTo>
                      <a:cubicBezTo>
                        <a:pt x="59014" y="50846"/>
                        <a:pt x="56921" y="58516"/>
                        <a:pt x="52736" y="64179"/>
                      </a:cubicBezTo>
                      <a:cubicBezTo>
                        <a:pt x="48567" y="69842"/>
                        <a:pt x="42904" y="72673"/>
                        <a:pt x="35748" y="72673"/>
                      </a:cubicBezTo>
                      <a:close/>
                      <a:moveTo>
                        <a:pt x="35748" y="84038"/>
                      </a:moveTo>
                      <a:cubicBezTo>
                        <a:pt x="47416" y="84038"/>
                        <a:pt x="56579" y="80242"/>
                        <a:pt x="63238" y="72650"/>
                      </a:cubicBezTo>
                      <a:cubicBezTo>
                        <a:pt x="69912" y="65073"/>
                        <a:pt x="73249" y="54580"/>
                        <a:pt x="73249" y="41169"/>
                      </a:cubicBezTo>
                      <a:cubicBezTo>
                        <a:pt x="73249" y="27805"/>
                        <a:pt x="69912" y="17312"/>
                        <a:pt x="63238" y="9689"/>
                      </a:cubicBezTo>
                      <a:cubicBezTo>
                        <a:pt x="56579" y="2081"/>
                        <a:pt x="47416" y="-1723"/>
                        <a:pt x="35748" y="-1723"/>
                      </a:cubicBezTo>
                      <a:cubicBezTo>
                        <a:pt x="24033" y="-1723"/>
                        <a:pt x="14854" y="2081"/>
                        <a:pt x="8211" y="9689"/>
                      </a:cubicBezTo>
                      <a:cubicBezTo>
                        <a:pt x="1583" y="17312"/>
                        <a:pt x="-1730" y="27805"/>
                        <a:pt x="-1730" y="41169"/>
                      </a:cubicBezTo>
                      <a:cubicBezTo>
                        <a:pt x="-1730" y="54580"/>
                        <a:pt x="1583" y="65073"/>
                        <a:pt x="8211" y="72650"/>
                      </a:cubicBezTo>
                      <a:cubicBezTo>
                        <a:pt x="14854" y="80242"/>
                        <a:pt x="24033" y="84038"/>
                        <a:pt x="35748" y="8403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3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4" name="Freeform: Shape 513">
                  <a:extLst>
                    <a:ext uri="{FF2B5EF4-FFF2-40B4-BE49-F238E27FC236}">
                      <a16:creationId xmlns:a16="http://schemas.microsoft.com/office/drawing/2014/main" id="{BEEADE1A-D25E-711C-1696-96249319F57B}"/>
                    </a:ext>
                  </a:extLst>
                </p:cNvPr>
                <p:cNvSpPr/>
                <p:nvPr/>
              </p:nvSpPr>
              <p:spPr>
                <a:xfrm flipV="1">
                  <a:off x="5941918" y="6459907"/>
                  <a:ext cx="50966" cy="104874"/>
                </a:xfrm>
                <a:custGeom>
                  <a:avLst/>
                  <a:gdLst>
                    <a:gd name="connsiteX0" fmla="*/ 22310 w 50966"/>
                    <a:gd name="connsiteY0" fmla="*/ 102648 h 104873"/>
                    <a:gd name="connsiteX1" fmla="*/ 22310 w 50966"/>
                    <a:gd name="connsiteY1" fmla="*/ 79452 h 104873"/>
                    <a:gd name="connsiteX2" fmla="*/ 49940 w 50966"/>
                    <a:gd name="connsiteY2" fmla="*/ 79452 h 104873"/>
                    <a:gd name="connsiteX3" fmla="*/ 49940 w 50966"/>
                    <a:gd name="connsiteY3" fmla="*/ 69021 h 104873"/>
                    <a:gd name="connsiteX4" fmla="*/ 22310 w 50966"/>
                    <a:gd name="connsiteY4" fmla="*/ 69021 h 104873"/>
                    <a:gd name="connsiteX5" fmla="*/ 22310 w 50966"/>
                    <a:gd name="connsiteY5" fmla="*/ 24682 h 104873"/>
                    <a:gd name="connsiteX6" fmla="*/ 25040 w 50966"/>
                    <a:gd name="connsiteY6" fmla="*/ 11847 h 104873"/>
                    <a:gd name="connsiteX7" fmla="*/ 36172 w 50966"/>
                    <a:gd name="connsiteY7" fmla="*/ 9000 h 104873"/>
                    <a:gd name="connsiteX8" fmla="*/ 49940 w 50966"/>
                    <a:gd name="connsiteY8" fmla="*/ 9000 h 104873"/>
                    <a:gd name="connsiteX9" fmla="*/ 49940 w 50966"/>
                    <a:gd name="connsiteY9" fmla="*/ -2225 h 104873"/>
                    <a:gd name="connsiteX10" fmla="*/ 36172 w 50966"/>
                    <a:gd name="connsiteY10" fmla="*/ -2225 h 104873"/>
                    <a:gd name="connsiteX11" fmla="*/ 14726 w 50966"/>
                    <a:gd name="connsiteY11" fmla="*/ 3563 h 104873"/>
                    <a:gd name="connsiteX12" fmla="*/ 8821 w 50966"/>
                    <a:gd name="connsiteY12" fmla="*/ 24682 h 104873"/>
                    <a:gd name="connsiteX13" fmla="*/ 8821 w 50966"/>
                    <a:gd name="connsiteY13" fmla="*/ 69021 h 104873"/>
                    <a:gd name="connsiteX14" fmla="*/ -1026 w 50966"/>
                    <a:gd name="connsiteY14" fmla="*/ 69021 h 104873"/>
                    <a:gd name="connsiteX15" fmla="*/ -1026 w 50966"/>
                    <a:gd name="connsiteY15" fmla="*/ 79452 h 104873"/>
                    <a:gd name="connsiteX16" fmla="*/ 8821 w 50966"/>
                    <a:gd name="connsiteY16" fmla="*/ 79452 h 104873"/>
                    <a:gd name="connsiteX17" fmla="*/ 8821 w 50966"/>
                    <a:gd name="connsiteY17" fmla="*/ 102648 h 104873"/>
                    <a:gd name="connsiteX18" fmla="*/ 22310 w 50966"/>
                    <a:gd name="connsiteY18" fmla="*/ 102648 h 104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966" h="104873">
                      <a:moveTo>
                        <a:pt x="22310" y="102648"/>
                      </a:moveTo>
                      <a:lnTo>
                        <a:pt x="22310" y="79452"/>
                      </a:lnTo>
                      <a:lnTo>
                        <a:pt x="49940" y="79452"/>
                      </a:lnTo>
                      <a:lnTo>
                        <a:pt x="49940" y="69021"/>
                      </a:lnTo>
                      <a:lnTo>
                        <a:pt x="22310" y="69021"/>
                      </a:lnTo>
                      <a:lnTo>
                        <a:pt x="22310" y="24682"/>
                      </a:lnTo>
                      <a:cubicBezTo>
                        <a:pt x="22310" y="18023"/>
                        <a:pt x="23220" y="13745"/>
                        <a:pt x="25040" y="11847"/>
                      </a:cubicBezTo>
                      <a:cubicBezTo>
                        <a:pt x="26860" y="9949"/>
                        <a:pt x="30571" y="9000"/>
                        <a:pt x="36172" y="9000"/>
                      </a:cubicBezTo>
                      <a:lnTo>
                        <a:pt x="49940" y="9000"/>
                      </a:lnTo>
                      <a:lnTo>
                        <a:pt x="49940" y="-2225"/>
                      </a:lnTo>
                      <a:lnTo>
                        <a:pt x="36172" y="-2225"/>
                      </a:lnTo>
                      <a:cubicBezTo>
                        <a:pt x="25810" y="-2225"/>
                        <a:pt x="18662" y="-296"/>
                        <a:pt x="14726" y="3563"/>
                      </a:cubicBezTo>
                      <a:cubicBezTo>
                        <a:pt x="10789" y="7437"/>
                        <a:pt x="8821" y="14476"/>
                        <a:pt x="8821" y="24682"/>
                      </a:cubicBezTo>
                      <a:lnTo>
                        <a:pt x="8821" y="69021"/>
                      </a:lnTo>
                      <a:lnTo>
                        <a:pt x="-1026" y="69021"/>
                      </a:lnTo>
                      <a:lnTo>
                        <a:pt x="-1026" y="79452"/>
                      </a:lnTo>
                      <a:lnTo>
                        <a:pt x="8821" y="79452"/>
                      </a:lnTo>
                      <a:lnTo>
                        <a:pt x="8821" y="102648"/>
                      </a:lnTo>
                      <a:lnTo>
                        <a:pt x="22310" y="1026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3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5" name="Freeform: Shape 514">
                  <a:extLst>
                    <a:ext uri="{FF2B5EF4-FFF2-40B4-BE49-F238E27FC236}">
                      <a16:creationId xmlns:a16="http://schemas.microsoft.com/office/drawing/2014/main" id="{9C65B137-234E-39AD-E9A2-5F844DE3F19F}"/>
                    </a:ext>
                  </a:extLst>
                </p:cNvPr>
                <p:cNvSpPr/>
                <p:nvPr/>
              </p:nvSpPr>
              <p:spPr>
                <a:xfrm flipV="1">
                  <a:off x="6000477" y="6459907"/>
                  <a:ext cx="50966" cy="104874"/>
                </a:xfrm>
                <a:custGeom>
                  <a:avLst/>
                  <a:gdLst>
                    <a:gd name="connsiteX0" fmla="*/ 22316 w 50966"/>
                    <a:gd name="connsiteY0" fmla="*/ 102648 h 104873"/>
                    <a:gd name="connsiteX1" fmla="*/ 22316 w 50966"/>
                    <a:gd name="connsiteY1" fmla="*/ 79452 h 104873"/>
                    <a:gd name="connsiteX2" fmla="*/ 49946 w 50966"/>
                    <a:gd name="connsiteY2" fmla="*/ 79452 h 104873"/>
                    <a:gd name="connsiteX3" fmla="*/ 49946 w 50966"/>
                    <a:gd name="connsiteY3" fmla="*/ 69021 h 104873"/>
                    <a:gd name="connsiteX4" fmla="*/ 22316 w 50966"/>
                    <a:gd name="connsiteY4" fmla="*/ 69021 h 104873"/>
                    <a:gd name="connsiteX5" fmla="*/ 22316 w 50966"/>
                    <a:gd name="connsiteY5" fmla="*/ 24682 h 104873"/>
                    <a:gd name="connsiteX6" fmla="*/ 25047 w 50966"/>
                    <a:gd name="connsiteY6" fmla="*/ 11847 h 104873"/>
                    <a:gd name="connsiteX7" fmla="*/ 36178 w 50966"/>
                    <a:gd name="connsiteY7" fmla="*/ 9000 h 104873"/>
                    <a:gd name="connsiteX8" fmla="*/ 49946 w 50966"/>
                    <a:gd name="connsiteY8" fmla="*/ 9000 h 104873"/>
                    <a:gd name="connsiteX9" fmla="*/ 49946 w 50966"/>
                    <a:gd name="connsiteY9" fmla="*/ -2225 h 104873"/>
                    <a:gd name="connsiteX10" fmla="*/ 36178 w 50966"/>
                    <a:gd name="connsiteY10" fmla="*/ -2225 h 104873"/>
                    <a:gd name="connsiteX11" fmla="*/ 14732 w 50966"/>
                    <a:gd name="connsiteY11" fmla="*/ 3563 h 104873"/>
                    <a:gd name="connsiteX12" fmla="*/ 8828 w 50966"/>
                    <a:gd name="connsiteY12" fmla="*/ 24682 h 104873"/>
                    <a:gd name="connsiteX13" fmla="*/ 8828 w 50966"/>
                    <a:gd name="connsiteY13" fmla="*/ 69021 h 104873"/>
                    <a:gd name="connsiteX14" fmla="*/ -1020 w 50966"/>
                    <a:gd name="connsiteY14" fmla="*/ 69021 h 104873"/>
                    <a:gd name="connsiteX15" fmla="*/ -1020 w 50966"/>
                    <a:gd name="connsiteY15" fmla="*/ 79452 h 104873"/>
                    <a:gd name="connsiteX16" fmla="*/ 8828 w 50966"/>
                    <a:gd name="connsiteY16" fmla="*/ 79452 h 104873"/>
                    <a:gd name="connsiteX17" fmla="*/ 8828 w 50966"/>
                    <a:gd name="connsiteY17" fmla="*/ 102648 h 104873"/>
                    <a:gd name="connsiteX18" fmla="*/ 22316 w 50966"/>
                    <a:gd name="connsiteY18" fmla="*/ 102648 h 104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966" h="104873">
                      <a:moveTo>
                        <a:pt x="22316" y="102648"/>
                      </a:moveTo>
                      <a:lnTo>
                        <a:pt x="22316" y="79452"/>
                      </a:lnTo>
                      <a:lnTo>
                        <a:pt x="49946" y="79452"/>
                      </a:lnTo>
                      <a:lnTo>
                        <a:pt x="49946" y="69021"/>
                      </a:lnTo>
                      <a:lnTo>
                        <a:pt x="22316" y="69021"/>
                      </a:lnTo>
                      <a:lnTo>
                        <a:pt x="22316" y="24682"/>
                      </a:lnTo>
                      <a:cubicBezTo>
                        <a:pt x="22316" y="18023"/>
                        <a:pt x="23226" y="13745"/>
                        <a:pt x="25047" y="11847"/>
                      </a:cubicBezTo>
                      <a:cubicBezTo>
                        <a:pt x="26867" y="9949"/>
                        <a:pt x="30577" y="9000"/>
                        <a:pt x="36178" y="9000"/>
                      </a:cubicBezTo>
                      <a:lnTo>
                        <a:pt x="49946" y="9000"/>
                      </a:lnTo>
                      <a:lnTo>
                        <a:pt x="49946" y="-2225"/>
                      </a:lnTo>
                      <a:lnTo>
                        <a:pt x="36178" y="-2225"/>
                      </a:lnTo>
                      <a:cubicBezTo>
                        <a:pt x="25817" y="-2225"/>
                        <a:pt x="18668" y="-296"/>
                        <a:pt x="14732" y="3563"/>
                      </a:cubicBezTo>
                      <a:cubicBezTo>
                        <a:pt x="10796" y="7437"/>
                        <a:pt x="8828" y="14476"/>
                        <a:pt x="8828" y="24682"/>
                      </a:cubicBezTo>
                      <a:lnTo>
                        <a:pt x="8828" y="69021"/>
                      </a:lnTo>
                      <a:lnTo>
                        <a:pt x="-1020" y="69021"/>
                      </a:lnTo>
                      <a:lnTo>
                        <a:pt x="-1020" y="79452"/>
                      </a:lnTo>
                      <a:lnTo>
                        <a:pt x="8828" y="79452"/>
                      </a:lnTo>
                      <a:lnTo>
                        <a:pt x="8828" y="102648"/>
                      </a:lnTo>
                      <a:lnTo>
                        <a:pt x="22316" y="1026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3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6" name="Freeform: Shape 515">
                  <a:extLst>
                    <a:ext uri="{FF2B5EF4-FFF2-40B4-BE49-F238E27FC236}">
                      <a16:creationId xmlns:a16="http://schemas.microsoft.com/office/drawing/2014/main" id="{25F9FA48-F9FC-C158-2319-D7EF4E92B6AD}"/>
                    </a:ext>
                  </a:extLst>
                </p:cNvPr>
                <p:cNvSpPr/>
                <p:nvPr/>
              </p:nvSpPr>
              <p:spPr>
                <a:xfrm flipV="1">
                  <a:off x="6063261" y="6481143"/>
                  <a:ext cx="74980" cy="85760"/>
                </a:xfrm>
                <a:custGeom>
                  <a:avLst/>
                  <a:gdLst>
                    <a:gd name="connsiteX0" fmla="*/ 35771 w 74979"/>
                    <a:gd name="connsiteY0" fmla="*/ 72673 h 85760"/>
                    <a:gd name="connsiteX1" fmla="*/ 18712 w 74979"/>
                    <a:gd name="connsiteY1" fmla="*/ 64249 h 85760"/>
                    <a:gd name="connsiteX2" fmla="*/ 12435 w 74979"/>
                    <a:gd name="connsiteY2" fmla="*/ 41169 h 85760"/>
                    <a:gd name="connsiteX3" fmla="*/ 18666 w 74979"/>
                    <a:gd name="connsiteY3" fmla="*/ 18090 h 85760"/>
                    <a:gd name="connsiteX4" fmla="*/ 35771 w 74979"/>
                    <a:gd name="connsiteY4" fmla="*/ 9665 h 85760"/>
                    <a:gd name="connsiteX5" fmla="*/ 52760 w 74979"/>
                    <a:gd name="connsiteY5" fmla="*/ 18113 h 85760"/>
                    <a:gd name="connsiteX6" fmla="*/ 59037 w 74979"/>
                    <a:gd name="connsiteY6" fmla="*/ 41169 h 85760"/>
                    <a:gd name="connsiteX7" fmla="*/ 52760 w 74979"/>
                    <a:gd name="connsiteY7" fmla="*/ 64179 h 85760"/>
                    <a:gd name="connsiteX8" fmla="*/ 35771 w 74979"/>
                    <a:gd name="connsiteY8" fmla="*/ 72673 h 85760"/>
                    <a:gd name="connsiteX9" fmla="*/ 35771 w 74979"/>
                    <a:gd name="connsiteY9" fmla="*/ 84038 h 85760"/>
                    <a:gd name="connsiteX10" fmla="*/ 63261 w 74979"/>
                    <a:gd name="connsiteY10" fmla="*/ 72650 h 85760"/>
                    <a:gd name="connsiteX11" fmla="*/ 73272 w 74979"/>
                    <a:gd name="connsiteY11" fmla="*/ 41169 h 85760"/>
                    <a:gd name="connsiteX12" fmla="*/ 63261 w 74979"/>
                    <a:gd name="connsiteY12" fmla="*/ 9689 h 85760"/>
                    <a:gd name="connsiteX13" fmla="*/ 35771 w 74979"/>
                    <a:gd name="connsiteY13" fmla="*/ -1723 h 85760"/>
                    <a:gd name="connsiteX14" fmla="*/ 8234 w 74979"/>
                    <a:gd name="connsiteY14" fmla="*/ 9689 h 85760"/>
                    <a:gd name="connsiteX15" fmla="*/ -1707 w 74979"/>
                    <a:gd name="connsiteY15" fmla="*/ 41169 h 85760"/>
                    <a:gd name="connsiteX16" fmla="*/ 8234 w 74979"/>
                    <a:gd name="connsiteY16" fmla="*/ 72650 h 85760"/>
                    <a:gd name="connsiteX17" fmla="*/ 35771 w 74979"/>
                    <a:gd name="connsiteY17" fmla="*/ 84038 h 85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4979" h="85760">
                      <a:moveTo>
                        <a:pt x="35771" y="72673"/>
                      </a:moveTo>
                      <a:cubicBezTo>
                        <a:pt x="28583" y="72673"/>
                        <a:pt x="22897" y="69865"/>
                        <a:pt x="18712" y="64249"/>
                      </a:cubicBezTo>
                      <a:cubicBezTo>
                        <a:pt x="14527" y="58632"/>
                        <a:pt x="12435" y="50939"/>
                        <a:pt x="12435" y="41169"/>
                      </a:cubicBezTo>
                      <a:cubicBezTo>
                        <a:pt x="12435" y="31399"/>
                        <a:pt x="14512" y="23706"/>
                        <a:pt x="18666" y="18090"/>
                      </a:cubicBezTo>
                      <a:cubicBezTo>
                        <a:pt x="22835" y="12473"/>
                        <a:pt x="28537" y="9665"/>
                        <a:pt x="35771" y="9665"/>
                      </a:cubicBezTo>
                      <a:cubicBezTo>
                        <a:pt x="42928" y="9665"/>
                        <a:pt x="48590" y="12481"/>
                        <a:pt x="52760" y="18113"/>
                      </a:cubicBezTo>
                      <a:cubicBezTo>
                        <a:pt x="56945" y="23760"/>
                        <a:pt x="59037" y="31446"/>
                        <a:pt x="59037" y="41169"/>
                      </a:cubicBezTo>
                      <a:cubicBezTo>
                        <a:pt x="59037" y="50846"/>
                        <a:pt x="56945" y="58516"/>
                        <a:pt x="52760" y="64179"/>
                      </a:cubicBezTo>
                      <a:cubicBezTo>
                        <a:pt x="48590" y="69842"/>
                        <a:pt x="42928" y="72673"/>
                        <a:pt x="35771" y="72673"/>
                      </a:cubicBezTo>
                      <a:close/>
                      <a:moveTo>
                        <a:pt x="35771" y="84038"/>
                      </a:moveTo>
                      <a:cubicBezTo>
                        <a:pt x="47439" y="84038"/>
                        <a:pt x="56603" y="80242"/>
                        <a:pt x="63261" y="72650"/>
                      </a:cubicBezTo>
                      <a:cubicBezTo>
                        <a:pt x="69935" y="65073"/>
                        <a:pt x="73272" y="54580"/>
                        <a:pt x="73272" y="41169"/>
                      </a:cubicBezTo>
                      <a:cubicBezTo>
                        <a:pt x="73272" y="27805"/>
                        <a:pt x="69935" y="17312"/>
                        <a:pt x="63261" y="9689"/>
                      </a:cubicBezTo>
                      <a:cubicBezTo>
                        <a:pt x="56603" y="2081"/>
                        <a:pt x="47439" y="-1723"/>
                        <a:pt x="35771" y="-1723"/>
                      </a:cubicBezTo>
                      <a:cubicBezTo>
                        <a:pt x="24056" y="-1723"/>
                        <a:pt x="14877" y="2081"/>
                        <a:pt x="8234" y="9689"/>
                      </a:cubicBezTo>
                      <a:cubicBezTo>
                        <a:pt x="1607" y="17312"/>
                        <a:pt x="-1707" y="27805"/>
                        <a:pt x="-1707" y="41169"/>
                      </a:cubicBezTo>
                      <a:cubicBezTo>
                        <a:pt x="-1707" y="54580"/>
                        <a:pt x="1607" y="65073"/>
                        <a:pt x="8234" y="72650"/>
                      </a:cubicBezTo>
                      <a:cubicBezTo>
                        <a:pt x="14877" y="80242"/>
                        <a:pt x="24056" y="84038"/>
                        <a:pt x="35771" y="8403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3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7" name="Freeform: Shape 516">
                  <a:extLst>
                    <a:ext uri="{FF2B5EF4-FFF2-40B4-BE49-F238E27FC236}">
                      <a16:creationId xmlns:a16="http://schemas.microsoft.com/office/drawing/2014/main" id="{F8D918EF-9B5D-338F-D406-293C4E05F155}"/>
                    </a:ext>
                  </a:extLst>
                </p:cNvPr>
                <p:cNvSpPr/>
                <p:nvPr/>
              </p:nvSpPr>
              <p:spPr>
                <a:xfrm flipV="1">
                  <a:off x="6159957" y="6481143"/>
                  <a:ext cx="119247" cy="83637"/>
                </a:xfrm>
                <a:custGeom>
                  <a:avLst/>
                  <a:gdLst>
                    <a:gd name="connsiteX0" fmla="*/ 61235 w 119248"/>
                    <a:gd name="connsiteY0" fmla="*/ 64226 h 83637"/>
                    <a:gd name="connsiteX1" fmla="*/ 73276 w 119248"/>
                    <a:gd name="connsiteY1" fmla="*/ 77575 h 83637"/>
                    <a:gd name="connsiteX2" fmla="*/ 89751 w 119248"/>
                    <a:gd name="connsiteY2" fmla="*/ 81869 h 83637"/>
                    <a:gd name="connsiteX3" fmla="*/ 109447 w 119248"/>
                    <a:gd name="connsiteY3" fmla="*/ 72931 h 83637"/>
                    <a:gd name="connsiteX4" fmla="*/ 116378 w 119248"/>
                    <a:gd name="connsiteY4" fmla="*/ 47541 h 83637"/>
                    <a:gd name="connsiteX5" fmla="*/ 116378 w 119248"/>
                    <a:gd name="connsiteY5" fmla="*/ -1768 h 83637"/>
                    <a:gd name="connsiteX6" fmla="*/ 102890 w 119248"/>
                    <a:gd name="connsiteY6" fmla="*/ -1768 h 83637"/>
                    <a:gd name="connsiteX7" fmla="*/ 102890 w 119248"/>
                    <a:gd name="connsiteY7" fmla="*/ 47098 h 83637"/>
                    <a:gd name="connsiteX8" fmla="*/ 98713 w 119248"/>
                    <a:gd name="connsiteY8" fmla="*/ 64506 h 83637"/>
                    <a:gd name="connsiteX9" fmla="*/ 86041 w 119248"/>
                    <a:gd name="connsiteY9" fmla="*/ 70201 h 83637"/>
                    <a:gd name="connsiteX10" fmla="*/ 69542 w 119248"/>
                    <a:gd name="connsiteY10" fmla="*/ 63270 h 83637"/>
                    <a:gd name="connsiteX11" fmla="*/ 63498 w 119248"/>
                    <a:gd name="connsiteY11" fmla="*/ 44391 h 83637"/>
                    <a:gd name="connsiteX12" fmla="*/ 63498 w 119248"/>
                    <a:gd name="connsiteY12" fmla="*/ -1768 h 83637"/>
                    <a:gd name="connsiteX13" fmla="*/ 50010 w 119248"/>
                    <a:gd name="connsiteY13" fmla="*/ -1768 h 83637"/>
                    <a:gd name="connsiteX14" fmla="*/ 50010 w 119248"/>
                    <a:gd name="connsiteY14" fmla="*/ 47098 h 83637"/>
                    <a:gd name="connsiteX15" fmla="*/ 45856 w 119248"/>
                    <a:gd name="connsiteY15" fmla="*/ 64553 h 83637"/>
                    <a:gd name="connsiteX16" fmla="*/ 33021 w 119248"/>
                    <a:gd name="connsiteY16" fmla="*/ 70201 h 83637"/>
                    <a:gd name="connsiteX17" fmla="*/ 16662 w 119248"/>
                    <a:gd name="connsiteY17" fmla="*/ 63246 h 83637"/>
                    <a:gd name="connsiteX18" fmla="*/ 10618 w 119248"/>
                    <a:gd name="connsiteY18" fmla="*/ 44391 h 83637"/>
                    <a:gd name="connsiteX19" fmla="*/ 10618 w 119248"/>
                    <a:gd name="connsiteY19" fmla="*/ -1768 h 83637"/>
                    <a:gd name="connsiteX20" fmla="*/ -2870 w 119248"/>
                    <a:gd name="connsiteY20" fmla="*/ -1768 h 83637"/>
                    <a:gd name="connsiteX21" fmla="*/ -2870 w 119248"/>
                    <a:gd name="connsiteY21" fmla="*/ 79908 h 83637"/>
                    <a:gd name="connsiteX22" fmla="*/ 10618 w 119248"/>
                    <a:gd name="connsiteY22" fmla="*/ 79908 h 83637"/>
                    <a:gd name="connsiteX23" fmla="*/ 10618 w 119248"/>
                    <a:gd name="connsiteY23" fmla="*/ 67213 h 83637"/>
                    <a:gd name="connsiteX24" fmla="*/ 21633 w 119248"/>
                    <a:gd name="connsiteY24" fmla="*/ 78298 h 83637"/>
                    <a:gd name="connsiteX25" fmla="*/ 36872 w 119248"/>
                    <a:gd name="connsiteY25" fmla="*/ 81869 h 83637"/>
                    <a:gd name="connsiteX26" fmla="*/ 52017 w 119248"/>
                    <a:gd name="connsiteY26" fmla="*/ 77341 h 83637"/>
                    <a:gd name="connsiteX27" fmla="*/ 61235 w 119248"/>
                    <a:gd name="connsiteY27" fmla="*/ 64226 h 83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19248" h="83637">
                      <a:moveTo>
                        <a:pt x="61235" y="64226"/>
                      </a:moveTo>
                      <a:cubicBezTo>
                        <a:pt x="64595" y="70263"/>
                        <a:pt x="68609" y="74712"/>
                        <a:pt x="73276" y="77575"/>
                      </a:cubicBezTo>
                      <a:cubicBezTo>
                        <a:pt x="77943" y="80437"/>
                        <a:pt x="83435" y="81869"/>
                        <a:pt x="89751" y="81869"/>
                      </a:cubicBezTo>
                      <a:cubicBezTo>
                        <a:pt x="98262" y="81869"/>
                        <a:pt x="104827" y="78889"/>
                        <a:pt x="109447" y="72931"/>
                      </a:cubicBezTo>
                      <a:cubicBezTo>
                        <a:pt x="114068" y="66988"/>
                        <a:pt x="116378" y="58525"/>
                        <a:pt x="116378" y="47541"/>
                      </a:cubicBezTo>
                      <a:lnTo>
                        <a:pt x="116378" y="-1768"/>
                      </a:lnTo>
                      <a:lnTo>
                        <a:pt x="102890" y="-1768"/>
                      </a:lnTo>
                      <a:lnTo>
                        <a:pt x="102890" y="47098"/>
                      </a:lnTo>
                      <a:cubicBezTo>
                        <a:pt x="102890" y="54923"/>
                        <a:pt x="101497" y="60726"/>
                        <a:pt x="98713" y="64506"/>
                      </a:cubicBezTo>
                      <a:cubicBezTo>
                        <a:pt x="95943" y="68303"/>
                        <a:pt x="91719" y="70201"/>
                        <a:pt x="86041" y="70201"/>
                      </a:cubicBezTo>
                      <a:cubicBezTo>
                        <a:pt x="79087" y="70201"/>
                        <a:pt x="73587" y="67890"/>
                        <a:pt x="69542" y="63270"/>
                      </a:cubicBezTo>
                      <a:cubicBezTo>
                        <a:pt x="65513" y="58665"/>
                        <a:pt x="63498" y="52372"/>
                        <a:pt x="63498" y="44391"/>
                      </a:cubicBezTo>
                      <a:lnTo>
                        <a:pt x="63498" y="-1768"/>
                      </a:lnTo>
                      <a:lnTo>
                        <a:pt x="50010" y="-1768"/>
                      </a:lnTo>
                      <a:lnTo>
                        <a:pt x="50010" y="47098"/>
                      </a:lnTo>
                      <a:cubicBezTo>
                        <a:pt x="50010" y="54970"/>
                        <a:pt x="48625" y="60788"/>
                        <a:pt x="45856" y="64553"/>
                      </a:cubicBezTo>
                      <a:cubicBezTo>
                        <a:pt x="43087" y="68318"/>
                        <a:pt x="38808" y="70201"/>
                        <a:pt x="33021" y="70201"/>
                      </a:cubicBezTo>
                      <a:cubicBezTo>
                        <a:pt x="26160" y="70201"/>
                        <a:pt x="20707" y="67883"/>
                        <a:pt x="16662" y="63246"/>
                      </a:cubicBezTo>
                      <a:cubicBezTo>
                        <a:pt x="12633" y="58610"/>
                        <a:pt x="10618" y="52325"/>
                        <a:pt x="10618" y="44391"/>
                      </a:cubicBezTo>
                      <a:lnTo>
                        <a:pt x="10618" y="-1768"/>
                      </a:lnTo>
                      <a:lnTo>
                        <a:pt x="-2870" y="-1768"/>
                      </a:lnTo>
                      <a:lnTo>
                        <a:pt x="-2870" y="79908"/>
                      </a:lnTo>
                      <a:lnTo>
                        <a:pt x="10618" y="79908"/>
                      </a:lnTo>
                      <a:lnTo>
                        <a:pt x="10618" y="67213"/>
                      </a:lnTo>
                      <a:cubicBezTo>
                        <a:pt x="13683" y="72223"/>
                        <a:pt x="17355" y="75918"/>
                        <a:pt x="21633" y="78298"/>
                      </a:cubicBezTo>
                      <a:cubicBezTo>
                        <a:pt x="25911" y="80678"/>
                        <a:pt x="30991" y="81869"/>
                        <a:pt x="36872" y="81869"/>
                      </a:cubicBezTo>
                      <a:cubicBezTo>
                        <a:pt x="42815" y="81869"/>
                        <a:pt x="47863" y="80359"/>
                        <a:pt x="52017" y="77341"/>
                      </a:cubicBezTo>
                      <a:cubicBezTo>
                        <a:pt x="56171" y="74339"/>
                        <a:pt x="59243" y="69967"/>
                        <a:pt x="61235" y="6422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3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8" name="Freeform: Shape 517">
                  <a:extLst>
                    <a:ext uri="{FF2B5EF4-FFF2-40B4-BE49-F238E27FC236}">
                      <a16:creationId xmlns:a16="http://schemas.microsoft.com/office/drawing/2014/main" id="{EB3C94F5-2E85-6760-FD76-88AFEFCF45C1}"/>
                    </a:ext>
                  </a:extLst>
                </p:cNvPr>
                <p:cNvSpPr/>
                <p:nvPr/>
              </p:nvSpPr>
              <p:spPr>
                <a:xfrm flipV="1">
                  <a:off x="6291887" y="3908393"/>
                  <a:ext cx="8890" cy="8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0" h="8890"/>
                  </a:pathLst>
                </a:custGeom>
                <a:solidFill>
                  <a:srgbClr val="000000"/>
                </a:solidFill>
                <a:ln w="23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9" name="Freeform: Shape 518">
                  <a:extLst>
                    <a:ext uri="{FF2B5EF4-FFF2-40B4-BE49-F238E27FC236}">
                      <a16:creationId xmlns:a16="http://schemas.microsoft.com/office/drawing/2014/main" id="{F5346DA1-ADB3-EEE4-0D96-DB3AA8E7F7E8}"/>
                    </a:ext>
                  </a:extLst>
                </p:cNvPr>
                <p:cNvSpPr/>
                <p:nvPr/>
              </p:nvSpPr>
              <p:spPr>
                <a:xfrm flipV="1">
                  <a:off x="6347458" y="6481143"/>
                  <a:ext cx="62424" cy="85760"/>
                </a:xfrm>
                <a:custGeom>
                  <a:avLst/>
                  <a:gdLst>
                    <a:gd name="connsiteX0" fmla="*/ 56637 w 62424"/>
                    <a:gd name="connsiteY0" fmla="*/ 79674 h 85760"/>
                    <a:gd name="connsiteX1" fmla="*/ 56637 w 62424"/>
                    <a:gd name="connsiteY1" fmla="*/ 66979 h 85760"/>
                    <a:gd name="connsiteX2" fmla="*/ 44828 w 62424"/>
                    <a:gd name="connsiteY2" fmla="*/ 71343 h 85760"/>
                    <a:gd name="connsiteX3" fmla="*/ 32133 w 62424"/>
                    <a:gd name="connsiteY3" fmla="*/ 72813 h 85760"/>
                    <a:gd name="connsiteX4" fmla="*/ 17152 w 62424"/>
                    <a:gd name="connsiteY4" fmla="*/ 69756 h 85760"/>
                    <a:gd name="connsiteX5" fmla="*/ 12158 w 62424"/>
                    <a:gd name="connsiteY5" fmla="*/ 60562 h 85760"/>
                    <a:gd name="connsiteX6" fmla="*/ 15728 w 62424"/>
                    <a:gd name="connsiteY6" fmla="*/ 53234 h 85760"/>
                    <a:gd name="connsiteX7" fmla="*/ 30103 w 62424"/>
                    <a:gd name="connsiteY7" fmla="*/ 48170 h 85760"/>
                    <a:gd name="connsiteX8" fmla="*/ 34700 w 62424"/>
                    <a:gd name="connsiteY8" fmla="*/ 47143 h 85760"/>
                    <a:gd name="connsiteX9" fmla="*/ 55003 w 62424"/>
                    <a:gd name="connsiteY9" fmla="*/ 38509 h 85760"/>
                    <a:gd name="connsiteX10" fmla="*/ 61024 w 62424"/>
                    <a:gd name="connsiteY10" fmla="*/ 22944 h 85760"/>
                    <a:gd name="connsiteX11" fmla="*/ 52016 w 62424"/>
                    <a:gd name="connsiteY11" fmla="*/ 4905 h 85760"/>
                    <a:gd name="connsiteX12" fmla="*/ 27256 w 62424"/>
                    <a:gd name="connsiteY12" fmla="*/ -1723 h 85760"/>
                    <a:gd name="connsiteX13" fmla="*/ 13581 w 62424"/>
                    <a:gd name="connsiteY13" fmla="*/ -439 h 85760"/>
                    <a:gd name="connsiteX14" fmla="*/ -1401 w 62424"/>
                    <a:gd name="connsiteY14" fmla="*/ 3388 h 85760"/>
                    <a:gd name="connsiteX15" fmla="*/ -1401 w 62424"/>
                    <a:gd name="connsiteY15" fmla="*/ 17249 h 85760"/>
                    <a:gd name="connsiteX16" fmla="*/ 13254 w 62424"/>
                    <a:gd name="connsiteY16" fmla="*/ 11439 h 85760"/>
                    <a:gd name="connsiteX17" fmla="*/ 27560 w 62424"/>
                    <a:gd name="connsiteY17" fmla="*/ 9525 h 85760"/>
                    <a:gd name="connsiteX18" fmla="*/ 42121 w 62424"/>
                    <a:gd name="connsiteY18" fmla="*/ 12769 h 85760"/>
                    <a:gd name="connsiteX19" fmla="*/ 47232 w 62424"/>
                    <a:gd name="connsiteY19" fmla="*/ 21917 h 85760"/>
                    <a:gd name="connsiteX20" fmla="*/ 43545 w 62424"/>
                    <a:gd name="connsiteY20" fmla="*/ 30294 h 85760"/>
                    <a:gd name="connsiteX21" fmla="*/ 27396 w 62424"/>
                    <a:gd name="connsiteY21" fmla="*/ 35918 h 85760"/>
                    <a:gd name="connsiteX22" fmla="*/ 22729 w 62424"/>
                    <a:gd name="connsiteY22" fmla="*/ 37015 h 85760"/>
                    <a:gd name="connsiteX23" fmla="*/ 4713 w 62424"/>
                    <a:gd name="connsiteY23" fmla="*/ 45066 h 85760"/>
                    <a:gd name="connsiteX24" fmla="*/ -817 w 62424"/>
                    <a:gd name="connsiteY24" fmla="*/ 59978 h 85760"/>
                    <a:gd name="connsiteX25" fmla="*/ 7350 w 62424"/>
                    <a:gd name="connsiteY25" fmla="*/ 77760 h 85760"/>
                    <a:gd name="connsiteX26" fmla="*/ 30547 w 62424"/>
                    <a:gd name="connsiteY26" fmla="*/ 84038 h 85760"/>
                    <a:gd name="connsiteX27" fmla="*/ 44525 w 62424"/>
                    <a:gd name="connsiteY27" fmla="*/ 82941 h 85760"/>
                    <a:gd name="connsiteX28" fmla="*/ 56637 w 62424"/>
                    <a:gd name="connsiteY28" fmla="*/ 79674 h 85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62424" h="85760">
                      <a:moveTo>
                        <a:pt x="56637" y="79674"/>
                      </a:moveTo>
                      <a:lnTo>
                        <a:pt x="56637" y="66979"/>
                      </a:lnTo>
                      <a:cubicBezTo>
                        <a:pt x="52856" y="68924"/>
                        <a:pt x="48920" y="70378"/>
                        <a:pt x="44828" y="71343"/>
                      </a:cubicBezTo>
                      <a:cubicBezTo>
                        <a:pt x="40752" y="72323"/>
                        <a:pt x="36521" y="72813"/>
                        <a:pt x="32133" y="72813"/>
                      </a:cubicBezTo>
                      <a:cubicBezTo>
                        <a:pt x="25475" y="72813"/>
                        <a:pt x="20481" y="71794"/>
                        <a:pt x="17152" y="69756"/>
                      </a:cubicBezTo>
                      <a:cubicBezTo>
                        <a:pt x="13822" y="67718"/>
                        <a:pt x="12158" y="64653"/>
                        <a:pt x="12158" y="60562"/>
                      </a:cubicBezTo>
                      <a:cubicBezTo>
                        <a:pt x="12158" y="57450"/>
                        <a:pt x="13348" y="55008"/>
                        <a:pt x="15728" y="53234"/>
                      </a:cubicBezTo>
                      <a:cubicBezTo>
                        <a:pt x="18108" y="51460"/>
                        <a:pt x="22900" y="49773"/>
                        <a:pt x="30103" y="48170"/>
                      </a:cubicBezTo>
                      <a:lnTo>
                        <a:pt x="34700" y="47143"/>
                      </a:lnTo>
                      <a:cubicBezTo>
                        <a:pt x="44222" y="45105"/>
                        <a:pt x="50989" y="42227"/>
                        <a:pt x="55003" y="38509"/>
                      </a:cubicBezTo>
                      <a:cubicBezTo>
                        <a:pt x="59017" y="34791"/>
                        <a:pt x="61024" y="29602"/>
                        <a:pt x="61024" y="22944"/>
                      </a:cubicBezTo>
                      <a:cubicBezTo>
                        <a:pt x="61024" y="15351"/>
                        <a:pt x="58021" y="9339"/>
                        <a:pt x="52016" y="4905"/>
                      </a:cubicBezTo>
                      <a:cubicBezTo>
                        <a:pt x="46011" y="486"/>
                        <a:pt x="37758" y="-1723"/>
                        <a:pt x="27256" y="-1723"/>
                      </a:cubicBezTo>
                      <a:cubicBezTo>
                        <a:pt x="22885" y="-1723"/>
                        <a:pt x="18326" y="-1295"/>
                        <a:pt x="13581" y="-439"/>
                      </a:cubicBezTo>
                      <a:cubicBezTo>
                        <a:pt x="8836" y="416"/>
                        <a:pt x="3842" y="1692"/>
                        <a:pt x="-1401" y="3388"/>
                      </a:cubicBezTo>
                      <a:lnTo>
                        <a:pt x="-1401" y="17249"/>
                      </a:lnTo>
                      <a:cubicBezTo>
                        <a:pt x="3562" y="14667"/>
                        <a:pt x="8447" y="12730"/>
                        <a:pt x="13254" y="11439"/>
                      </a:cubicBezTo>
                      <a:cubicBezTo>
                        <a:pt x="18062" y="10163"/>
                        <a:pt x="22830" y="9525"/>
                        <a:pt x="27560" y="9525"/>
                      </a:cubicBezTo>
                      <a:cubicBezTo>
                        <a:pt x="33876" y="9525"/>
                        <a:pt x="38730" y="10606"/>
                        <a:pt x="42121" y="12769"/>
                      </a:cubicBezTo>
                      <a:cubicBezTo>
                        <a:pt x="45528" y="14931"/>
                        <a:pt x="47232" y="17981"/>
                        <a:pt x="47232" y="21917"/>
                      </a:cubicBezTo>
                      <a:cubicBezTo>
                        <a:pt x="47232" y="25557"/>
                        <a:pt x="46003" y="28350"/>
                        <a:pt x="43545" y="30294"/>
                      </a:cubicBezTo>
                      <a:cubicBezTo>
                        <a:pt x="41102" y="32239"/>
                        <a:pt x="35720" y="34114"/>
                        <a:pt x="27396" y="35918"/>
                      </a:cubicBezTo>
                      <a:lnTo>
                        <a:pt x="22729" y="37015"/>
                      </a:lnTo>
                      <a:cubicBezTo>
                        <a:pt x="14421" y="38758"/>
                        <a:pt x="8416" y="41441"/>
                        <a:pt x="4713" y="45066"/>
                      </a:cubicBezTo>
                      <a:cubicBezTo>
                        <a:pt x="1026" y="48691"/>
                        <a:pt x="-817" y="53662"/>
                        <a:pt x="-817" y="59978"/>
                      </a:cubicBezTo>
                      <a:cubicBezTo>
                        <a:pt x="-817" y="67664"/>
                        <a:pt x="1905" y="73591"/>
                        <a:pt x="7350" y="77760"/>
                      </a:cubicBezTo>
                      <a:cubicBezTo>
                        <a:pt x="12796" y="81945"/>
                        <a:pt x="20528" y="84038"/>
                        <a:pt x="30547" y="84038"/>
                      </a:cubicBezTo>
                      <a:cubicBezTo>
                        <a:pt x="35494" y="84038"/>
                        <a:pt x="40153" y="83672"/>
                        <a:pt x="44525" y="82941"/>
                      </a:cubicBezTo>
                      <a:cubicBezTo>
                        <a:pt x="48912" y="82225"/>
                        <a:pt x="52949" y="81136"/>
                        <a:pt x="56637" y="7967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3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0" name="Freeform: Shape 519">
                  <a:extLst>
                    <a:ext uri="{FF2B5EF4-FFF2-40B4-BE49-F238E27FC236}">
                      <a16:creationId xmlns:a16="http://schemas.microsoft.com/office/drawing/2014/main" id="{B295EEA9-66FA-D9FA-6A38-E3B4027CA372}"/>
                    </a:ext>
                  </a:extLst>
                </p:cNvPr>
                <p:cNvSpPr/>
                <p:nvPr/>
              </p:nvSpPr>
              <p:spPr>
                <a:xfrm flipV="1">
                  <a:off x="6421187" y="6459907"/>
                  <a:ext cx="50966" cy="104874"/>
                </a:xfrm>
                <a:custGeom>
                  <a:avLst/>
                  <a:gdLst>
                    <a:gd name="connsiteX0" fmla="*/ 22364 w 50966"/>
                    <a:gd name="connsiteY0" fmla="*/ 102648 h 104873"/>
                    <a:gd name="connsiteX1" fmla="*/ 22364 w 50966"/>
                    <a:gd name="connsiteY1" fmla="*/ 79452 h 104873"/>
                    <a:gd name="connsiteX2" fmla="*/ 49994 w 50966"/>
                    <a:gd name="connsiteY2" fmla="*/ 79452 h 104873"/>
                    <a:gd name="connsiteX3" fmla="*/ 49994 w 50966"/>
                    <a:gd name="connsiteY3" fmla="*/ 69021 h 104873"/>
                    <a:gd name="connsiteX4" fmla="*/ 22364 w 50966"/>
                    <a:gd name="connsiteY4" fmla="*/ 69021 h 104873"/>
                    <a:gd name="connsiteX5" fmla="*/ 22364 w 50966"/>
                    <a:gd name="connsiteY5" fmla="*/ 24682 h 104873"/>
                    <a:gd name="connsiteX6" fmla="*/ 25094 w 50966"/>
                    <a:gd name="connsiteY6" fmla="*/ 11847 h 104873"/>
                    <a:gd name="connsiteX7" fmla="*/ 36225 w 50966"/>
                    <a:gd name="connsiteY7" fmla="*/ 9000 h 104873"/>
                    <a:gd name="connsiteX8" fmla="*/ 49994 w 50966"/>
                    <a:gd name="connsiteY8" fmla="*/ 9000 h 104873"/>
                    <a:gd name="connsiteX9" fmla="*/ 49994 w 50966"/>
                    <a:gd name="connsiteY9" fmla="*/ -2225 h 104873"/>
                    <a:gd name="connsiteX10" fmla="*/ 36225 w 50966"/>
                    <a:gd name="connsiteY10" fmla="*/ -2225 h 104873"/>
                    <a:gd name="connsiteX11" fmla="*/ 14779 w 50966"/>
                    <a:gd name="connsiteY11" fmla="*/ 3563 h 104873"/>
                    <a:gd name="connsiteX12" fmla="*/ 8875 w 50966"/>
                    <a:gd name="connsiteY12" fmla="*/ 24682 h 104873"/>
                    <a:gd name="connsiteX13" fmla="*/ 8875 w 50966"/>
                    <a:gd name="connsiteY13" fmla="*/ 69021 h 104873"/>
                    <a:gd name="connsiteX14" fmla="*/ -973 w 50966"/>
                    <a:gd name="connsiteY14" fmla="*/ 69021 h 104873"/>
                    <a:gd name="connsiteX15" fmla="*/ -973 w 50966"/>
                    <a:gd name="connsiteY15" fmla="*/ 79452 h 104873"/>
                    <a:gd name="connsiteX16" fmla="*/ 8875 w 50966"/>
                    <a:gd name="connsiteY16" fmla="*/ 79452 h 104873"/>
                    <a:gd name="connsiteX17" fmla="*/ 8875 w 50966"/>
                    <a:gd name="connsiteY17" fmla="*/ 102648 h 104873"/>
                    <a:gd name="connsiteX18" fmla="*/ 22364 w 50966"/>
                    <a:gd name="connsiteY18" fmla="*/ 102648 h 104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966" h="104873">
                      <a:moveTo>
                        <a:pt x="22364" y="102648"/>
                      </a:moveTo>
                      <a:lnTo>
                        <a:pt x="22364" y="79452"/>
                      </a:lnTo>
                      <a:lnTo>
                        <a:pt x="49994" y="79452"/>
                      </a:lnTo>
                      <a:lnTo>
                        <a:pt x="49994" y="69021"/>
                      </a:lnTo>
                      <a:lnTo>
                        <a:pt x="22364" y="69021"/>
                      </a:lnTo>
                      <a:lnTo>
                        <a:pt x="22364" y="24682"/>
                      </a:lnTo>
                      <a:cubicBezTo>
                        <a:pt x="22364" y="18023"/>
                        <a:pt x="23274" y="13745"/>
                        <a:pt x="25094" y="11847"/>
                      </a:cubicBezTo>
                      <a:cubicBezTo>
                        <a:pt x="26914" y="9949"/>
                        <a:pt x="30625" y="9000"/>
                        <a:pt x="36225" y="9000"/>
                      </a:cubicBezTo>
                      <a:lnTo>
                        <a:pt x="49994" y="9000"/>
                      </a:lnTo>
                      <a:lnTo>
                        <a:pt x="49994" y="-2225"/>
                      </a:lnTo>
                      <a:lnTo>
                        <a:pt x="36225" y="-2225"/>
                      </a:lnTo>
                      <a:cubicBezTo>
                        <a:pt x="25864" y="-2225"/>
                        <a:pt x="18716" y="-296"/>
                        <a:pt x="14779" y="3563"/>
                      </a:cubicBezTo>
                      <a:cubicBezTo>
                        <a:pt x="10843" y="7437"/>
                        <a:pt x="8875" y="14476"/>
                        <a:pt x="8875" y="24682"/>
                      </a:cubicBezTo>
                      <a:lnTo>
                        <a:pt x="8875" y="69021"/>
                      </a:lnTo>
                      <a:lnTo>
                        <a:pt x="-973" y="69021"/>
                      </a:lnTo>
                      <a:lnTo>
                        <a:pt x="-973" y="79452"/>
                      </a:lnTo>
                      <a:lnTo>
                        <a:pt x="8875" y="79452"/>
                      </a:lnTo>
                      <a:lnTo>
                        <a:pt x="8875" y="102648"/>
                      </a:lnTo>
                      <a:lnTo>
                        <a:pt x="22364" y="1026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3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1" name="Freeform: Shape 520">
                  <a:extLst>
                    <a:ext uri="{FF2B5EF4-FFF2-40B4-BE49-F238E27FC236}">
                      <a16:creationId xmlns:a16="http://schemas.microsoft.com/office/drawing/2014/main" id="{8179248D-3E01-B5F9-1936-345C3F92E4D5}"/>
                    </a:ext>
                  </a:extLst>
                </p:cNvPr>
                <p:cNvSpPr/>
                <p:nvPr/>
              </p:nvSpPr>
              <p:spPr>
                <a:xfrm flipV="1">
                  <a:off x="6489292" y="6481143"/>
                  <a:ext cx="47840" cy="83637"/>
                </a:xfrm>
                <a:custGeom>
                  <a:avLst/>
                  <a:gdLst>
                    <a:gd name="connsiteX0" fmla="*/ 46532 w 47839"/>
                    <a:gd name="connsiteY0" fmla="*/ 67377 h 83637"/>
                    <a:gd name="connsiteX1" fmla="*/ 41608 w 47839"/>
                    <a:gd name="connsiteY1" fmla="*/ 69290 h 83637"/>
                    <a:gd name="connsiteX2" fmla="*/ 35751 w 47839"/>
                    <a:gd name="connsiteY2" fmla="*/ 69920 h 83637"/>
                    <a:gd name="connsiteX3" fmla="*/ 18272 w 47839"/>
                    <a:gd name="connsiteY3" fmla="*/ 62523 h 83637"/>
                    <a:gd name="connsiteX4" fmla="*/ 12181 w 47839"/>
                    <a:gd name="connsiteY4" fmla="*/ 41264 h 83637"/>
                    <a:gd name="connsiteX5" fmla="*/ 12181 w 47839"/>
                    <a:gd name="connsiteY5" fmla="*/ -1768 h 83637"/>
                    <a:gd name="connsiteX6" fmla="*/ -1307 w 47839"/>
                    <a:gd name="connsiteY6" fmla="*/ -1768 h 83637"/>
                    <a:gd name="connsiteX7" fmla="*/ -1307 w 47839"/>
                    <a:gd name="connsiteY7" fmla="*/ 79908 h 83637"/>
                    <a:gd name="connsiteX8" fmla="*/ 12181 w 47839"/>
                    <a:gd name="connsiteY8" fmla="*/ 79908 h 83637"/>
                    <a:gd name="connsiteX9" fmla="*/ 12181 w 47839"/>
                    <a:gd name="connsiteY9" fmla="*/ 67213 h 83637"/>
                    <a:gd name="connsiteX10" fmla="*/ 23196 w 47839"/>
                    <a:gd name="connsiteY10" fmla="*/ 78252 h 83637"/>
                    <a:gd name="connsiteX11" fmla="*/ 39695 w 47839"/>
                    <a:gd name="connsiteY11" fmla="*/ 81869 h 83637"/>
                    <a:gd name="connsiteX12" fmla="*/ 42752 w 47839"/>
                    <a:gd name="connsiteY12" fmla="*/ 81682 h 83637"/>
                    <a:gd name="connsiteX13" fmla="*/ 46462 w 47839"/>
                    <a:gd name="connsiteY13" fmla="*/ 81145 h 83637"/>
                    <a:gd name="connsiteX14" fmla="*/ 46532 w 47839"/>
                    <a:gd name="connsiteY14" fmla="*/ 67377 h 83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7839" h="83637">
                      <a:moveTo>
                        <a:pt x="46532" y="67377"/>
                      </a:moveTo>
                      <a:cubicBezTo>
                        <a:pt x="45023" y="68248"/>
                        <a:pt x="43382" y="68886"/>
                        <a:pt x="41608" y="69290"/>
                      </a:cubicBezTo>
                      <a:cubicBezTo>
                        <a:pt x="39835" y="69710"/>
                        <a:pt x="37882" y="69920"/>
                        <a:pt x="35751" y="69920"/>
                      </a:cubicBezTo>
                      <a:cubicBezTo>
                        <a:pt x="28159" y="69920"/>
                        <a:pt x="22333" y="67455"/>
                        <a:pt x="18272" y="62523"/>
                      </a:cubicBezTo>
                      <a:cubicBezTo>
                        <a:pt x="14212" y="57591"/>
                        <a:pt x="12181" y="50505"/>
                        <a:pt x="12181" y="41264"/>
                      </a:cubicBezTo>
                      <a:lnTo>
                        <a:pt x="12181" y="-1768"/>
                      </a:lnTo>
                      <a:lnTo>
                        <a:pt x="-1307" y="-1768"/>
                      </a:lnTo>
                      <a:lnTo>
                        <a:pt x="-1307" y="79908"/>
                      </a:lnTo>
                      <a:lnTo>
                        <a:pt x="12181" y="79908"/>
                      </a:lnTo>
                      <a:lnTo>
                        <a:pt x="12181" y="67213"/>
                      </a:lnTo>
                      <a:cubicBezTo>
                        <a:pt x="15013" y="72176"/>
                        <a:pt x="18684" y="75856"/>
                        <a:pt x="23196" y="78252"/>
                      </a:cubicBezTo>
                      <a:cubicBezTo>
                        <a:pt x="27723" y="80663"/>
                        <a:pt x="33223" y="81869"/>
                        <a:pt x="39695" y="81869"/>
                      </a:cubicBezTo>
                      <a:cubicBezTo>
                        <a:pt x="40613" y="81869"/>
                        <a:pt x="41632" y="81806"/>
                        <a:pt x="42752" y="81682"/>
                      </a:cubicBezTo>
                      <a:cubicBezTo>
                        <a:pt x="43872" y="81573"/>
                        <a:pt x="45109" y="81394"/>
                        <a:pt x="46462" y="81145"/>
                      </a:cubicBezTo>
                      <a:lnTo>
                        <a:pt x="46532" y="673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3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2" name="Freeform: Shape 521">
                  <a:extLst>
                    <a:ext uri="{FF2B5EF4-FFF2-40B4-BE49-F238E27FC236}">
                      <a16:creationId xmlns:a16="http://schemas.microsoft.com/office/drawing/2014/main" id="{E33468AB-012A-1841-5923-1E44C9102F62}"/>
                    </a:ext>
                  </a:extLst>
                </p:cNvPr>
                <p:cNvSpPr/>
                <p:nvPr/>
              </p:nvSpPr>
              <p:spPr>
                <a:xfrm flipV="1">
                  <a:off x="6546097" y="6481143"/>
                  <a:ext cx="69006" cy="85760"/>
                </a:xfrm>
                <a:custGeom>
                  <a:avLst/>
                  <a:gdLst>
                    <a:gd name="connsiteX0" fmla="*/ 40683 w 69005"/>
                    <a:gd name="connsiteY0" fmla="*/ 41449 h 85760"/>
                    <a:gd name="connsiteX1" fmla="*/ 18140 w 69005"/>
                    <a:gd name="connsiteY1" fmla="*/ 37739 h 85760"/>
                    <a:gd name="connsiteX2" fmla="*/ 11862 w 69005"/>
                    <a:gd name="connsiteY2" fmla="*/ 25044 h 85760"/>
                    <a:gd name="connsiteX3" fmla="*/ 16576 w 69005"/>
                    <a:gd name="connsiteY3" fmla="*/ 13702 h 85760"/>
                    <a:gd name="connsiteX4" fmla="*/ 29365 w 69005"/>
                    <a:gd name="connsiteY4" fmla="*/ 9525 h 85760"/>
                    <a:gd name="connsiteX5" fmla="*/ 47287 w 69005"/>
                    <a:gd name="connsiteY5" fmla="*/ 17436 h 85760"/>
                    <a:gd name="connsiteX6" fmla="*/ 54031 w 69005"/>
                    <a:gd name="connsiteY6" fmla="*/ 38462 h 85760"/>
                    <a:gd name="connsiteX7" fmla="*/ 54031 w 69005"/>
                    <a:gd name="connsiteY7" fmla="*/ 41449 h 85760"/>
                    <a:gd name="connsiteX8" fmla="*/ 40683 w 69005"/>
                    <a:gd name="connsiteY8" fmla="*/ 41449 h 85760"/>
                    <a:gd name="connsiteX9" fmla="*/ 67449 w 69005"/>
                    <a:gd name="connsiteY9" fmla="*/ 47003 h 85760"/>
                    <a:gd name="connsiteX10" fmla="*/ 67449 w 69005"/>
                    <a:gd name="connsiteY10" fmla="*/ 401 h 85760"/>
                    <a:gd name="connsiteX11" fmla="*/ 54031 w 69005"/>
                    <a:gd name="connsiteY11" fmla="*/ 401 h 85760"/>
                    <a:gd name="connsiteX12" fmla="*/ 54031 w 69005"/>
                    <a:gd name="connsiteY12" fmla="*/ 12792 h 85760"/>
                    <a:gd name="connsiteX13" fmla="*/ 42573 w 69005"/>
                    <a:gd name="connsiteY13" fmla="*/ 1824 h 85760"/>
                    <a:gd name="connsiteX14" fmla="*/ 25794 w 69005"/>
                    <a:gd name="connsiteY14" fmla="*/ -1723 h 85760"/>
                    <a:gd name="connsiteX15" fmla="*/ 5842 w 69005"/>
                    <a:gd name="connsiteY15" fmla="*/ 5325 h 85760"/>
                    <a:gd name="connsiteX16" fmla="*/ -1556 w 69005"/>
                    <a:gd name="connsiteY16" fmla="*/ 24180 h 85760"/>
                    <a:gd name="connsiteX17" fmla="*/ 7662 w 69005"/>
                    <a:gd name="connsiteY17" fmla="*/ 44950 h 85760"/>
                    <a:gd name="connsiteX18" fmla="*/ 35199 w 69005"/>
                    <a:gd name="connsiteY18" fmla="*/ 51951 h 85760"/>
                    <a:gd name="connsiteX19" fmla="*/ 54031 w 69005"/>
                    <a:gd name="connsiteY19" fmla="*/ 51951 h 85760"/>
                    <a:gd name="connsiteX20" fmla="*/ 54031 w 69005"/>
                    <a:gd name="connsiteY20" fmla="*/ 53281 h 85760"/>
                    <a:gd name="connsiteX21" fmla="*/ 47940 w 69005"/>
                    <a:gd name="connsiteY21" fmla="*/ 67609 h 85760"/>
                    <a:gd name="connsiteX22" fmla="*/ 30835 w 69005"/>
                    <a:gd name="connsiteY22" fmla="*/ 72673 h 85760"/>
                    <a:gd name="connsiteX23" fmla="*/ 17183 w 69005"/>
                    <a:gd name="connsiteY23" fmla="*/ 70993 h 85760"/>
                    <a:gd name="connsiteX24" fmla="*/ 4441 w 69005"/>
                    <a:gd name="connsiteY24" fmla="*/ 65952 h 85760"/>
                    <a:gd name="connsiteX25" fmla="*/ 4441 w 69005"/>
                    <a:gd name="connsiteY25" fmla="*/ 78367 h 85760"/>
                    <a:gd name="connsiteX26" fmla="*/ 18723 w 69005"/>
                    <a:gd name="connsiteY26" fmla="*/ 82614 h 85760"/>
                    <a:gd name="connsiteX27" fmla="*/ 32212 w 69005"/>
                    <a:gd name="connsiteY27" fmla="*/ 84038 h 85760"/>
                    <a:gd name="connsiteX28" fmla="*/ 58698 w 69005"/>
                    <a:gd name="connsiteY28" fmla="*/ 74843 h 85760"/>
                    <a:gd name="connsiteX29" fmla="*/ 67449 w 69005"/>
                    <a:gd name="connsiteY29" fmla="*/ 47003 h 85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69005" h="85760">
                      <a:moveTo>
                        <a:pt x="40683" y="41449"/>
                      </a:moveTo>
                      <a:cubicBezTo>
                        <a:pt x="29839" y="41449"/>
                        <a:pt x="22325" y="40212"/>
                        <a:pt x="18140" y="37739"/>
                      </a:cubicBezTo>
                      <a:cubicBezTo>
                        <a:pt x="13955" y="35265"/>
                        <a:pt x="11862" y="31034"/>
                        <a:pt x="11862" y="25044"/>
                      </a:cubicBezTo>
                      <a:cubicBezTo>
                        <a:pt x="11862" y="20283"/>
                        <a:pt x="13434" y="16503"/>
                        <a:pt x="16576" y="13702"/>
                      </a:cubicBezTo>
                      <a:cubicBezTo>
                        <a:pt x="19719" y="10918"/>
                        <a:pt x="23982" y="9525"/>
                        <a:pt x="29365" y="9525"/>
                      </a:cubicBezTo>
                      <a:cubicBezTo>
                        <a:pt x="36817" y="9525"/>
                        <a:pt x="42791" y="12162"/>
                        <a:pt x="47287" y="17436"/>
                      </a:cubicBezTo>
                      <a:cubicBezTo>
                        <a:pt x="51783" y="22710"/>
                        <a:pt x="54031" y="29719"/>
                        <a:pt x="54031" y="38462"/>
                      </a:cubicBezTo>
                      <a:lnTo>
                        <a:pt x="54031" y="41449"/>
                      </a:lnTo>
                      <a:lnTo>
                        <a:pt x="40683" y="41449"/>
                      </a:lnTo>
                      <a:close/>
                      <a:moveTo>
                        <a:pt x="67449" y="47003"/>
                      </a:moveTo>
                      <a:lnTo>
                        <a:pt x="67449" y="401"/>
                      </a:lnTo>
                      <a:lnTo>
                        <a:pt x="54031" y="401"/>
                      </a:lnTo>
                      <a:lnTo>
                        <a:pt x="54031" y="12792"/>
                      </a:lnTo>
                      <a:cubicBezTo>
                        <a:pt x="50966" y="7845"/>
                        <a:pt x="47147" y="4189"/>
                        <a:pt x="42573" y="1824"/>
                      </a:cubicBezTo>
                      <a:cubicBezTo>
                        <a:pt x="37999" y="-541"/>
                        <a:pt x="32406" y="-1723"/>
                        <a:pt x="25794" y="-1723"/>
                      </a:cubicBezTo>
                      <a:cubicBezTo>
                        <a:pt x="17440" y="-1723"/>
                        <a:pt x="10789" y="626"/>
                        <a:pt x="5842" y="5325"/>
                      </a:cubicBezTo>
                      <a:cubicBezTo>
                        <a:pt x="910" y="10023"/>
                        <a:pt x="-1556" y="16308"/>
                        <a:pt x="-1556" y="24180"/>
                      </a:cubicBezTo>
                      <a:cubicBezTo>
                        <a:pt x="-1556" y="33359"/>
                        <a:pt x="1517" y="40282"/>
                        <a:pt x="7662" y="44950"/>
                      </a:cubicBezTo>
                      <a:cubicBezTo>
                        <a:pt x="13823" y="49617"/>
                        <a:pt x="23001" y="51951"/>
                        <a:pt x="35199" y="51951"/>
                      </a:cubicBezTo>
                      <a:lnTo>
                        <a:pt x="54031" y="51951"/>
                      </a:lnTo>
                      <a:lnTo>
                        <a:pt x="54031" y="53281"/>
                      </a:lnTo>
                      <a:cubicBezTo>
                        <a:pt x="54031" y="59457"/>
                        <a:pt x="52001" y="64233"/>
                        <a:pt x="47940" y="67609"/>
                      </a:cubicBezTo>
                      <a:cubicBezTo>
                        <a:pt x="43880" y="70985"/>
                        <a:pt x="38178" y="72673"/>
                        <a:pt x="30835" y="72673"/>
                      </a:cubicBezTo>
                      <a:cubicBezTo>
                        <a:pt x="26167" y="72673"/>
                        <a:pt x="21617" y="72113"/>
                        <a:pt x="17183" y="70993"/>
                      </a:cubicBezTo>
                      <a:cubicBezTo>
                        <a:pt x="12765" y="69873"/>
                        <a:pt x="8518" y="68193"/>
                        <a:pt x="4441" y="65952"/>
                      </a:cubicBezTo>
                      <a:lnTo>
                        <a:pt x="4441" y="78367"/>
                      </a:lnTo>
                      <a:cubicBezTo>
                        <a:pt x="9342" y="80265"/>
                        <a:pt x="14103" y="81681"/>
                        <a:pt x="18723" y="82614"/>
                      </a:cubicBezTo>
                      <a:cubicBezTo>
                        <a:pt x="23344" y="83563"/>
                        <a:pt x="27840" y="84038"/>
                        <a:pt x="32212" y="84038"/>
                      </a:cubicBezTo>
                      <a:cubicBezTo>
                        <a:pt x="44035" y="84038"/>
                        <a:pt x="52864" y="80973"/>
                        <a:pt x="58698" y="74843"/>
                      </a:cubicBezTo>
                      <a:cubicBezTo>
                        <a:pt x="64532" y="68729"/>
                        <a:pt x="67449" y="59449"/>
                        <a:pt x="67449" y="4700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3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3" name="Freeform: Shape 522">
                  <a:extLst>
                    <a:ext uri="{FF2B5EF4-FFF2-40B4-BE49-F238E27FC236}">
                      <a16:creationId xmlns:a16="http://schemas.microsoft.com/office/drawing/2014/main" id="{8FBDB860-5AB8-6756-6A7C-6771379C7658}"/>
                    </a:ext>
                  </a:extLst>
                </p:cNvPr>
                <p:cNvSpPr/>
                <p:nvPr/>
              </p:nvSpPr>
              <p:spPr>
                <a:xfrm flipV="1">
                  <a:off x="6642216" y="6481143"/>
                  <a:ext cx="68421" cy="83637"/>
                </a:xfrm>
                <a:custGeom>
                  <a:avLst/>
                  <a:gdLst>
                    <a:gd name="connsiteX0" fmla="*/ 66692 w 68421"/>
                    <a:gd name="connsiteY0" fmla="*/ 47541 h 83637"/>
                    <a:gd name="connsiteX1" fmla="*/ 66692 w 68421"/>
                    <a:gd name="connsiteY1" fmla="*/ -1768 h 83637"/>
                    <a:gd name="connsiteX2" fmla="*/ 53274 w 68421"/>
                    <a:gd name="connsiteY2" fmla="*/ -1768 h 83637"/>
                    <a:gd name="connsiteX3" fmla="*/ 53274 w 68421"/>
                    <a:gd name="connsiteY3" fmla="*/ 47098 h 83637"/>
                    <a:gd name="connsiteX4" fmla="*/ 48747 w 68421"/>
                    <a:gd name="connsiteY4" fmla="*/ 64436 h 83637"/>
                    <a:gd name="connsiteX5" fmla="*/ 35188 w 68421"/>
                    <a:gd name="connsiteY5" fmla="*/ 70201 h 83637"/>
                    <a:gd name="connsiteX6" fmla="*/ 18036 w 68421"/>
                    <a:gd name="connsiteY6" fmla="*/ 63270 h 83637"/>
                    <a:gd name="connsiteX7" fmla="*/ 11759 w 68421"/>
                    <a:gd name="connsiteY7" fmla="*/ 44391 h 83637"/>
                    <a:gd name="connsiteX8" fmla="*/ 11759 w 68421"/>
                    <a:gd name="connsiteY8" fmla="*/ -1768 h 83637"/>
                    <a:gd name="connsiteX9" fmla="*/ -1730 w 68421"/>
                    <a:gd name="connsiteY9" fmla="*/ -1768 h 83637"/>
                    <a:gd name="connsiteX10" fmla="*/ -1730 w 68421"/>
                    <a:gd name="connsiteY10" fmla="*/ 79908 h 83637"/>
                    <a:gd name="connsiteX11" fmla="*/ 11759 w 68421"/>
                    <a:gd name="connsiteY11" fmla="*/ 79908 h 83637"/>
                    <a:gd name="connsiteX12" fmla="*/ 11759 w 68421"/>
                    <a:gd name="connsiteY12" fmla="*/ 67213 h 83637"/>
                    <a:gd name="connsiteX13" fmla="*/ 23100 w 68421"/>
                    <a:gd name="connsiteY13" fmla="*/ 78228 h 83637"/>
                    <a:gd name="connsiteX14" fmla="*/ 38175 w 68421"/>
                    <a:gd name="connsiteY14" fmla="*/ 81869 h 83637"/>
                    <a:gd name="connsiteX15" fmla="*/ 59458 w 68421"/>
                    <a:gd name="connsiteY15" fmla="*/ 73164 h 83637"/>
                    <a:gd name="connsiteX16" fmla="*/ 66692 w 68421"/>
                    <a:gd name="connsiteY16" fmla="*/ 47541 h 83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8421" h="83637">
                      <a:moveTo>
                        <a:pt x="66692" y="47541"/>
                      </a:moveTo>
                      <a:lnTo>
                        <a:pt x="66692" y="-1768"/>
                      </a:lnTo>
                      <a:lnTo>
                        <a:pt x="53274" y="-1768"/>
                      </a:lnTo>
                      <a:lnTo>
                        <a:pt x="53274" y="47098"/>
                      </a:lnTo>
                      <a:cubicBezTo>
                        <a:pt x="53274" y="54830"/>
                        <a:pt x="51765" y="60609"/>
                        <a:pt x="48747" y="64436"/>
                      </a:cubicBezTo>
                      <a:cubicBezTo>
                        <a:pt x="45729" y="68279"/>
                        <a:pt x="41209" y="70201"/>
                        <a:pt x="35188" y="70201"/>
                      </a:cubicBezTo>
                      <a:cubicBezTo>
                        <a:pt x="27938" y="70201"/>
                        <a:pt x="22221" y="67890"/>
                        <a:pt x="18036" y="63270"/>
                      </a:cubicBezTo>
                      <a:cubicBezTo>
                        <a:pt x="13851" y="58665"/>
                        <a:pt x="11759" y="52372"/>
                        <a:pt x="11759" y="44391"/>
                      </a:cubicBezTo>
                      <a:lnTo>
                        <a:pt x="11759" y="-1768"/>
                      </a:lnTo>
                      <a:lnTo>
                        <a:pt x="-1730" y="-1768"/>
                      </a:lnTo>
                      <a:lnTo>
                        <a:pt x="-1730" y="79908"/>
                      </a:lnTo>
                      <a:lnTo>
                        <a:pt x="11759" y="79908"/>
                      </a:lnTo>
                      <a:lnTo>
                        <a:pt x="11759" y="67213"/>
                      </a:lnTo>
                      <a:cubicBezTo>
                        <a:pt x="14979" y="72130"/>
                        <a:pt x="18760" y="75801"/>
                        <a:pt x="23100" y="78228"/>
                      </a:cubicBezTo>
                      <a:cubicBezTo>
                        <a:pt x="27456" y="80655"/>
                        <a:pt x="32481" y="81869"/>
                        <a:pt x="38175" y="81869"/>
                      </a:cubicBezTo>
                      <a:cubicBezTo>
                        <a:pt x="47556" y="81869"/>
                        <a:pt x="54651" y="78967"/>
                        <a:pt x="59458" y="73164"/>
                      </a:cubicBezTo>
                      <a:cubicBezTo>
                        <a:pt x="64281" y="67361"/>
                        <a:pt x="66692" y="58820"/>
                        <a:pt x="66692" y="4754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3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4" name="Freeform: Shape 523">
                  <a:extLst>
                    <a:ext uri="{FF2B5EF4-FFF2-40B4-BE49-F238E27FC236}">
                      <a16:creationId xmlns:a16="http://schemas.microsoft.com/office/drawing/2014/main" id="{23450E98-CC31-D8CF-599C-0609B48E666F}"/>
                    </a:ext>
                  </a:extLst>
                </p:cNvPr>
                <p:cNvSpPr/>
                <p:nvPr/>
              </p:nvSpPr>
              <p:spPr>
                <a:xfrm flipV="1">
                  <a:off x="6731553" y="6451296"/>
                  <a:ext cx="72995" cy="115607"/>
                </a:xfrm>
                <a:custGeom>
                  <a:avLst/>
                  <a:gdLst>
                    <a:gd name="connsiteX0" fmla="*/ 57988 w 72995"/>
                    <a:gd name="connsiteY0" fmla="*/ 69045 h 115607"/>
                    <a:gd name="connsiteX1" fmla="*/ 57988 w 72995"/>
                    <a:gd name="connsiteY1" fmla="*/ 113244 h 115607"/>
                    <a:gd name="connsiteX2" fmla="*/ 71406 w 72995"/>
                    <a:gd name="connsiteY2" fmla="*/ 113244 h 115607"/>
                    <a:gd name="connsiteX3" fmla="*/ 71406 w 72995"/>
                    <a:gd name="connsiteY3" fmla="*/ -240 h 115607"/>
                    <a:gd name="connsiteX4" fmla="*/ 57988 w 72995"/>
                    <a:gd name="connsiteY4" fmla="*/ -240 h 115607"/>
                    <a:gd name="connsiteX5" fmla="*/ 57988 w 72995"/>
                    <a:gd name="connsiteY5" fmla="*/ 12011 h 115607"/>
                    <a:gd name="connsiteX6" fmla="*/ 47300 w 72995"/>
                    <a:gd name="connsiteY6" fmla="*/ 1183 h 115607"/>
                    <a:gd name="connsiteX7" fmla="*/ 31805 w 72995"/>
                    <a:gd name="connsiteY7" fmla="*/ -2364 h 115607"/>
                    <a:gd name="connsiteX8" fmla="*/ 7698 w 72995"/>
                    <a:gd name="connsiteY8" fmla="*/ 9444 h 115607"/>
                    <a:gd name="connsiteX9" fmla="*/ -1589 w 72995"/>
                    <a:gd name="connsiteY9" fmla="*/ 40528 h 115607"/>
                    <a:gd name="connsiteX10" fmla="*/ 7698 w 72995"/>
                    <a:gd name="connsiteY10" fmla="*/ 71589 h 115607"/>
                    <a:gd name="connsiteX11" fmla="*/ 31805 w 72995"/>
                    <a:gd name="connsiteY11" fmla="*/ 83397 h 115607"/>
                    <a:gd name="connsiteX12" fmla="*/ 47300 w 72995"/>
                    <a:gd name="connsiteY12" fmla="*/ 79850 h 115607"/>
                    <a:gd name="connsiteX13" fmla="*/ 57988 w 72995"/>
                    <a:gd name="connsiteY13" fmla="*/ 69045 h 115607"/>
                    <a:gd name="connsiteX14" fmla="*/ 12272 w 72995"/>
                    <a:gd name="connsiteY14" fmla="*/ 40528 h 115607"/>
                    <a:gd name="connsiteX15" fmla="*/ 18363 w 72995"/>
                    <a:gd name="connsiteY15" fmla="*/ 17308 h 115607"/>
                    <a:gd name="connsiteX16" fmla="*/ 35095 w 72995"/>
                    <a:gd name="connsiteY16" fmla="*/ 8884 h 115607"/>
                    <a:gd name="connsiteX17" fmla="*/ 51851 w 72995"/>
                    <a:gd name="connsiteY17" fmla="*/ 17308 h 115607"/>
                    <a:gd name="connsiteX18" fmla="*/ 57988 w 72995"/>
                    <a:gd name="connsiteY18" fmla="*/ 40528 h 115607"/>
                    <a:gd name="connsiteX19" fmla="*/ 51851 w 72995"/>
                    <a:gd name="connsiteY19" fmla="*/ 63748 h 115607"/>
                    <a:gd name="connsiteX20" fmla="*/ 35095 w 72995"/>
                    <a:gd name="connsiteY20" fmla="*/ 72172 h 115607"/>
                    <a:gd name="connsiteX21" fmla="*/ 18363 w 72995"/>
                    <a:gd name="connsiteY21" fmla="*/ 63748 h 115607"/>
                    <a:gd name="connsiteX22" fmla="*/ 12272 w 72995"/>
                    <a:gd name="connsiteY22" fmla="*/ 40528 h 115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2995" h="115607">
                      <a:moveTo>
                        <a:pt x="57988" y="69045"/>
                      </a:moveTo>
                      <a:lnTo>
                        <a:pt x="57988" y="113244"/>
                      </a:lnTo>
                      <a:lnTo>
                        <a:pt x="71406" y="113244"/>
                      </a:lnTo>
                      <a:lnTo>
                        <a:pt x="71406" y="-240"/>
                      </a:lnTo>
                      <a:lnTo>
                        <a:pt x="57988" y="-240"/>
                      </a:lnTo>
                      <a:lnTo>
                        <a:pt x="57988" y="12011"/>
                      </a:lnTo>
                      <a:cubicBezTo>
                        <a:pt x="55172" y="7157"/>
                        <a:pt x="51610" y="3548"/>
                        <a:pt x="47300" y="1183"/>
                      </a:cubicBezTo>
                      <a:cubicBezTo>
                        <a:pt x="43006" y="-1182"/>
                        <a:pt x="37841" y="-2364"/>
                        <a:pt x="31805" y="-2364"/>
                      </a:cubicBezTo>
                      <a:cubicBezTo>
                        <a:pt x="21941" y="-2364"/>
                        <a:pt x="13906" y="1572"/>
                        <a:pt x="7698" y="9444"/>
                      </a:cubicBezTo>
                      <a:cubicBezTo>
                        <a:pt x="1507" y="17332"/>
                        <a:pt x="-1589" y="27693"/>
                        <a:pt x="-1589" y="40528"/>
                      </a:cubicBezTo>
                      <a:cubicBezTo>
                        <a:pt x="-1589" y="53363"/>
                        <a:pt x="1507" y="63717"/>
                        <a:pt x="7698" y="71589"/>
                      </a:cubicBezTo>
                      <a:cubicBezTo>
                        <a:pt x="13906" y="79461"/>
                        <a:pt x="21941" y="83397"/>
                        <a:pt x="31805" y="83397"/>
                      </a:cubicBezTo>
                      <a:cubicBezTo>
                        <a:pt x="37841" y="83397"/>
                        <a:pt x="43006" y="82214"/>
                        <a:pt x="47300" y="79850"/>
                      </a:cubicBezTo>
                      <a:cubicBezTo>
                        <a:pt x="51610" y="77500"/>
                        <a:pt x="55172" y="73899"/>
                        <a:pt x="57988" y="69045"/>
                      </a:cubicBezTo>
                      <a:close/>
                      <a:moveTo>
                        <a:pt x="12272" y="40528"/>
                      </a:moveTo>
                      <a:cubicBezTo>
                        <a:pt x="12272" y="30664"/>
                        <a:pt x="14303" y="22925"/>
                        <a:pt x="18363" y="17308"/>
                      </a:cubicBezTo>
                      <a:cubicBezTo>
                        <a:pt x="22424" y="11692"/>
                        <a:pt x="28001" y="8884"/>
                        <a:pt x="35095" y="8884"/>
                      </a:cubicBezTo>
                      <a:cubicBezTo>
                        <a:pt x="42189" y="8884"/>
                        <a:pt x="47774" y="11692"/>
                        <a:pt x="51851" y="17308"/>
                      </a:cubicBezTo>
                      <a:cubicBezTo>
                        <a:pt x="55942" y="22925"/>
                        <a:pt x="57988" y="30664"/>
                        <a:pt x="57988" y="40528"/>
                      </a:cubicBezTo>
                      <a:cubicBezTo>
                        <a:pt x="57988" y="50392"/>
                        <a:pt x="55942" y="58131"/>
                        <a:pt x="51851" y="63748"/>
                      </a:cubicBezTo>
                      <a:cubicBezTo>
                        <a:pt x="47774" y="69364"/>
                        <a:pt x="42189" y="72172"/>
                        <a:pt x="35095" y="72172"/>
                      </a:cubicBezTo>
                      <a:cubicBezTo>
                        <a:pt x="28001" y="72172"/>
                        <a:pt x="22424" y="69364"/>
                        <a:pt x="18363" y="63748"/>
                      </a:cubicBezTo>
                      <a:cubicBezTo>
                        <a:pt x="14303" y="58131"/>
                        <a:pt x="12272" y="50392"/>
                        <a:pt x="12272" y="4052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3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471" name="Straight Connector 470">
              <a:extLst>
                <a:ext uri="{FF2B5EF4-FFF2-40B4-BE49-F238E27FC236}">
                  <a16:creationId xmlns:a16="http://schemas.microsoft.com/office/drawing/2014/main" id="{371B23EC-0E02-2C6C-F666-D20A6803FE23}"/>
                </a:ext>
              </a:extLst>
            </p:cNvPr>
            <p:cNvCxnSpPr>
              <a:cxnSpLocks/>
            </p:cNvCxnSpPr>
            <p:nvPr/>
          </p:nvCxnSpPr>
          <p:spPr>
            <a:xfrm>
              <a:off x="5058931" y="3343776"/>
              <a:ext cx="2286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2" name="TextBox 471">
              <a:extLst>
                <a:ext uri="{FF2B5EF4-FFF2-40B4-BE49-F238E27FC236}">
                  <a16:creationId xmlns:a16="http://schemas.microsoft.com/office/drawing/2014/main" id="{91C96D22-303D-9181-F3F7-DC174D4E3CD3}"/>
                </a:ext>
              </a:extLst>
            </p:cNvPr>
            <p:cNvSpPr txBox="1"/>
            <p:nvPr/>
          </p:nvSpPr>
          <p:spPr>
            <a:xfrm>
              <a:off x="4853471" y="3224199"/>
              <a:ext cx="2824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5’</a:t>
              </a:r>
            </a:p>
          </p:txBody>
        </p:sp>
        <p:sp>
          <p:nvSpPr>
            <p:cNvPr id="473" name="TextBox 472">
              <a:extLst>
                <a:ext uri="{FF2B5EF4-FFF2-40B4-BE49-F238E27FC236}">
                  <a16:creationId xmlns:a16="http://schemas.microsoft.com/office/drawing/2014/main" id="{F9E77978-7DDB-DFAF-C4FC-8B6FFE3D83C8}"/>
                </a:ext>
              </a:extLst>
            </p:cNvPr>
            <p:cNvSpPr txBox="1"/>
            <p:nvPr/>
          </p:nvSpPr>
          <p:spPr>
            <a:xfrm>
              <a:off x="7274455" y="3231819"/>
              <a:ext cx="2824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3’</a:t>
              </a:r>
            </a:p>
          </p:txBody>
        </p: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76947D9A-9BF1-758D-D34F-88327FCDE93D}"/>
                </a:ext>
              </a:extLst>
            </p:cNvPr>
            <p:cNvCxnSpPr>
              <a:cxnSpLocks/>
            </p:cNvCxnSpPr>
            <p:nvPr/>
          </p:nvCxnSpPr>
          <p:spPr>
            <a:xfrm>
              <a:off x="5057144" y="3458076"/>
              <a:ext cx="2286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5" name="TextBox 474">
              <a:extLst>
                <a:ext uri="{FF2B5EF4-FFF2-40B4-BE49-F238E27FC236}">
                  <a16:creationId xmlns:a16="http://schemas.microsoft.com/office/drawing/2014/main" id="{5F0B3D01-7562-8D59-ADF5-3B04A0D3FB3D}"/>
                </a:ext>
              </a:extLst>
            </p:cNvPr>
            <p:cNvSpPr txBox="1"/>
            <p:nvPr/>
          </p:nvSpPr>
          <p:spPr>
            <a:xfrm>
              <a:off x="4853471" y="3356787"/>
              <a:ext cx="2824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3’</a:t>
              </a:r>
            </a:p>
          </p:txBody>
        </p:sp>
        <p:sp>
          <p:nvSpPr>
            <p:cNvPr id="476" name="TextBox 475">
              <a:extLst>
                <a:ext uri="{FF2B5EF4-FFF2-40B4-BE49-F238E27FC236}">
                  <a16:creationId xmlns:a16="http://schemas.microsoft.com/office/drawing/2014/main" id="{C0B07155-7EB2-DB35-D504-353D1B153789}"/>
                </a:ext>
              </a:extLst>
            </p:cNvPr>
            <p:cNvSpPr txBox="1"/>
            <p:nvPr/>
          </p:nvSpPr>
          <p:spPr>
            <a:xfrm>
              <a:off x="7274455" y="3361950"/>
              <a:ext cx="2824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5’</a:t>
              </a:r>
            </a:p>
          </p:txBody>
        </p:sp>
        <p:sp>
          <p:nvSpPr>
            <p:cNvPr id="477" name="Rectangle 476">
              <a:extLst>
                <a:ext uri="{FF2B5EF4-FFF2-40B4-BE49-F238E27FC236}">
                  <a16:creationId xmlns:a16="http://schemas.microsoft.com/office/drawing/2014/main" id="{8368B633-8114-4629-9BEF-372148F49D87}"/>
                </a:ext>
              </a:extLst>
            </p:cNvPr>
            <p:cNvSpPr/>
            <p:nvPr/>
          </p:nvSpPr>
          <p:spPr>
            <a:xfrm rot="16200000">
              <a:off x="4483555" y="3230977"/>
              <a:ext cx="547809" cy="1920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chemeClr val="bg1"/>
                  </a:solidFill>
                </a:rPr>
                <a:t>G1397N</a:t>
              </a:r>
            </a:p>
          </p:txBody>
        </p:sp>
        <p:sp>
          <p:nvSpPr>
            <p:cNvPr id="478" name="Rectangle 477">
              <a:extLst>
                <a:ext uri="{FF2B5EF4-FFF2-40B4-BE49-F238E27FC236}">
                  <a16:creationId xmlns:a16="http://schemas.microsoft.com/office/drawing/2014/main" id="{2BFF81A5-08B7-9F87-7661-F875E5015591}"/>
                </a:ext>
              </a:extLst>
            </p:cNvPr>
            <p:cNvSpPr/>
            <p:nvPr/>
          </p:nvSpPr>
          <p:spPr>
            <a:xfrm rot="16200000">
              <a:off x="7365853" y="3420445"/>
              <a:ext cx="548640" cy="1920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chemeClr val="bg1"/>
                  </a:solidFill>
                </a:rPr>
                <a:t>G1397C</a:t>
              </a:r>
            </a:p>
          </p:txBody>
        </p:sp>
        <p:sp>
          <p:nvSpPr>
            <p:cNvPr id="479" name="TextBox 478">
              <a:extLst>
                <a:ext uri="{FF2B5EF4-FFF2-40B4-BE49-F238E27FC236}">
                  <a16:creationId xmlns:a16="http://schemas.microsoft.com/office/drawing/2014/main" id="{39CB641E-F4BE-D046-E73E-3E979B19475E}"/>
                </a:ext>
              </a:extLst>
            </p:cNvPr>
            <p:cNvSpPr txBox="1"/>
            <p:nvPr/>
          </p:nvSpPr>
          <p:spPr>
            <a:xfrm>
              <a:off x="5878974" y="1333311"/>
              <a:ext cx="23436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T</a:t>
              </a:r>
            </a:p>
          </p:txBody>
        </p:sp>
        <p:sp>
          <p:nvSpPr>
            <p:cNvPr id="480" name="TextBox 479">
              <a:extLst>
                <a:ext uri="{FF2B5EF4-FFF2-40B4-BE49-F238E27FC236}">
                  <a16:creationId xmlns:a16="http://schemas.microsoft.com/office/drawing/2014/main" id="{EFEE664E-9A0C-168B-C26D-BECAC6B7F0FA}"/>
                </a:ext>
              </a:extLst>
            </p:cNvPr>
            <p:cNvSpPr txBox="1"/>
            <p:nvPr/>
          </p:nvSpPr>
          <p:spPr>
            <a:xfrm>
              <a:off x="5775916" y="5185263"/>
              <a:ext cx="2407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B</a:t>
              </a:r>
            </a:p>
          </p:txBody>
        </p:sp>
        <p:sp>
          <p:nvSpPr>
            <p:cNvPr id="481" name="TextBox 480">
              <a:extLst>
                <a:ext uri="{FF2B5EF4-FFF2-40B4-BE49-F238E27FC236}">
                  <a16:creationId xmlns:a16="http://schemas.microsoft.com/office/drawing/2014/main" id="{974789D9-3154-C717-CE1C-90BBD845E9A1}"/>
                </a:ext>
              </a:extLst>
            </p:cNvPr>
            <p:cNvSpPr txBox="1"/>
            <p:nvPr/>
          </p:nvSpPr>
          <p:spPr>
            <a:xfrm rot="16200000">
              <a:off x="4627408" y="4761740"/>
              <a:ext cx="2407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R</a:t>
              </a:r>
            </a:p>
          </p:txBody>
        </p:sp>
        <p:sp>
          <p:nvSpPr>
            <p:cNvPr id="482" name="TextBox 481">
              <a:extLst>
                <a:ext uri="{FF2B5EF4-FFF2-40B4-BE49-F238E27FC236}">
                  <a16:creationId xmlns:a16="http://schemas.microsoft.com/office/drawing/2014/main" id="{D35A4480-EAF6-18A9-92D0-827AC4D834E8}"/>
                </a:ext>
              </a:extLst>
            </p:cNvPr>
            <p:cNvSpPr txBox="1"/>
            <p:nvPr/>
          </p:nvSpPr>
          <p:spPr>
            <a:xfrm rot="16200000">
              <a:off x="4641514" y="2466148"/>
              <a:ext cx="2407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1966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aphic 2">
            <a:extLst>
              <a:ext uri="{FF2B5EF4-FFF2-40B4-BE49-F238E27FC236}">
                <a16:creationId xmlns:a16="http://schemas.microsoft.com/office/drawing/2014/main" id="{794FF14C-794C-41DC-9D5C-215D086310EA}"/>
              </a:ext>
            </a:extLst>
          </p:cNvPr>
          <p:cNvGrpSpPr/>
          <p:nvPr/>
        </p:nvGrpSpPr>
        <p:grpSpPr>
          <a:xfrm>
            <a:off x="304127" y="3037954"/>
            <a:ext cx="7003546" cy="3613308"/>
            <a:chOff x="304127" y="3037954"/>
            <a:chExt cx="7003546" cy="3613308"/>
          </a:xfrm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2E609EF-11C4-4676-A1E0-DA121F3E49FD}"/>
                </a:ext>
              </a:extLst>
            </p:cNvPr>
            <p:cNvSpPr/>
            <p:nvPr/>
          </p:nvSpPr>
          <p:spPr>
            <a:xfrm>
              <a:off x="824192" y="3407524"/>
              <a:ext cx="9525" cy="2857500"/>
            </a:xfrm>
            <a:custGeom>
              <a:avLst/>
              <a:gdLst>
                <a:gd name="connsiteX0" fmla="*/ 51 w 9525"/>
                <a:gd name="connsiteY0" fmla="*/ 36 h 2857500"/>
                <a:gd name="connsiteX1" fmla="*/ 51 w 9525"/>
                <a:gd name="connsiteY1" fmla="*/ 36 h 2857500"/>
                <a:gd name="connsiteX2" fmla="*/ 51 w 9525"/>
                <a:gd name="connsiteY2" fmla="*/ 2857536 h 2857500"/>
                <a:gd name="connsiteX3" fmla="*/ 51 w 9525"/>
                <a:gd name="connsiteY3" fmla="*/ 2857536 h 285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2857500">
                  <a:moveTo>
                    <a:pt x="51" y="36"/>
                  </a:moveTo>
                  <a:lnTo>
                    <a:pt x="51" y="36"/>
                  </a:lnTo>
                  <a:lnTo>
                    <a:pt x="51" y="2857536"/>
                  </a:lnTo>
                  <a:lnTo>
                    <a:pt x="51" y="2857536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00"/>
            </a:p>
          </p:txBody>
        </p:sp>
        <p:grpSp>
          <p:nvGrpSpPr>
            <p:cNvPr id="96" name="Graphic 2">
              <a:extLst>
                <a:ext uri="{FF2B5EF4-FFF2-40B4-BE49-F238E27FC236}">
                  <a16:creationId xmlns:a16="http://schemas.microsoft.com/office/drawing/2014/main" id="{F5CDD290-8CEE-4CA8-8BD7-D5C0DE56CD34}"/>
                </a:ext>
              </a:extLst>
            </p:cNvPr>
            <p:cNvGrpSpPr/>
            <p:nvPr/>
          </p:nvGrpSpPr>
          <p:grpSpPr>
            <a:xfrm>
              <a:off x="304127" y="3037954"/>
              <a:ext cx="7003546" cy="3613308"/>
              <a:chOff x="304127" y="3037954"/>
              <a:chExt cx="7003546" cy="3613308"/>
            </a:xfrm>
          </p:grpSpPr>
          <p:grpSp>
            <p:nvGrpSpPr>
              <p:cNvPr id="97" name="Graphic 2">
                <a:extLst>
                  <a:ext uri="{FF2B5EF4-FFF2-40B4-BE49-F238E27FC236}">
                    <a16:creationId xmlns:a16="http://schemas.microsoft.com/office/drawing/2014/main" id="{B588EB34-BAEE-4033-9399-A36142376F5D}"/>
                  </a:ext>
                </a:extLst>
              </p:cNvPr>
              <p:cNvGrpSpPr/>
              <p:nvPr/>
            </p:nvGrpSpPr>
            <p:grpSpPr>
              <a:xfrm>
                <a:off x="304127" y="3037954"/>
                <a:ext cx="3498346" cy="3613308"/>
                <a:chOff x="304127" y="3037954"/>
                <a:chExt cx="3498346" cy="3613308"/>
              </a:xfrm>
            </p:grpSpPr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3B91728F-D102-47D2-AA0D-F8595228A74D}"/>
                    </a:ext>
                  </a:extLst>
                </p:cNvPr>
                <p:cNvSpPr/>
                <p:nvPr/>
              </p:nvSpPr>
              <p:spPr>
                <a:xfrm>
                  <a:off x="828954" y="3412286"/>
                  <a:ext cx="2857500" cy="2857500"/>
                </a:xfrm>
                <a:custGeom>
                  <a:avLst/>
                  <a:gdLst>
                    <a:gd name="connsiteX0" fmla="*/ 51 w 2857500"/>
                    <a:gd name="connsiteY0" fmla="*/ 36 h 2857500"/>
                    <a:gd name="connsiteX1" fmla="*/ 2857551 w 2857500"/>
                    <a:gd name="connsiteY1" fmla="*/ 36 h 2857500"/>
                    <a:gd name="connsiteX2" fmla="*/ 2857551 w 2857500"/>
                    <a:gd name="connsiteY2" fmla="*/ 2857536 h 2857500"/>
                    <a:gd name="connsiteX3" fmla="*/ 51 w 2857500"/>
                    <a:gd name="connsiteY3" fmla="*/ 2857536 h 2857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7500" h="2857500">
                      <a:moveTo>
                        <a:pt x="51" y="36"/>
                      </a:moveTo>
                      <a:lnTo>
                        <a:pt x="2857551" y="36"/>
                      </a:lnTo>
                      <a:lnTo>
                        <a:pt x="2857551" y="2857536"/>
                      </a:lnTo>
                      <a:lnTo>
                        <a:pt x="51" y="2857536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DDDDD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00"/>
                </a:p>
              </p:txBody>
            </p:sp>
            <p:grpSp>
              <p:nvGrpSpPr>
                <p:cNvPr id="99" name="Graphic 2">
                  <a:extLst>
                    <a:ext uri="{FF2B5EF4-FFF2-40B4-BE49-F238E27FC236}">
                      <a16:creationId xmlns:a16="http://schemas.microsoft.com/office/drawing/2014/main" id="{58A0BA2A-4AC5-4B92-8B90-87FEB9463E8A}"/>
                    </a:ext>
                  </a:extLst>
                </p:cNvPr>
                <p:cNvGrpSpPr/>
                <p:nvPr/>
              </p:nvGrpSpPr>
              <p:grpSpPr>
                <a:xfrm>
                  <a:off x="304127" y="3037954"/>
                  <a:ext cx="3498346" cy="3613308"/>
                  <a:chOff x="304127" y="3037954"/>
                  <a:chExt cx="3498346" cy="3613308"/>
                </a:xfrm>
              </p:grpSpPr>
              <p:grpSp>
                <p:nvGrpSpPr>
                  <p:cNvPr id="100" name="Graphic 2">
                    <a:extLst>
                      <a:ext uri="{FF2B5EF4-FFF2-40B4-BE49-F238E27FC236}">
                        <a16:creationId xmlns:a16="http://schemas.microsoft.com/office/drawing/2014/main" id="{E8B227E7-9077-4AA8-8C92-863FB19786D5}"/>
                      </a:ext>
                    </a:extLst>
                  </p:cNvPr>
                  <p:cNvGrpSpPr/>
                  <p:nvPr/>
                </p:nvGrpSpPr>
                <p:grpSpPr>
                  <a:xfrm>
                    <a:off x="828954" y="3412286"/>
                    <a:ext cx="2857500" cy="2857500"/>
                    <a:chOff x="828954" y="3412286"/>
                    <a:chExt cx="2857500" cy="2857500"/>
                  </a:xfrm>
                  <a:noFill/>
                </p:grpSpPr>
                <p:sp>
                  <p:nvSpPr>
                    <p:cNvPr id="101" name="Freeform: Shape 100">
                      <a:extLst>
                        <a:ext uri="{FF2B5EF4-FFF2-40B4-BE49-F238E27FC236}">
                          <a16:creationId xmlns:a16="http://schemas.microsoft.com/office/drawing/2014/main" id="{240681DE-ABF9-49DB-81E1-A0E86B3E48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8954" y="6269786"/>
                      <a:ext cx="9525" cy="9525"/>
                    </a:xfrm>
                    <a:custGeom>
                      <a:avLst/>
                      <a:gdLst>
                        <a:gd name="connsiteX0" fmla="*/ 52 w 9525"/>
                        <a:gd name="connsiteY0" fmla="*/ 337 h 9525"/>
                        <a:gd name="connsiteX1" fmla="*/ 52 w 9525"/>
                        <a:gd name="connsiteY1" fmla="*/ 337 h 9525"/>
                        <a:gd name="connsiteX2" fmla="*/ 52 w 9525"/>
                        <a:gd name="connsiteY2" fmla="*/ 337 h 9525"/>
                        <a:gd name="connsiteX3" fmla="*/ 52 w 9525"/>
                        <a:gd name="connsiteY3" fmla="*/ 337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525" h="9525">
                          <a:moveTo>
                            <a:pt x="52" y="337"/>
                          </a:moveTo>
                          <a:lnTo>
                            <a:pt x="52" y="337"/>
                          </a:lnTo>
                          <a:lnTo>
                            <a:pt x="52" y="337"/>
                          </a:lnTo>
                          <a:lnTo>
                            <a:pt x="52" y="337"/>
                          </a:lnTo>
                          <a:close/>
                        </a:path>
                      </a:pathLst>
                    </a:custGeom>
                    <a:no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grpSp>
                  <p:nvGrpSpPr>
                    <p:cNvPr id="102" name="Graphic 2">
                      <a:extLst>
                        <a:ext uri="{FF2B5EF4-FFF2-40B4-BE49-F238E27FC236}">
                          <a16:creationId xmlns:a16="http://schemas.microsoft.com/office/drawing/2014/main" id="{F9CB0D82-FA4F-4FC1-B1FB-3202F5FDA26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8954" y="3412286"/>
                      <a:ext cx="2857500" cy="2857500"/>
                      <a:chOff x="828954" y="3412286"/>
                      <a:chExt cx="2857500" cy="2857500"/>
                    </a:xfrm>
                  </p:grpSpPr>
                  <p:sp>
                    <p:nvSpPr>
                      <p:cNvPr id="103" name="Freeform: Shape 102">
                        <a:extLst>
                          <a:ext uri="{FF2B5EF4-FFF2-40B4-BE49-F238E27FC236}">
                            <a16:creationId xmlns:a16="http://schemas.microsoft.com/office/drawing/2014/main" id="{844BDECD-5571-4EE2-99BD-D1DD124937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8954" y="3412286"/>
                        <a:ext cx="9525" cy="2857500"/>
                      </a:xfrm>
                      <a:custGeom>
                        <a:avLst/>
                        <a:gdLst>
                          <a:gd name="connsiteX0" fmla="*/ 52 w 9525"/>
                          <a:gd name="connsiteY0" fmla="*/ 37 h 2857500"/>
                          <a:gd name="connsiteX1" fmla="*/ 52 w 9525"/>
                          <a:gd name="connsiteY1" fmla="*/ 2857537 h 28575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9525" h="2857500">
                            <a:moveTo>
                              <a:pt x="52" y="37"/>
                            </a:moveTo>
                            <a:lnTo>
                              <a:pt x="52" y="28575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104" name="Freeform: Shape 103">
                        <a:extLst>
                          <a:ext uri="{FF2B5EF4-FFF2-40B4-BE49-F238E27FC236}">
                            <a16:creationId xmlns:a16="http://schemas.microsoft.com/office/drawing/2014/main" id="{4FB7E32B-EB14-4B7D-B52A-C7B84DE21B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14704" y="3412286"/>
                        <a:ext cx="9525" cy="2857500"/>
                      </a:xfrm>
                      <a:custGeom>
                        <a:avLst/>
                        <a:gdLst>
                          <a:gd name="connsiteX0" fmla="*/ 82 w 9525"/>
                          <a:gd name="connsiteY0" fmla="*/ 37 h 2857500"/>
                          <a:gd name="connsiteX1" fmla="*/ 82 w 9525"/>
                          <a:gd name="connsiteY1" fmla="*/ 2857537 h 28575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9525" h="2857500">
                            <a:moveTo>
                              <a:pt x="82" y="37"/>
                            </a:moveTo>
                            <a:lnTo>
                              <a:pt x="82" y="28575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105" name="Freeform: Shape 104">
                        <a:extLst>
                          <a:ext uri="{FF2B5EF4-FFF2-40B4-BE49-F238E27FC236}">
                            <a16:creationId xmlns:a16="http://schemas.microsoft.com/office/drawing/2014/main" id="{8FAF8279-13FB-4E3D-9D89-3ADCD50F04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00454" y="3412286"/>
                        <a:ext cx="9525" cy="2857500"/>
                      </a:xfrm>
                      <a:custGeom>
                        <a:avLst/>
                        <a:gdLst>
                          <a:gd name="connsiteX0" fmla="*/ 112 w 9525"/>
                          <a:gd name="connsiteY0" fmla="*/ 37 h 2857500"/>
                          <a:gd name="connsiteX1" fmla="*/ 112 w 9525"/>
                          <a:gd name="connsiteY1" fmla="*/ 2857537 h 28575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9525" h="2857500">
                            <a:moveTo>
                              <a:pt x="112" y="37"/>
                            </a:moveTo>
                            <a:lnTo>
                              <a:pt x="112" y="28575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106" name="Freeform: Shape 105">
                        <a:extLst>
                          <a:ext uri="{FF2B5EF4-FFF2-40B4-BE49-F238E27FC236}">
                            <a16:creationId xmlns:a16="http://schemas.microsoft.com/office/drawing/2014/main" id="{2DB6B1C6-2169-464E-8DDF-7407575669A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86204" y="3412286"/>
                        <a:ext cx="9525" cy="2857500"/>
                      </a:xfrm>
                      <a:custGeom>
                        <a:avLst/>
                        <a:gdLst>
                          <a:gd name="connsiteX0" fmla="*/ 142 w 9525"/>
                          <a:gd name="connsiteY0" fmla="*/ 37 h 2857500"/>
                          <a:gd name="connsiteX1" fmla="*/ 142 w 9525"/>
                          <a:gd name="connsiteY1" fmla="*/ 2857537 h 28575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9525" h="2857500">
                            <a:moveTo>
                              <a:pt x="142" y="37"/>
                            </a:moveTo>
                            <a:lnTo>
                              <a:pt x="142" y="28575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107" name="Freeform: Shape 106">
                        <a:extLst>
                          <a:ext uri="{FF2B5EF4-FFF2-40B4-BE49-F238E27FC236}">
                            <a16:creationId xmlns:a16="http://schemas.microsoft.com/office/drawing/2014/main" id="{9A0E6B8A-A6A8-4A0F-BA99-EDE88041B9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71954" y="3412286"/>
                        <a:ext cx="9525" cy="2857500"/>
                      </a:xfrm>
                      <a:custGeom>
                        <a:avLst/>
                        <a:gdLst>
                          <a:gd name="connsiteX0" fmla="*/ 172 w 9525"/>
                          <a:gd name="connsiteY0" fmla="*/ 37 h 2857500"/>
                          <a:gd name="connsiteX1" fmla="*/ 172 w 9525"/>
                          <a:gd name="connsiteY1" fmla="*/ 2857537 h 28575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9525" h="2857500">
                            <a:moveTo>
                              <a:pt x="172" y="37"/>
                            </a:moveTo>
                            <a:lnTo>
                              <a:pt x="172" y="28575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108" name="Freeform: Shape 107">
                        <a:extLst>
                          <a:ext uri="{FF2B5EF4-FFF2-40B4-BE49-F238E27FC236}">
                            <a16:creationId xmlns:a16="http://schemas.microsoft.com/office/drawing/2014/main" id="{9B29FF41-D788-43B5-B968-B903ACD8B7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57704" y="3412286"/>
                        <a:ext cx="9525" cy="2857500"/>
                      </a:xfrm>
                      <a:custGeom>
                        <a:avLst/>
                        <a:gdLst>
                          <a:gd name="connsiteX0" fmla="*/ 202 w 9525"/>
                          <a:gd name="connsiteY0" fmla="*/ 37 h 2857500"/>
                          <a:gd name="connsiteX1" fmla="*/ 202 w 9525"/>
                          <a:gd name="connsiteY1" fmla="*/ 2857537 h 28575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9525" h="2857500">
                            <a:moveTo>
                              <a:pt x="202" y="37"/>
                            </a:moveTo>
                            <a:lnTo>
                              <a:pt x="202" y="28575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109" name="Freeform: Shape 108">
                        <a:extLst>
                          <a:ext uri="{FF2B5EF4-FFF2-40B4-BE49-F238E27FC236}">
                            <a16:creationId xmlns:a16="http://schemas.microsoft.com/office/drawing/2014/main" id="{FF727A7E-E66D-4383-B6C6-90D8FEE26F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43454" y="3412286"/>
                        <a:ext cx="9525" cy="2857500"/>
                      </a:xfrm>
                      <a:custGeom>
                        <a:avLst/>
                        <a:gdLst>
                          <a:gd name="connsiteX0" fmla="*/ 232 w 9525"/>
                          <a:gd name="connsiteY0" fmla="*/ 37 h 2857500"/>
                          <a:gd name="connsiteX1" fmla="*/ 232 w 9525"/>
                          <a:gd name="connsiteY1" fmla="*/ 2857537 h 28575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9525" h="2857500">
                            <a:moveTo>
                              <a:pt x="232" y="37"/>
                            </a:moveTo>
                            <a:lnTo>
                              <a:pt x="232" y="28575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110" name="Freeform: Shape 109">
                        <a:extLst>
                          <a:ext uri="{FF2B5EF4-FFF2-40B4-BE49-F238E27FC236}">
                            <a16:creationId xmlns:a16="http://schemas.microsoft.com/office/drawing/2014/main" id="{F2D7588C-AF3E-4B57-89FD-BC0FAF51D40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29204" y="3412286"/>
                        <a:ext cx="9525" cy="2857500"/>
                      </a:xfrm>
                      <a:custGeom>
                        <a:avLst/>
                        <a:gdLst>
                          <a:gd name="connsiteX0" fmla="*/ 262 w 9525"/>
                          <a:gd name="connsiteY0" fmla="*/ 37 h 2857500"/>
                          <a:gd name="connsiteX1" fmla="*/ 262 w 9525"/>
                          <a:gd name="connsiteY1" fmla="*/ 2857537 h 28575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9525" h="2857500">
                            <a:moveTo>
                              <a:pt x="262" y="37"/>
                            </a:moveTo>
                            <a:lnTo>
                              <a:pt x="262" y="28575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111" name="Freeform: Shape 110">
                        <a:extLst>
                          <a:ext uri="{FF2B5EF4-FFF2-40B4-BE49-F238E27FC236}">
                            <a16:creationId xmlns:a16="http://schemas.microsoft.com/office/drawing/2014/main" id="{15052F93-8FA8-4BC7-9D24-BFC40581C43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14954" y="3412286"/>
                        <a:ext cx="9525" cy="2857500"/>
                      </a:xfrm>
                      <a:custGeom>
                        <a:avLst/>
                        <a:gdLst>
                          <a:gd name="connsiteX0" fmla="*/ 292 w 9525"/>
                          <a:gd name="connsiteY0" fmla="*/ 37 h 2857500"/>
                          <a:gd name="connsiteX1" fmla="*/ 292 w 9525"/>
                          <a:gd name="connsiteY1" fmla="*/ 2857537 h 28575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9525" h="2857500">
                            <a:moveTo>
                              <a:pt x="292" y="37"/>
                            </a:moveTo>
                            <a:lnTo>
                              <a:pt x="292" y="28575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112" name="Freeform: Shape 111">
                        <a:extLst>
                          <a:ext uri="{FF2B5EF4-FFF2-40B4-BE49-F238E27FC236}">
                            <a16:creationId xmlns:a16="http://schemas.microsoft.com/office/drawing/2014/main" id="{AF0A98BF-7D34-4B65-84F0-A6E9DD04B3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00704" y="3412286"/>
                        <a:ext cx="9525" cy="2857500"/>
                      </a:xfrm>
                      <a:custGeom>
                        <a:avLst/>
                        <a:gdLst>
                          <a:gd name="connsiteX0" fmla="*/ 322 w 9525"/>
                          <a:gd name="connsiteY0" fmla="*/ 37 h 2857500"/>
                          <a:gd name="connsiteX1" fmla="*/ 322 w 9525"/>
                          <a:gd name="connsiteY1" fmla="*/ 2857537 h 28575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9525" h="2857500">
                            <a:moveTo>
                              <a:pt x="322" y="37"/>
                            </a:moveTo>
                            <a:lnTo>
                              <a:pt x="322" y="28575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113" name="Freeform: Shape 112">
                        <a:extLst>
                          <a:ext uri="{FF2B5EF4-FFF2-40B4-BE49-F238E27FC236}">
                            <a16:creationId xmlns:a16="http://schemas.microsoft.com/office/drawing/2014/main" id="{C7351F9F-BDD9-4DA5-8BE3-13699F1DC6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86454" y="3412286"/>
                        <a:ext cx="9525" cy="2857500"/>
                      </a:xfrm>
                      <a:custGeom>
                        <a:avLst/>
                        <a:gdLst>
                          <a:gd name="connsiteX0" fmla="*/ 352 w 9525"/>
                          <a:gd name="connsiteY0" fmla="*/ 37 h 2857500"/>
                          <a:gd name="connsiteX1" fmla="*/ 352 w 9525"/>
                          <a:gd name="connsiteY1" fmla="*/ 2857537 h 28575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9525" h="2857500">
                            <a:moveTo>
                              <a:pt x="352" y="37"/>
                            </a:moveTo>
                            <a:lnTo>
                              <a:pt x="352" y="28575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</p:grpSp>
              </p:grpSp>
              <p:grpSp>
                <p:nvGrpSpPr>
                  <p:cNvPr id="114" name="Graphic 2">
                    <a:extLst>
                      <a:ext uri="{FF2B5EF4-FFF2-40B4-BE49-F238E27FC236}">
                        <a16:creationId xmlns:a16="http://schemas.microsoft.com/office/drawing/2014/main" id="{090966C2-94CA-454A-B047-B466E029E35E}"/>
                      </a:ext>
                    </a:extLst>
                  </p:cNvPr>
                  <p:cNvGrpSpPr/>
                  <p:nvPr/>
                </p:nvGrpSpPr>
                <p:grpSpPr>
                  <a:xfrm>
                    <a:off x="828954" y="3412286"/>
                    <a:ext cx="2857500" cy="2857500"/>
                    <a:chOff x="828954" y="3412286"/>
                    <a:chExt cx="2857500" cy="2857500"/>
                  </a:xfrm>
                  <a:noFill/>
                </p:grpSpPr>
                <p:sp>
                  <p:nvSpPr>
                    <p:cNvPr id="115" name="Freeform: Shape 114">
                      <a:extLst>
                        <a:ext uri="{FF2B5EF4-FFF2-40B4-BE49-F238E27FC236}">
                          <a16:creationId xmlns:a16="http://schemas.microsoft.com/office/drawing/2014/main" id="{4C9E1349-FD29-4337-93D9-7484E64059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8954" y="3412286"/>
                      <a:ext cx="9525" cy="9525"/>
                    </a:xfrm>
                    <a:custGeom>
                      <a:avLst/>
                      <a:gdLst>
                        <a:gd name="connsiteX0" fmla="*/ 52 w 9525"/>
                        <a:gd name="connsiteY0" fmla="*/ 37 h 9525"/>
                        <a:gd name="connsiteX1" fmla="*/ 52 w 9525"/>
                        <a:gd name="connsiteY1" fmla="*/ 37 h 9525"/>
                        <a:gd name="connsiteX2" fmla="*/ 52 w 9525"/>
                        <a:gd name="connsiteY2" fmla="*/ 37 h 9525"/>
                        <a:gd name="connsiteX3" fmla="*/ 52 w 9525"/>
                        <a:gd name="connsiteY3" fmla="*/ 37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525" h="9525">
                          <a:moveTo>
                            <a:pt x="52" y="37"/>
                          </a:moveTo>
                          <a:lnTo>
                            <a:pt x="52" y="37"/>
                          </a:lnTo>
                          <a:lnTo>
                            <a:pt x="52" y="37"/>
                          </a:lnTo>
                          <a:lnTo>
                            <a:pt x="52" y="37"/>
                          </a:lnTo>
                          <a:close/>
                        </a:path>
                      </a:pathLst>
                    </a:custGeom>
                    <a:no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grpSp>
                  <p:nvGrpSpPr>
                    <p:cNvPr id="116" name="Graphic 2">
                      <a:extLst>
                        <a:ext uri="{FF2B5EF4-FFF2-40B4-BE49-F238E27FC236}">
                          <a16:creationId xmlns:a16="http://schemas.microsoft.com/office/drawing/2014/main" id="{32790750-1FA2-4B9E-9DFF-36C724B765D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8954" y="3412286"/>
                      <a:ext cx="2857500" cy="2857500"/>
                      <a:chOff x="828954" y="3412286"/>
                      <a:chExt cx="2857500" cy="2857500"/>
                    </a:xfrm>
                  </p:grpSpPr>
                  <p:sp>
                    <p:nvSpPr>
                      <p:cNvPr id="117" name="Freeform: Shape 116">
                        <a:extLst>
                          <a:ext uri="{FF2B5EF4-FFF2-40B4-BE49-F238E27FC236}">
                            <a16:creationId xmlns:a16="http://schemas.microsoft.com/office/drawing/2014/main" id="{94382691-0772-4DAE-A73B-403C9E2D4B1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8954" y="6269786"/>
                        <a:ext cx="2857500" cy="9525"/>
                      </a:xfrm>
                      <a:custGeom>
                        <a:avLst/>
                        <a:gdLst>
                          <a:gd name="connsiteX0" fmla="*/ 52 w 2857500"/>
                          <a:gd name="connsiteY0" fmla="*/ 337 h 9525"/>
                          <a:gd name="connsiteX1" fmla="*/ 2857552 w 2857500"/>
                          <a:gd name="connsiteY1" fmla="*/ 337 h 95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857500" h="9525">
                            <a:moveTo>
                              <a:pt x="52" y="337"/>
                            </a:moveTo>
                            <a:lnTo>
                              <a:pt x="2857552" y="3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118" name="Freeform: Shape 117">
                        <a:extLst>
                          <a:ext uri="{FF2B5EF4-FFF2-40B4-BE49-F238E27FC236}">
                            <a16:creationId xmlns:a16="http://schemas.microsoft.com/office/drawing/2014/main" id="{50C82EE2-5756-4898-A59C-D9D79742F4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8954" y="5984036"/>
                        <a:ext cx="2857500" cy="9525"/>
                      </a:xfrm>
                      <a:custGeom>
                        <a:avLst/>
                        <a:gdLst>
                          <a:gd name="connsiteX0" fmla="*/ 52 w 2857500"/>
                          <a:gd name="connsiteY0" fmla="*/ 307 h 9525"/>
                          <a:gd name="connsiteX1" fmla="*/ 2857552 w 2857500"/>
                          <a:gd name="connsiteY1" fmla="*/ 307 h 95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857500" h="9525">
                            <a:moveTo>
                              <a:pt x="52" y="307"/>
                            </a:moveTo>
                            <a:lnTo>
                              <a:pt x="2857552" y="30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119" name="Freeform: Shape 118">
                        <a:extLst>
                          <a:ext uri="{FF2B5EF4-FFF2-40B4-BE49-F238E27FC236}">
                            <a16:creationId xmlns:a16="http://schemas.microsoft.com/office/drawing/2014/main" id="{0410BEE5-C980-45C3-A8CB-4D64E0CAD5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8954" y="5698286"/>
                        <a:ext cx="2857500" cy="9525"/>
                      </a:xfrm>
                      <a:custGeom>
                        <a:avLst/>
                        <a:gdLst>
                          <a:gd name="connsiteX0" fmla="*/ 52 w 2857500"/>
                          <a:gd name="connsiteY0" fmla="*/ 277 h 9525"/>
                          <a:gd name="connsiteX1" fmla="*/ 2857552 w 2857500"/>
                          <a:gd name="connsiteY1" fmla="*/ 277 h 95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857500" h="9525">
                            <a:moveTo>
                              <a:pt x="52" y="277"/>
                            </a:moveTo>
                            <a:lnTo>
                              <a:pt x="2857552" y="27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120" name="Freeform: Shape 119">
                        <a:extLst>
                          <a:ext uri="{FF2B5EF4-FFF2-40B4-BE49-F238E27FC236}">
                            <a16:creationId xmlns:a16="http://schemas.microsoft.com/office/drawing/2014/main" id="{ECA0CEC5-AD4C-4414-9BB6-8728899F03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8954" y="5412536"/>
                        <a:ext cx="2857500" cy="9525"/>
                      </a:xfrm>
                      <a:custGeom>
                        <a:avLst/>
                        <a:gdLst>
                          <a:gd name="connsiteX0" fmla="*/ 52 w 2857500"/>
                          <a:gd name="connsiteY0" fmla="*/ 247 h 9525"/>
                          <a:gd name="connsiteX1" fmla="*/ 2857552 w 2857500"/>
                          <a:gd name="connsiteY1" fmla="*/ 247 h 95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857500" h="9525">
                            <a:moveTo>
                              <a:pt x="52" y="247"/>
                            </a:moveTo>
                            <a:lnTo>
                              <a:pt x="2857552" y="24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121" name="Freeform: Shape 120">
                        <a:extLst>
                          <a:ext uri="{FF2B5EF4-FFF2-40B4-BE49-F238E27FC236}">
                            <a16:creationId xmlns:a16="http://schemas.microsoft.com/office/drawing/2014/main" id="{0E4641CC-0289-4232-893F-C60A1177F5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8954" y="5126786"/>
                        <a:ext cx="2857500" cy="9525"/>
                      </a:xfrm>
                      <a:custGeom>
                        <a:avLst/>
                        <a:gdLst>
                          <a:gd name="connsiteX0" fmla="*/ 52 w 2857500"/>
                          <a:gd name="connsiteY0" fmla="*/ 217 h 9525"/>
                          <a:gd name="connsiteX1" fmla="*/ 2857552 w 2857500"/>
                          <a:gd name="connsiteY1" fmla="*/ 217 h 95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857500" h="9525">
                            <a:moveTo>
                              <a:pt x="52" y="217"/>
                            </a:moveTo>
                            <a:lnTo>
                              <a:pt x="2857552" y="21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122" name="Freeform: Shape 121">
                        <a:extLst>
                          <a:ext uri="{FF2B5EF4-FFF2-40B4-BE49-F238E27FC236}">
                            <a16:creationId xmlns:a16="http://schemas.microsoft.com/office/drawing/2014/main" id="{2DD1B702-B064-4486-9811-1C0DE15B0C2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8954" y="4841036"/>
                        <a:ext cx="2857500" cy="9525"/>
                      </a:xfrm>
                      <a:custGeom>
                        <a:avLst/>
                        <a:gdLst>
                          <a:gd name="connsiteX0" fmla="*/ 52 w 2857500"/>
                          <a:gd name="connsiteY0" fmla="*/ 187 h 9525"/>
                          <a:gd name="connsiteX1" fmla="*/ 2857552 w 2857500"/>
                          <a:gd name="connsiteY1" fmla="*/ 187 h 95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857500" h="9525">
                            <a:moveTo>
                              <a:pt x="52" y="187"/>
                            </a:moveTo>
                            <a:lnTo>
                              <a:pt x="2857552" y="18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123" name="Freeform: Shape 122">
                        <a:extLst>
                          <a:ext uri="{FF2B5EF4-FFF2-40B4-BE49-F238E27FC236}">
                            <a16:creationId xmlns:a16="http://schemas.microsoft.com/office/drawing/2014/main" id="{06C3D7D0-6B9A-4D41-954E-031C35F8BE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8954" y="4555286"/>
                        <a:ext cx="2857500" cy="9525"/>
                      </a:xfrm>
                      <a:custGeom>
                        <a:avLst/>
                        <a:gdLst>
                          <a:gd name="connsiteX0" fmla="*/ 52 w 2857500"/>
                          <a:gd name="connsiteY0" fmla="*/ 157 h 9525"/>
                          <a:gd name="connsiteX1" fmla="*/ 2857552 w 2857500"/>
                          <a:gd name="connsiteY1" fmla="*/ 157 h 95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857500" h="9525">
                            <a:moveTo>
                              <a:pt x="52" y="157"/>
                            </a:moveTo>
                            <a:lnTo>
                              <a:pt x="2857552" y="15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124" name="Freeform: Shape 123">
                        <a:extLst>
                          <a:ext uri="{FF2B5EF4-FFF2-40B4-BE49-F238E27FC236}">
                            <a16:creationId xmlns:a16="http://schemas.microsoft.com/office/drawing/2014/main" id="{CEF8A24D-A329-4C36-992E-D890C3EF0E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8954" y="4269536"/>
                        <a:ext cx="2857500" cy="9525"/>
                      </a:xfrm>
                      <a:custGeom>
                        <a:avLst/>
                        <a:gdLst>
                          <a:gd name="connsiteX0" fmla="*/ 52 w 2857500"/>
                          <a:gd name="connsiteY0" fmla="*/ 127 h 9525"/>
                          <a:gd name="connsiteX1" fmla="*/ 2857552 w 2857500"/>
                          <a:gd name="connsiteY1" fmla="*/ 127 h 95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857500" h="9525">
                            <a:moveTo>
                              <a:pt x="52" y="127"/>
                            </a:moveTo>
                            <a:lnTo>
                              <a:pt x="2857552" y="12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125" name="Freeform: Shape 124">
                        <a:extLst>
                          <a:ext uri="{FF2B5EF4-FFF2-40B4-BE49-F238E27FC236}">
                            <a16:creationId xmlns:a16="http://schemas.microsoft.com/office/drawing/2014/main" id="{33FF00A2-2A70-4B66-9C7D-4AB6269FDF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8954" y="3983786"/>
                        <a:ext cx="2857500" cy="9525"/>
                      </a:xfrm>
                      <a:custGeom>
                        <a:avLst/>
                        <a:gdLst>
                          <a:gd name="connsiteX0" fmla="*/ 52 w 2857500"/>
                          <a:gd name="connsiteY0" fmla="*/ 97 h 9525"/>
                          <a:gd name="connsiteX1" fmla="*/ 2857552 w 2857500"/>
                          <a:gd name="connsiteY1" fmla="*/ 97 h 95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857500" h="9525">
                            <a:moveTo>
                              <a:pt x="52" y="97"/>
                            </a:moveTo>
                            <a:lnTo>
                              <a:pt x="2857552" y="9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126" name="Freeform: Shape 125">
                        <a:extLst>
                          <a:ext uri="{FF2B5EF4-FFF2-40B4-BE49-F238E27FC236}">
                            <a16:creationId xmlns:a16="http://schemas.microsoft.com/office/drawing/2014/main" id="{120B9C93-32F7-4B1E-B039-E3991C4119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8954" y="3698036"/>
                        <a:ext cx="2857500" cy="9525"/>
                      </a:xfrm>
                      <a:custGeom>
                        <a:avLst/>
                        <a:gdLst>
                          <a:gd name="connsiteX0" fmla="*/ 52 w 2857500"/>
                          <a:gd name="connsiteY0" fmla="*/ 67 h 9525"/>
                          <a:gd name="connsiteX1" fmla="*/ 2857552 w 2857500"/>
                          <a:gd name="connsiteY1" fmla="*/ 67 h 95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857500" h="9525">
                            <a:moveTo>
                              <a:pt x="52" y="67"/>
                            </a:moveTo>
                            <a:lnTo>
                              <a:pt x="2857552" y="6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127" name="Freeform: Shape 126">
                        <a:extLst>
                          <a:ext uri="{FF2B5EF4-FFF2-40B4-BE49-F238E27FC236}">
                            <a16:creationId xmlns:a16="http://schemas.microsoft.com/office/drawing/2014/main" id="{2450D73C-2B24-4DBC-AD87-812CC64FAA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8954" y="3412286"/>
                        <a:ext cx="2857500" cy="9525"/>
                      </a:xfrm>
                      <a:custGeom>
                        <a:avLst/>
                        <a:gdLst>
                          <a:gd name="connsiteX0" fmla="*/ 52 w 2857500"/>
                          <a:gd name="connsiteY0" fmla="*/ 37 h 9525"/>
                          <a:gd name="connsiteX1" fmla="*/ 2857552 w 2857500"/>
                          <a:gd name="connsiteY1" fmla="*/ 37 h 95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857500" h="9525">
                            <a:moveTo>
                              <a:pt x="52" y="37"/>
                            </a:moveTo>
                            <a:lnTo>
                              <a:pt x="2857552" y="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</p:grpSp>
              </p:grpSp>
              <p:grpSp>
                <p:nvGrpSpPr>
                  <p:cNvPr id="128" name="Graphic 2">
                    <a:extLst>
                      <a:ext uri="{FF2B5EF4-FFF2-40B4-BE49-F238E27FC236}">
                        <a16:creationId xmlns:a16="http://schemas.microsoft.com/office/drawing/2014/main" id="{F073C992-CBAB-4E88-B3A4-295AB22B4B0B}"/>
                      </a:ext>
                    </a:extLst>
                  </p:cNvPr>
                  <p:cNvGrpSpPr/>
                  <p:nvPr/>
                </p:nvGrpSpPr>
                <p:grpSpPr>
                  <a:xfrm>
                    <a:off x="737514" y="6269786"/>
                    <a:ext cx="3064959" cy="381476"/>
                    <a:chOff x="737514" y="6269786"/>
                    <a:chExt cx="3064959" cy="381476"/>
                  </a:xfrm>
                </p:grpSpPr>
                <p:sp>
                  <p:nvSpPr>
                    <p:cNvPr id="129" name="Freeform: Shape 128">
                      <a:extLst>
                        <a:ext uri="{FF2B5EF4-FFF2-40B4-BE49-F238E27FC236}">
                          <a16:creationId xmlns:a16="http://schemas.microsoft.com/office/drawing/2014/main" id="{5982085B-1E4D-4C09-A9B3-7E65AC3ACC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8954" y="6269786"/>
                      <a:ext cx="9525" cy="9525"/>
                    </a:xfrm>
                    <a:custGeom>
                      <a:avLst/>
                      <a:gdLst>
                        <a:gd name="connsiteX0" fmla="*/ 52 w 9525"/>
                        <a:gd name="connsiteY0" fmla="*/ 337 h 9525"/>
                        <a:gd name="connsiteX1" fmla="*/ 52 w 9525"/>
                        <a:gd name="connsiteY1" fmla="*/ 337 h 9525"/>
                        <a:gd name="connsiteX2" fmla="*/ 52 w 9525"/>
                        <a:gd name="connsiteY2" fmla="*/ 337 h 9525"/>
                        <a:gd name="connsiteX3" fmla="*/ 52 w 9525"/>
                        <a:gd name="connsiteY3" fmla="*/ 337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525" h="9525">
                          <a:moveTo>
                            <a:pt x="52" y="337"/>
                          </a:moveTo>
                          <a:lnTo>
                            <a:pt x="52" y="337"/>
                          </a:lnTo>
                          <a:lnTo>
                            <a:pt x="52" y="337"/>
                          </a:lnTo>
                          <a:lnTo>
                            <a:pt x="52" y="337"/>
                          </a:lnTo>
                          <a:close/>
                        </a:path>
                      </a:pathLst>
                    </a:custGeom>
                    <a:no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grpSp>
                  <p:nvGrpSpPr>
                    <p:cNvPr id="130" name="Graphic 2">
                      <a:extLst>
                        <a:ext uri="{FF2B5EF4-FFF2-40B4-BE49-F238E27FC236}">
                          <a16:creationId xmlns:a16="http://schemas.microsoft.com/office/drawing/2014/main" id="{9BA044BC-D6A1-4004-96DF-DE7A6D8F65D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7514" y="6269786"/>
                      <a:ext cx="3064959" cy="381476"/>
                      <a:chOff x="737514" y="6269786"/>
                      <a:chExt cx="3064959" cy="381476"/>
                    </a:xfrm>
                  </p:grpSpPr>
                  <p:grpSp>
                    <p:nvGrpSpPr>
                      <p:cNvPr id="131" name="Graphic 2">
                        <a:extLst>
                          <a:ext uri="{FF2B5EF4-FFF2-40B4-BE49-F238E27FC236}">
                            <a16:creationId xmlns:a16="http://schemas.microsoft.com/office/drawing/2014/main" id="{3E3FF996-C46A-4EDB-BF1A-E9A9D75845D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28954" y="6269786"/>
                        <a:ext cx="2857500" cy="47625"/>
                        <a:chOff x="828954" y="6269786"/>
                        <a:chExt cx="2857500" cy="47625"/>
                      </a:xfrm>
                    </p:grpSpPr>
                    <p:sp>
                      <p:nvSpPr>
                        <p:cNvPr id="132" name="Freeform: Shape 131">
                          <a:extLst>
                            <a:ext uri="{FF2B5EF4-FFF2-40B4-BE49-F238E27FC236}">
                              <a16:creationId xmlns:a16="http://schemas.microsoft.com/office/drawing/2014/main" id="{EFDE7981-281C-4B66-AED3-EFB7BE69690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28954" y="6269786"/>
                          <a:ext cx="9525" cy="47625"/>
                        </a:xfrm>
                        <a:custGeom>
                          <a:avLst/>
                          <a:gdLst>
                            <a:gd name="connsiteX0" fmla="*/ 52 w 9525"/>
                            <a:gd name="connsiteY0" fmla="*/ 337 h 47625"/>
                            <a:gd name="connsiteX1" fmla="*/ 52 w 9525"/>
                            <a:gd name="connsiteY1" fmla="*/ 47962 h 476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9525" h="47625">
                              <a:moveTo>
                                <a:pt x="52" y="337"/>
                              </a:moveTo>
                              <a:lnTo>
                                <a:pt x="52" y="47962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133" name="Freeform: Shape 132">
                          <a:extLst>
                            <a:ext uri="{FF2B5EF4-FFF2-40B4-BE49-F238E27FC236}">
                              <a16:creationId xmlns:a16="http://schemas.microsoft.com/office/drawing/2014/main" id="{62A4FADA-CA60-46E0-86BD-CD367A1141A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14704" y="6269786"/>
                          <a:ext cx="9525" cy="47625"/>
                        </a:xfrm>
                        <a:custGeom>
                          <a:avLst/>
                          <a:gdLst>
                            <a:gd name="connsiteX0" fmla="*/ 82 w 9525"/>
                            <a:gd name="connsiteY0" fmla="*/ 337 h 47625"/>
                            <a:gd name="connsiteX1" fmla="*/ 82 w 9525"/>
                            <a:gd name="connsiteY1" fmla="*/ 47962 h 476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9525" h="47625">
                              <a:moveTo>
                                <a:pt x="82" y="337"/>
                              </a:moveTo>
                              <a:lnTo>
                                <a:pt x="82" y="47962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134" name="Freeform: Shape 133">
                          <a:extLst>
                            <a:ext uri="{FF2B5EF4-FFF2-40B4-BE49-F238E27FC236}">
                              <a16:creationId xmlns:a16="http://schemas.microsoft.com/office/drawing/2014/main" id="{0BA7D245-105D-440D-A6EB-7316CB3DD44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00454" y="6269786"/>
                          <a:ext cx="9525" cy="47625"/>
                        </a:xfrm>
                        <a:custGeom>
                          <a:avLst/>
                          <a:gdLst>
                            <a:gd name="connsiteX0" fmla="*/ 112 w 9525"/>
                            <a:gd name="connsiteY0" fmla="*/ 337 h 47625"/>
                            <a:gd name="connsiteX1" fmla="*/ 112 w 9525"/>
                            <a:gd name="connsiteY1" fmla="*/ 47962 h 476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9525" h="47625">
                              <a:moveTo>
                                <a:pt x="112" y="337"/>
                              </a:moveTo>
                              <a:lnTo>
                                <a:pt x="112" y="47962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135" name="Freeform: Shape 134">
                          <a:extLst>
                            <a:ext uri="{FF2B5EF4-FFF2-40B4-BE49-F238E27FC236}">
                              <a16:creationId xmlns:a16="http://schemas.microsoft.com/office/drawing/2014/main" id="{D72738E0-6AD4-4343-B07B-2F541E4ED41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86204" y="6269786"/>
                          <a:ext cx="9525" cy="47625"/>
                        </a:xfrm>
                        <a:custGeom>
                          <a:avLst/>
                          <a:gdLst>
                            <a:gd name="connsiteX0" fmla="*/ 142 w 9525"/>
                            <a:gd name="connsiteY0" fmla="*/ 337 h 47625"/>
                            <a:gd name="connsiteX1" fmla="*/ 142 w 9525"/>
                            <a:gd name="connsiteY1" fmla="*/ 47962 h 476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9525" h="47625">
                              <a:moveTo>
                                <a:pt x="142" y="337"/>
                              </a:moveTo>
                              <a:lnTo>
                                <a:pt x="142" y="47962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136" name="Freeform: Shape 135">
                          <a:extLst>
                            <a:ext uri="{FF2B5EF4-FFF2-40B4-BE49-F238E27FC236}">
                              <a16:creationId xmlns:a16="http://schemas.microsoft.com/office/drawing/2014/main" id="{22A69B91-1148-4211-9F02-A5EC2F3E7D5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971954" y="6269786"/>
                          <a:ext cx="9525" cy="47625"/>
                        </a:xfrm>
                        <a:custGeom>
                          <a:avLst/>
                          <a:gdLst>
                            <a:gd name="connsiteX0" fmla="*/ 172 w 9525"/>
                            <a:gd name="connsiteY0" fmla="*/ 337 h 47625"/>
                            <a:gd name="connsiteX1" fmla="*/ 172 w 9525"/>
                            <a:gd name="connsiteY1" fmla="*/ 47962 h 476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9525" h="47625">
                              <a:moveTo>
                                <a:pt x="172" y="337"/>
                              </a:moveTo>
                              <a:lnTo>
                                <a:pt x="172" y="47962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137" name="Freeform: Shape 136">
                          <a:extLst>
                            <a:ext uri="{FF2B5EF4-FFF2-40B4-BE49-F238E27FC236}">
                              <a16:creationId xmlns:a16="http://schemas.microsoft.com/office/drawing/2014/main" id="{BFBEA127-F424-4955-80ED-4D37A286783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257704" y="6269786"/>
                          <a:ext cx="9525" cy="47625"/>
                        </a:xfrm>
                        <a:custGeom>
                          <a:avLst/>
                          <a:gdLst>
                            <a:gd name="connsiteX0" fmla="*/ 202 w 9525"/>
                            <a:gd name="connsiteY0" fmla="*/ 337 h 47625"/>
                            <a:gd name="connsiteX1" fmla="*/ 202 w 9525"/>
                            <a:gd name="connsiteY1" fmla="*/ 47962 h 476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9525" h="47625">
                              <a:moveTo>
                                <a:pt x="202" y="337"/>
                              </a:moveTo>
                              <a:lnTo>
                                <a:pt x="202" y="47962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138" name="Freeform: Shape 137">
                          <a:extLst>
                            <a:ext uri="{FF2B5EF4-FFF2-40B4-BE49-F238E27FC236}">
                              <a16:creationId xmlns:a16="http://schemas.microsoft.com/office/drawing/2014/main" id="{6E1DC7A5-E7C6-443A-9CE4-2D7BAA07122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543454" y="6269786"/>
                          <a:ext cx="9525" cy="47625"/>
                        </a:xfrm>
                        <a:custGeom>
                          <a:avLst/>
                          <a:gdLst>
                            <a:gd name="connsiteX0" fmla="*/ 232 w 9525"/>
                            <a:gd name="connsiteY0" fmla="*/ 337 h 47625"/>
                            <a:gd name="connsiteX1" fmla="*/ 232 w 9525"/>
                            <a:gd name="connsiteY1" fmla="*/ 47962 h 476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9525" h="47625">
                              <a:moveTo>
                                <a:pt x="232" y="337"/>
                              </a:moveTo>
                              <a:lnTo>
                                <a:pt x="232" y="47962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139" name="Freeform: Shape 138">
                          <a:extLst>
                            <a:ext uri="{FF2B5EF4-FFF2-40B4-BE49-F238E27FC236}">
                              <a16:creationId xmlns:a16="http://schemas.microsoft.com/office/drawing/2014/main" id="{C114684F-941E-4277-8E95-FB88713F5F4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829204" y="6269786"/>
                          <a:ext cx="9525" cy="47625"/>
                        </a:xfrm>
                        <a:custGeom>
                          <a:avLst/>
                          <a:gdLst>
                            <a:gd name="connsiteX0" fmla="*/ 262 w 9525"/>
                            <a:gd name="connsiteY0" fmla="*/ 337 h 47625"/>
                            <a:gd name="connsiteX1" fmla="*/ 262 w 9525"/>
                            <a:gd name="connsiteY1" fmla="*/ 47962 h 476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9525" h="47625">
                              <a:moveTo>
                                <a:pt x="262" y="337"/>
                              </a:moveTo>
                              <a:lnTo>
                                <a:pt x="262" y="47962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140" name="Freeform: Shape 139">
                          <a:extLst>
                            <a:ext uri="{FF2B5EF4-FFF2-40B4-BE49-F238E27FC236}">
                              <a16:creationId xmlns:a16="http://schemas.microsoft.com/office/drawing/2014/main" id="{6C4D304B-EAC7-4D00-854F-DA9E25AC5F9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114954" y="6269786"/>
                          <a:ext cx="9525" cy="47625"/>
                        </a:xfrm>
                        <a:custGeom>
                          <a:avLst/>
                          <a:gdLst>
                            <a:gd name="connsiteX0" fmla="*/ 292 w 9525"/>
                            <a:gd name="connsiteY0" fmla="*/ 337 h 47625"/>
                            <a:gd name="connsiteX1" fmla="*/ 292 w 9525"/>
                            <a:gd name="connsiteY1" fmla="*/ 47962 h 476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9525" h="47625">
                              <a:moveTo>
                                <a:pt x="292" y="337"/>
                              </a:moveTo>
                              <a:lnTo>
                                <a:pt x="292" y="47962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141" name="Freeform: Shape 140">
                          <a:extLst>
                            <a:ext uri="{FF2B5EF4-FFF2-40B4-BE49-F238E27FC236}">
                              <a16:creationId xmlns:a16="http://schemas.microsoft.com/office/drawing/2014/main" id="{9E6D5B96-3088-40AC-8DB0-59DB13788E9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00704" y="6269786"/>
                          <a:ext cx="9525" cy="47625"/>
                        </a:xfrm>
                        <a:custGeom>
                          <a:avLst/>
                          <a:gdLst>
                            <a:gd name="connsiteX0" fmla="*/ 322 w 9525"/>
                            <a:gd name="connsiteY0" fmla="*/ 337 h 47625"/>
                            <a:gd name="connsiteX1" fmla="*/ 322 w 9525"/>
                            <a:gd name="connsiteY1" fmla="*/ 47962 h 476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9525" h="47625">
                              <a:moveTo>
                                <a:pt x="322" y="337"/>
                              </a:moveTo>
                              <a:lnTo>
                                <a:pt x="322" y="47962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142" name="Freeform: Shape 141">
                          <a:extLst>
                            <a:ext uri="{FF2B5EF4-FFF2-40B4-BE49-F238E27FC236}">
                              <a16:creationId xmlns:a16="http://schemas.microsoft.com/office/drawing/2014/main" id="{1BBCE2EB-3648-434F-BEE8-B84CA00B170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686454" y="6269786"/>
                          <a:ext cx="9525" cy="47625"/>
                        </a:xfrm>
                        <a:custGeom>
                          <a:avLst/>
                          <a:gdLst>
                            <a:gd name="connsiteX0" fmla="*/ 352 w 9525"/>
                            <a:gd name="connsiteY0" fmla="*/ 337 h 47625"/>
                            <a:gd name="connsiteX1" fmla="*/ 352 w 9525"/>
                            <a:gd name="connsiteY1" fmla="*/ 47962 h 476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9525" h="47625">
                              <a:moveTo>
                                <a:pt x="352" y="337"/>
                              </a:moveTo>
                              <a:lnTo>
                                <a:pt x="352" y="47962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</p:grpSp>
                  <p:grpSp>
                    <p:nvGrpSpPr>
                      <p:cNvPr id="143" name="Graphic 2">
                        <a:extLst>
                          <a:ext uri="{FF2B5EF4-FFF2-40B4-BE49-F238E27FC236}">
                            <a16:creationId xmlns:a16="http://schemas.microsoft.com/office/drawing/2014/main" id="{B3987878-0222-4290-B767-9AE049AA215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7514" y="6271691"/>
                        <a:ext cx="3064959" cy="246221"/>
                        <a:chOff x="737514" y="6271691"/>
                        <a:chExt cx="3064959" cy="246221"/>
                      </a:xfrm>
                    </p:grpSpPr>
                    <p:sp>
                      <p:nvSpPr>
                        <p:cNvPr id="144" name="TextBox 143">
                          <a:extLst>
                            <a:ext uri="{FF2B5EF4-FFF2-40B4-BE49-F238E27FC236}">
                              <a16:creationId xmlns:a16="http://schemas.microsoft.com/office/drawing/2014/main" id="{A0A6FECE-F3D7-417F-8A58-92C73065B5C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37514" y="6271691"/>
                          <a:ext cx="341760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ea typeface="Lato"/>
                              <a:cs typeface="Lato"/>
                              <a:sym typeface="Lato"/>
                              <a:rtl val="0"/>
                            </a:rPr>
                            <a:t>0%</a:t>
                          </a:r>
                        </a:p>
                      </p:txBody>
                    </p:sp>
                    <p:sp>
                      <p:nvSpPr>
                        <p:cNvPr id="145" name="TextBox 144">
                          <a:extLst>
                            <a:ext uri="{FF2B5EF4-FFF2-40B4-BE49-F238E27FC236}">
                              <a16:creationId xmlns:a16="http://schemas.microsoft.com/office/drawing/2014/main" id="{6DA69598-A441-4B84-9D23-174776DEA8D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951827" y="6271691"/>
                          <a:ext cx="341760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ea typeface="Lato"/>
                              <a:cs typeface="Lato"/>
                              <a:sym typeface="Lato"/>
                              <a:rtl val="0"/>
                            </a:rPr>
                            <a:t>5%</a:t>
                          </a:r>
                        </a:p>
                      </p:txBody>
                    </p:sp>
                    <p:sp>
                      <p:nvSpPr>
                        <p:cNvPr id="146" name="TextBox 145">
                          <a:extLst>
                            <a:ext uri="{FF2B5EF4-FFF2-40B4-BE49-F238E27FC236}">
                              <a16:creationId xmlns:a16="http://schemas.microsoft.com/office/drawing/2014/main" id="{7C888F55-8453-4F09-A417-A05E481FF8C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209002" y="6271691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ea typeface="Lato"/>
                              <a:cs typeface="Lato"/>
                              <a:sym typeface="Lato"/>
                              <a:rtl val="0"/>
                            </a:rPr>
                            <a:t>10%</a:t>
                          </a:r>
                        </a:p>
                      </p:txBody>
                    </p:sp>
                    <p:sp>
                      <p:nvSpPr>
                        <p:cNvPr id="147" name="TextBox 146">
                          <a:extLst>
                            <a:ext uri="{FF2B5EF4-FFF2-40B4-BE49-F238E27FC236}">
                              <a16:creationId xmlns:a16="http://schemas.microsoft.com/office/drawing/2014/main" id="{710C5D0F-A32E-4494-A038-57894138214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494752" y="6271691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ea typeface="Lato"/>
                              <a:cs typeface="Lato"/>
                              <a:sym typeface="Lato"/>
                              <a:rtl val="0"/>
                            </a:rPr>
                            <a:t>15%</a:t>
                          </a:r>
                        </a:p>
                      </p:txBody>
                    </p:sp>
                    <p:sp>
                      <p:nvSpPr>
                        <p:cNvPr id="148" name="TextBox 147">
                          <a:extLst>
                            <a:ext uri="{FF2B5EF4-FFF2-40B4-BE49-F238E27FC236}">
                              <a16:creationId xmlns:a16="http://schemas.microsoft.com/office/drawing/2014/main" id="{AB9EAF87-C8F8-47B2-BAD5-6F365F555CD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780502" y="6271691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ea typeface="Lato"/>
                              <a:cs typeface="Lato"/>
                              <a:sym typeface="Lato"/>
                              <a:rtl val="0"/>
                            </a:rPr>
                            <a:t>20%</a:t>
                          </a:r>
                        </a:p>
                      </p:txBody>
                    </p:sp>
                    <p:sp>
                      <p:nvSpPr>
                        <p:cNvPr id="149" name="TextBox 148">
                          <a:extLst>
                            <a:ext uri="{FF2B5EF4-FFF2-40B4-BE49-F238E27FC236}">
                              <a16:creationId xmlns:a16="http://schemas.microsoft.com/office/drawing/2014/main" id="{743A24DA-693C-42D6-AD48-566D84FD60C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066252" y="6271691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ea typeface="Lato"/>
                              <a:cs typeface="Lato"/>
                              <a:sym typeface="Lato"/>
                              <a:rtl val="0"/>
                            </a:rPr>
                            <a:t>25%</a:t>
                          </a:r>
                        </a:p>
                      </p:txBody>
                    </p:sp>
                    <p:sp>
                      <p:nvSpPr>
                        <p:cNvPr id="150" name="TextBox 149">
                          <a:extLst>
                            <a:ext uri="{FF2B5EF4-FFF2-40B4-BE49-F238E27FC236}">
                              <a16:creationId xmlns:a16="http://schemas.microsoft.com/office/drawing/2014/main" id="{6A3DC8B5-415C-433F-A6D3-9063B91E6AD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352002" y="6271691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ea typeface="Lato"/>
                              <a:cs typeface="Lato"/>
                              <a:sym typeface="Lato"/>
                              <a:rtl val="0"/>
                            </a:rPr>
                            <a:t>30%</a:t>
                          </a:r>
                        </a:p>
                      </p:txBody>
                    </p:sp>
                    <p:sp>
                      <p:nvSpPr>
                        <p:cNvPr id="151" name="TextBox 150">
                          <a:extLst>
                            <a:ext uri="{FF2B5EF4-FFF2-40B4-BE49-F238E27FC236}">
                              <a16:creationId xmlns:a16="http://schemas.microsoft.com/office/drawing/2014/main" id="{EFC924B5-700B-44B3-8B3E-D2913DAB742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637752" y="6271691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ea typeface="Lato"/>
                              <a:cs typeface="Lato"/>
                              <a:sym typeface="Lato"/>
                              <a:rtl val="0"/>
                            </a:rPr>
                            <a:t>35%</a:t>
                          </a:r>
                        </a:p>
                      </p:txBody>
                    </p:sp>
                    <p:sp>
                      <p:nvSpPr>
                        <p:cNvPr id="152" name="TextBox 151">
                          <a:extLst>
                            <a:ext uri="{FF2B5EF4-FFF2-40B4-BE49-F238E27FC236}">
                              <a16:creationId xmlns:a16="http://schemas.microsoft.com/office/drawing/2014/main" id="{17A2C5B1-75C5-4D01-B5CD-5D4166C8674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23502" y="6271691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ea typeface="Lato"/>
                              <a:cs typeface="Lato"/>
                              <a:sym typeface="Lato"/>
                              <a:rtl val="0"/>
                            </a:rPr>
                            <a:t>40%</a:t>
                          </a:r>
                        </a:p>
                      </p:txBody>
                    </p:sp>
                    <p:sp>
                      <p:nvSpPr>
                        <p:cNvPr id="153" name="TextBox 152">
                          <a:extLst>
                            <a:ext uri="{FF2B5EF4-FFF2-40B4-BE49-F238E27FC236}">
                              <a16:creationId xmlns:a16="http://schemas.microsoft.com/office/drawing/2014/main" id="{6EAB1FFA-651B-4D6B-888B-C79BB76E898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209252" y="6271691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ea typeface="Lato"/>
                              <a:cs typeface="Lato"/>
                              <a:sym typeface="Lato"/>
                              <a:rtl val="0"/>
                            </a:rPr>
                            <a:t>45%</a:t>
                          </a:r>
                        </a:p>
                      </p:txBody>
                    </p:sp>
                    <p:sp>
                      <p:nvSpPr>
                        <p:cNvPr id="154" name="TextBox 153">
                          <a:extLst>
                            <a:ext uri="{FF2B5EF4-FFF2-40B4-BE49-F238E27FC236}">
                              <a16:creationId xmlns:a16="http://schemas.microsoft.com/office/drawing/2014/main" id="{52FEB2B3-3E7B-4DF9-80A8-B859A96F58F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394989" y="6271691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ea typeface="Lato"/>
                              <a:cs typeface="Lato"/>
                              <a:sym typeface="Lato"/>
                              <a:rtl val="0"/>
                            </a:rPr>
                            <a:t>50%</a:t>
                          </a:r>
                        </a:p>
                      </p:txBody>
                    </p:sp>
                  </p:grpSp>
                  <p:sp>
                    <p:nvSpPr>
                      <p:cNvPr id="155" name="Freeform: Shape 154">
                        <a:extLst>
                          <a:ext uri="{FF2B5EF4-FFF2-40B4-BE49-F238E27FC236}">
                            <a16:creationId xmlns:a16="http://schemas.microsoft.com/office/drawing/2014/main" id="{B7CF50D3-B4F1-4009-A2B7-C759A1D74B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8954" y="6269786"/>
                        <a:ext cx="2857500" cy="9525"/>
                      </a:xfrm>
                      <a:custGeom>
                        <a:avLst/>
                        <a:gdLst>
                          <a:gd name="connsiteX0" fmla="*/ 52 w 2857500"/>
                          <a:gd name="connsiteY0" fmla="*/ 337 h 9525"/>
                          <a:gd name="connsiteX1" fmla="*/ 2857552 w 2857500"/>
                          <a:gd name="connsiteY1" fmla="*/ 337 h 95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857500" h="9525">
                            <a:moveTo>
                              <a:pt x="52" y="337"/>
                            </a:moveTo>
                            <a:lnTo>
                              <a:pt x="2857552" y="3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888888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156" name="TextBox 155">
                        <a:extLst>
                          <a:ext uri="{FF2B5EF4-FFF2-40B4-BE49-F238E27FC236}">
                            <a16:creationId xmlns:a16="http://schemas.microsoft.com/office/drawing/2014/main" id="{7CAEA0C4-A9E5-498B-99B0-31000449951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942427" y="6405041"/>
                        <a:ext cx="611065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l"/>
                        <a:r>
                          <a:rPr lang="en-US" sz="1000" b="1" spc="0" baseline="0">
                            <a:solidFill>
                              <a:srgbClr val="000000"/>
                            </a:solidFill>
                            <a:ea typeface="Lato"/>
                            <a:cs typeface="Lato"/>
                            <a:sym typeface="Lato"/>
                            <a:rtl val="0"/>
                          </a:rPr>
                          <a:t>Donor 1</a:t>
                        </a:r>
                      </a:p>
                    </p:txBody>
                  </p:sp>
                </p:grpSp>
              </p:grpSp>
              <p:grpSp>
                <p:nvGrpSpPr>
                  <p:cNvPr id="157" name="Graphic 2">
                    <a:extLst>
                      <a:ext uri="{FF2B5EF4-FFF2-40B4-BE49-F238E27FC236}">
                        <a16:creationId xmlns:a16="http://schemas.microsoft.com/office/drawing/2014/main" id="{1B794F7A-04A1-434F-8449-C35B45954801}"/>
                      </a:ext>
                    </a:extLst>
                  </p:cNvPr>
                  <p:cNvGrpSpPr/>
                  <p:nvPr/>
                </p:nvGrpSpPr>
                <p:grpSpPr>
                  <a:xfrm>
                    <a:off x="324844" y="3290366"/>
                    <a:ext cx="553454" cy="3103721"/>
                    <a:chOff x="324844" y="3290366"/>
                    <a:chExt cx="553454" cy="3103721"/>
                  </a:xfrm>
                </p:grpSpPr>
                <p:sp>
                  <p:nvSpPr>
                    <p:cNvPr id="158" name="Freeform: Shape 157">
                      <a:extLst>
                        <a:ext uri="{FF2B5EF4-FFF2-40B4-BE49-F238E27FC236}">
                          <a16:creationId xmlns:a16="http://schemas.microsoft.com/office/drawing/2014/main" id="{B7A619D4-3FED-450D-A4B6-F9778AA98F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8954" y="3412286"/>
                      <a:ext cx="9525" cy="9525"/>
                    </a:xfrm>
                    <a:custGeom>
                      <a:avLst/>
                      <a:gdLst>
                        <a:gd name="connsiteX0" fmla="*/ 52 w 9525"/>
                        <a:gd name="connsiteY0" fmla="*/ 37 h 9525"/>
                        <a:gd name="connsiteX1" fmla="*/ 52 w 9525"/>
                        <a:gd name="connsiteY1" fmla="*/ 37 h 9525"/>
                        <a:gd name="connsiteX2" fmla="*/ 52 w 9525"/>
                        <a:gd name="connsiteY2" fmla="*/ 37 h 9525"/>
                        <a:gd name="connsiteX3" fmla="*/ 52 w 9525"/>
                        <a:gd name="connsiteY3" fmla="*/ 37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525" h="9525">
                          <a:moveTo>
                            <a:pt x="52" y="37"/>
                          </a:moveTo>
                          <a:lnTo>
                            <a:pt x="52" y="37"/>
                          </a:lnTo>
                          <a:lnTo>
                            <a:pt x="52" y="37"/>
                          </a:lnTo>
                          <a:lnTo>
                            <a:pt x="52" y="37"/>
                          </a:lnTo>
                          <a:close/>
                        </a:path>
                      </a:pathLst>
                    </a:custGeom>
                    <a:no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grpSp>
                  <p:nvGrpSpPr>
                    <p:cNvPr id="159" name="Graphic 2">
                      <a:extLst>
                        <a:ext uri="{FF2B5EF4-FFF2-40B4-BE49-F238E27FC236}">
                          <a16:creationId xmlns:a16="http://schemas.microsoft.com/office/drawing/2014/main" id="{0847736E-AC15-40FB-8E40-C1263BF4C09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4844" y="3290366"/>
                      <a:ext cx="553454" cy="3103721"/>
                      <a:chOff x="324844" y="3290366"/>
                      <a:chExt cx="553454" cy="3103721"/>
                    </a:xfrm>
                    <a:solidFill>
                      <a:srgbClr val="000000"/>
                    </a:solidFill>
                  </p:grpSpPr>
                  <p:grpSp>
                    <p:nvGrpSpPr>
                      <p:cNvPr id="160" name="Graphic 2">
                        <a:extLst>
                          <a:ext uri="{FF2B5EF4-FFF2-40B4-BE49-F238E27FC236}">
                            <a16:creationId xmlns:a16="http://schemas.microsoft.com/office/drawing/2014/main" id="{5E0B402F-7915-4037-88FC-E889EBA6A11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81329" y="3412286"/>
                        <a:ext cx="47625" cy="2857500"/>
                        <a:chOff x="781329" y="3412286"/>
                        <a:chExt cx="47625" cy="2857500"/>
                      </a:xfrm>
                    </p:grpSpPr>
                    <p:sp>
                      <p:nvSpPr>
                        <p:cNvPr id="161" name="Freeform: Shape 160">
                          <a:extLst>
                            <a:ext uri="{FF2B5EF4-FFF2-40B4-BE49-F238E27FC236}">
                              <a16:creationId xmlns:a16="http://schemas.microsoft.com/office/drawing/2014/main" id="{0D9F1186-4D4A-4564-B456-7F8AFD100FA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81329" y="6269786"/>
                          <a:ext cx="47625" cy="9525"/>
                        </a:xfrm>
                        <a:custGeom>
                          <a:avLst/>
                          <a:gdLst>
                            <a:gd name="connsiteX0" fmla="*/ 47677 w 47625"/>
                            <a:gd name="connsiteY0" fmla="*/ 337 h 9525"/>
                            <a:gd name="connsiteX1" fmla="*/ 52 w 47625"/>
                            <a:gd name="connsiteY1" fmla="*/ 337 h 9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47625" h="9525">
                              <a:moveTo>
                                <a:pt x="47677" y="337"/>
                              </a:moveTo>
                              <a:lnTo>
                                <a:pt x="52" y="337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162" name="Freeform: Shape 161">
                          <a:extLst>
                            <a:ext uri="{FF2B5EF4-FFF2-40B4-BE49-F238E27FC236}">
                              <a16:creationId xmlns:a16="http://schemas.microsoft.com/office/drawing/2014/main" id="{F601B9FA-6920-48D2-9436-8962C76581A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81329" y="5984036"/>
                          <a:ext cx="47625" cy="9525"/>
                        </a:xfrm>
                        <a:custGeom>
                          <a:avLst/>
                          <a:gdLst>
                            <a:gd name="connsiteX0" fmla="*/ 47677 w 47625"/>
                            <a:gd name="connsiteY0" fmla="*/ 307 h 9525"/>
                            <a:gd name="connsiteX1" fmla="*/ 52 w 47625"/>
                            <a:gd name="connsiteY1" fmla="*/ 307 h 9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47625" h="9525">
                              <a:moveTo>
                                <a:pt x="47677" y="307"/>
                              </a:moveTo>
                              <a:lnTo>
                                <a:pt x="52" y="307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163" name="Freeform: Shape 162">
                          <a:extLst>
                            <a:ext uri="{FF2B5EF4-FFF2-40B4-BE49-F238E27FC236}">
                              <a16:creationId xmlns:a16="http://schemas.microsoft.com/office/drawing/2014/main" id="{CFBBE7C3-CC6A-4924-AD81-B75A5C8D19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81329" y="5698286"/>
                          <a:ext cx="47625" cy="9525"/>
                        </a:xfrm>
                        <a:custGeom>
                          <a:avLst/>
                          <a:gdLst>
                            <a:gd name="connsiteX0" fmla="*/ 47677 w 47625"/>
                            <a:gd name="connsiteY0" fmla="*/ 277 h 9525"/>
                            <a:gd name="connsiteX1" fmla="*/ 52 w 47625"/>
                            <a:gd name="connsiteY1" fmla="*/ 277 h 9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47625" h="9525">
                              <a:moveTo>
                                <a:pt x="47677" y="277"/>
                              </a:moveTo>
                              <a:lnTo>
                                <a:pt x="52" y="277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164" name="Freeform: Shape 163">
                          <a:extLst>
                            <a:ext uri="{FF2B5EF4-FFF2-40B4-BE49-F238E27FC236}">
                              <a16:creationId xmlns:a16="http://schemas.microsoft.com/office/drawing/2014/main" id="{6B7FBBC0-A12E-417D-AC70-88C6953D780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81329" y="5412536"/>
                          <a:ext cx="47625" cy="9525"/>
                        </a:xfrm>
                        <a:custGeom>
                          <a:avLst/>
                          <a:gdLst>
                            <a:gd name="connsiteX0" fmla="*/ 47677 w 47625"/>
                            <a:gd name="connsiteY0" fmla="*/ 247 h 9525"/>
                            <a:gd name="connsiteX1" fmla="*/ 52 w 47625"/>
                            <a:gd name="connsiteY1" fmla="*/ 247 h 9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47625" h="9525">
                              <a:moveTo>
                                <a:pt x="47677" y="247"/>
                              </a:moveTo>
                              <a:lnTo>
                                <a:pt x="52" y="247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165" name="Freeform: Shape 164">
                          <a:extLst>
                            <a:ext uri="{FF2B5EF4-FFF2-40B4-BE49-F238E27FC236}">
                              <a16:creationId xmlns:a16="http://schemas.microsoft.com/office/drawing/2014/main" id="{2493A987-E6D6-4B13-A53B-B5797058F20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81329" y="5126786"/>
                          <a:ext cx="47625" cy="9525"/>
                        </a:xfrm>
                        <a:custGeom>
                          <a:avLst/>
                          <a:gdLst>
                            <a:gd name="connsiteX0" fmla="*/ 47677 w 47625"/>
                            <a:gd name="connsiteY0" fmla="*/ 217 h 9525"/>
                            <a:gd name="connsiteX1" fmla="*/ 52 w 47625"/>
                            <a:gd name="connsiteY1" fmla="*/ 217 h 9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47625" h="9525">
                              <a:moveTo>
                                <a:pt x="47677" y="217"/>
                              </a:moveTo>
                              <a:lnTo>
                                <a:pt x="52" y="217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166" name="Freeform: Shape 165">
                          <a:extLst>
                            <a:ext uri="{FF2B5EF4-FFF2-40B4-BE49-F238E27FC236}">
                              <a16:creationId xmlns:a16="http://schemas.microsoft.com/office/drawing/2014/main" id="{323EAE24-0437-4EF9-828B-D26418DB198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81329" y="4841036"/>
                          <a:ext cx="47625" cy="9525"/>
                        </a:xfrm>
                        <a:custGeom>
                          <a:avLst/>
                          <a:gdLst>
                            <a:gd name="connsiteX0" fmla="*/ 47677 w 47625"/>
                            <a:gd name="connsiteY0" fmla="*/ 187 h 9525"/>
                            <a:gd name="connsiteX1" fmla="*/ 52 w 47625"/>
                            <a:gd name="connsiteY1" fmla="*/ 187 h 9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47625" h="9525">
                              <a:moveTo>
                                <a:pt x="47677" y="187"/>
                              </a:moveTo>
                              <a:lnTo>
                                <a:pt x="52" y="187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167" name="Freeform: Shape 166">
                          <a:extLst>
                            <a:ext uri="{FF2B5EF4-FFF2-40B4-BE49-F238E27FC236}">
                              <a16:creationId xmlns:a16="http://schemas.microsoft.com/office/drawing/2014/main" id="{DED40F34-6898-46AE-96AC-45DB6F66AD1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81329" y="4555286"/>
                          <a:ext cx="47625" cy="9525"/>
                        </a:xfrm>
                        <a:custGeom>
                          <a:avLst/>
                          <a:gdLst>
                            <a:gd name="connsiteX0" fmla="*/ 47677 w 47625"/>
                            <a:gd name="connsiteY0" fmla="*/ 157 h 9525"/>
                            <a:gd name="connsiteX1" fmla="*/ 52 w 47625"/>
                            <a:gd name="connsiteY1" fmla="*/ 157 h 9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47625" h="9525">
                              <a:moveTo>
                                <a:pt x="47677" y="157"/>
                              </a:moveTo>
                              <a:lnTo>
                                <a:pt x="52" y="157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168" name="Freeform: Shape 167">
                          <a:extLst>
                            <a:ext uri="{FF2B5EF4-FFF2-40B4-BE49-F238E27FC236}">
                              <a16:creationId xmlns:a16="http://schemas.microsoft.com/office/drawing/2014/main" id="{2B8A51D8-B2B7-4CAD-9B99-2C63469AF09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81329" y="4269536"/>
                          <a:ext cx="47625" cy="9525"/>
                        </a:xfrm>
                        <a:custGeom>
                          <a:avLst/>
                          <a:gdLst>
                            <a:gd name="connsiteX0" fmla="*/ 47677 w 47625"/>
                            <a:gd name="connsiteY0" fmla="*/ 127 h 9525"/>
                            <a:gd name="connsiteX1" fmla="*/ 52 w 47625"/>
                            <a:gd name="connsiteY1" fmla="*/ 127 h 9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47625" h="9525">
                              <a:moveTo>
                                <a:pt x="47677" y="127"/>
                              </a:moveTo>
                              <a:lnTo>
                                <a:pt x="52" y="127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169" name="Freeform: Shape 168">
                          <a:extLst>
                            <a:ext uri="{FF2B5EF4-FFF2-40B4-BE49-F238E27FC236}">
                              <a16:creationId xmlns:a16="http://schemas.microsoft.com/office/drawing/2014/main" id="{773F73EA-B8F0-4881-82D4-D78C5718E96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81329" y="3983786"/>
                          <a:ext cx="47625" cy="9525"/>
                        </a:xfrm>
                        <a:custGeom>
                          <a:avLst/>
                          <a:gdLst>
                            <a:gd name="connsiteX0" fmla="*/ 47677 w 47625"/>
                            <a:gd name="connsiteY0" fmla="*/ 97 h 9525"/>
                            <a:gd name="connsiteX1" fmla="*/ 52 w 47625"/>
                            <a:gd name="connsiteY1" fmla="*/ 97 h 9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47625" h="9525">
                              <a:moveTo>
                                <a:pt x="47677" y="97"/>
                              </a:moveTo>
                              <a:lnTo>
                                <a:pt x="52" y="97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170" name="Freeform: Shape 169">
                          <a:extLst>
                            <a:ext uri="{FF2B5EF4-FFF2-40B4-BE49-F238E27FC236}">
                              <a16:creationId xmlns:a16="http://schemas.microsoft.com/office/drawing/2014/main" id="{8BB085C9-AEF7-4D0F-ADF4-D1C47F9D96B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81329" y="3698036"/>
                          <a:ext cx="47625" cy="9525"/>
                        </a:xfrm>
                        <a:custGeom>
                          <a:avLst/>
                          <a:gdLst>
                            <a:gd name="connsiteX0" fmla="*/ 47677 w 47625"/>
                            <a:gd name="connsiteY0" fmla="*/ 67 h 9525"/>
                            <a:gd name="connsiteX1" fmla="*/ 52 w 47625"/>
                            <a:gd name="connsiteY1" fmla="*/ 67 h 9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47625" h="9525">
                              <a:moveTo>
                                <a:pt x="47677" y="67"/>
                              </a:moveTo>
                              <a:lnTo>
                                <a:pt x="52" y="67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171" name="Freeform: Shape 170">
                          <a:extLst>
                            <a:ext uri="{FF2B5EF4-FFF2-40B4-BE49-F238E27FC236}">
                              <a16:creationId xmlns:a16="http://schemas.microsoft.com/office/drawing/2014/main" id="{C83A8EF9-E75C-4BB2-BD56-87D130065CB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81329" y="3412286"/>
                          <a:ext cx="47625" cy="9525"/>
                        </a:xfrm>
                        <a:custGeom>
                          <a:avLst/>
                          <a:gdLst>
                            <a:gd name="connsiteX0" fmla="*/ 47677 w 47625"/>
                            <a:gd name="connsiteY0" fmla="*/ 37 h 9525"/>
                            <a:gd name="connsiteX1" fmla="*/ 52 w 47625"/>
                            <a:gd name="connsiteY1" fmla="*/ 37 h 9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47625" h="9525">
                              <a:moveTo>
                                <a:pt x="47677" y="37"/>
                              </a:moveTo>
                              <a:lnTo>
                                <a:pt x="52" y="37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</p:grpSp>
                  <p:grpSp>
                    <p:nvGrpSpPr>
                      <p:cNvPr id="172" name="Graphic 2">
                        <a:extLst>
                          <a:ext uri="{FF2B5EF4-FFF2-40B4-BE49-F238E27FC236}">
                            <a16:creationId xmlns:a16="http://schemas.microsoft.com/office/drawing/2014/main" id="{3591EAB9-C0C0-4F77-B23A-03D1CC2FDB0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70814" y="3290366"/>
                        <a:ext cx="407484" cy="3103721"/>
                        <a:chOff x="470814" y="3290366"/>
                        <a:chExt cx="407484" cy="3103721"/>
                      </a:xfrm>
                      <a:solidFill>
                        <a:srgbClr val="000000"/>
                      </a:solidFill>
                    </p:grpSpPr>
                    <p:sp>
                      <p:nvSpPr>
                        <p:cNvPr id="173" name="TextBox 172">
                          <a:extLst>
                            <a:ext uri="{FF2B5EF4-FFF2-40B4-BE49-F238E27FC236}">
                              <a16:creationId xmlns:a16="http://schemas.microsoft.com/office/drawing/2014/main" id="{9ECB8D15-CDA3-4B2A-9697-CDB900A2ACD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27964" y="6147866"/>
                          <a:ext cx="341760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ea typeface="Lato"/>
                              <a:cs typeface="Lato"/>
                              <a:sym typeface="Lato"/>
                              <a:rtl val="0"/>
                            </a:rPr>
                            <a:t>0%</a:t>
                          </a:r>
                        </a:p>
                      </p:txBody>
                    </p:sp>
                    <p:sp>
                      <p:nvSpPr>
                        <p:cNvPr id="174" name="TextBox 173">
                          <a:extLst>
                            <a:ext uri="{FF2B5EF4-FFF2-40B4-BE49-F238E27FC236}">
                              <a16:creationId xmlns:a16="http://schemas.microsoft.com/office/drawing/2014/main" id="{DC4678E9-386F-4E3A-97F8-7B55BB50BF8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27964" y="5862116"/>
                          <a:ext cx="341760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ea typeface="Lato"/>
                              <a:cs typeface="Lato"/>
                              <a:sym typeface="Lato"/>
                              <a:rtl val="0"/>
                            </a:rPr>
                            <a:t>5%</a:t>
                          </a:r>
                        </a:p>
                      </p:txBody>
                    </p:sp>
                    <p:sp>
                      <p:nvSpPr>
                        <p:cNvPr id="175" name="TextBox 174">
                          <a:extLst>
                            <a:ext uri="{FF2B5EF4-FFF2-40B4-BE49-F238E27FC236}">
                              <a16:creationId xmlns:a16="http://schemas.microsoft.com/office/drawing/2014/main" id="{AF5BC948-EB00-4F04-8008-8946A030964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70814" y="5576366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ea typeface="Lato"/>
                              <a:cs typeface="Lato"/>
                              <a:sym typeface="Lato"/>
                              <a:rtl val="0"/>
                            </a:rPr>
                            <a:t>10%</a:t>
                          </a:r>
                        </a:p>
                      </p:txBody>
                    </p:sp>
                    <p:sp>
                      <p:nvSpPr>
                        <p:cNvPr id="176" name="TextBox 175">
                          <a:extLst>
                            <a:ext uri="{FF2B5EF4-FFF2-40B4-BE49-F238E27FC236}">
                              <a16:creationId xmlns:a16="http://schemas.microsoft.com/office/drawing/2014/main" id="{A3E30F10-A6F2-4635-8BDD-C67817A8A32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70814" y="5290616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ea typeface="Lato"/>
                              <a:cs typeface="Lato"/>
                              <a:sym typeface="Lato"/>
                              <a:rtl val="0"/>
                            </a:rPr>
                            <a:t>15%</a:t>
                          </a:r>
                        </a:p>
                      </p:txBody>
                    </p:sp>
                    <p:sp>
                      <p:nvSpPr>
                        <p:cNvPr id="177" name="TextBox 176">
                          <a:extLst>
                            <a:ext uri="{FF2B5EF4-FFF2-40B4-BE49-F238E27FC236}">
                              <a16:creationId xmlns:a16="http://schemas.microsoft.com/office/drawing/2014/main" id="{51088A23-4294-4605-850D-504781402F1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70814" y="5004866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ea typeface="Lato"/>
                              <a:cs typeface="Lato"/>
                              <a:sym typeface="Lato"/>
                              <a:rtl val="0"/>
                            </a:rPr>
                            <a:t>20%</a:t>
                          </a:r>
                        </a:p>
                      </p:txBody>
                    </p:sp>
                    <p:sp>
                      <p:nvSpPr>
                        <p:cNvPr id="178" name="TextBox 177">
                          <a:extLst>
                            <a:ext uri="{FF2B5EF4-FFF2-40B4-BE49-F238E27FC236}">
                              <a16:creationId xmlns:a16="http://schemas.microsoft.com/office/drawing/2014/main" id="{A7ECFECB-CA01-445C-BD88-30A805215E1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70814" y="4719116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ea typeface="Lato"/>
                              <a:cs typeface="Lato"/>
                              <a:sym typeface="Lato"/>
                              <a:rtl val="0"/>
                            </a:rPr>
                            <a:t>25%</a:t>
                          </a:r>
                        </a:p>
                      </p:txBody>
                    </p:sp>
                    <p:sp>
                      <p:nvSpPr>
                        <p:cNvPr id="179" name="TextBox 178">
                          <a:extLst>
                            <a:ext uri="{FF2B5EF4-FFF2-40B4-BE49-F238E27FC236}">
                              <a16:creationId xmlns:a16="http://schemas.microsoft.com/office/drawing/2014/main" id="{BA71ACA6-5CDA-4527-A9A9-422AC5473F3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70814" y="4433366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ea typeface="Lato"/>
                              <a:cs typeface="Lato"/>
                              <a:sym typeface="Lato"/>
                              <a:rtl val="0"/>
                            </a:rPr>
                            <a:t>30%</a:t>
                          </a:r>
                        </a:p>
                      </p:txBody>
                    </p:sp>
                    <p:sp>
                      <p:nvSpPr>
                        <p:cNvPr id="180" name="TextBox 179">
                          <a:extLst>
                            <a:ext uri="{FF2B5EF4-FFF2-40B4-BE49-F238E27FC236}">
                              <a16:creationId xmlns:a16="http://schemas.microsoft.com/office/drawing/2014/main" id="{5B5D1BF5-9D0D-4C96-89AB-1CBFCCC7F01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70814" y="4147616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ea typeface="Lato"/>
                              <a:cs typeface="Lato"/>
                              <a:sym typeface="Lato"/>
                              <a:rtl val="0"/>
                            </a:rPr>
                            <a:t>35%</a:t>
                          </a:r>
                        </a:p>
                      </p:txBody>
                    </p:sp>
                    <p:sp>
                      <p:nvSpPr>
                        <p:cNvPr id="181" name="TextBox 180">
                          <a:extLst>
                            <a:ext uri="{FF2B5EF4-FFF2-40B4-BE49-F238E27FC236}">
                              <a16:creationId xmlns:a16="http://schemas.microsoft.com/office/drawing/2014/main" id="{518877AC-B1BE-4539-B49D-64073802CA1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70814" y="3861866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ea typeface="Lato"/>
                              <a:cs typeface="Lato"/>
                              <a:sym typeface="Lato"/>
                              <a:rtl val="0"/>
                            </a:rPr>
                            <a:t>40%</a:t>
                          </a:r>
                        </a:p>
                      </p:txBody>
                    </p:sp>
                    <p:sp>
                      <p:nvSpPr>
                        <p:cNvPr id="182" name="TextBox 181">
                          <a:extLst>
                            <a:ext uri="{FF2B5EF4-FFF2-40B4-BE49-F238E27FC236}">
                              <a16:creationId xmlns:a16="http://schemas.microsoft.com/office/drawing/2014/main" id="{B4A7CB4D-D648-475B-9DA2-47CCAEBC95B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70814" y="3576116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ea typeface="Lato"/>
                              <a:cs typeface="Lato"/>
                              <a:sym typeface="Lato"/>
                              <a:rtl val="0"/>
                            </a:rPr>
                            <a:t>45%</a:t>
                          </a:r>
                        </a:p>
                      </p:txBody>
                    </p:sp>
                    <p:sp>
                      <p:nvSpPr>
                        <p:cNvPr id="183" name="TextBox 182">
                          <a:extLst>
                            <a:ext uri="{FF2B5EF4-FFF2-40B4-BE49-F238E27FC236}">
                              <a16:creationId xmlns:a16="http://schemas.microsoft.com/office/drawing/2014/main" id="{C7111679-96D2-4926-9949-FCB76A35029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70814" y="3290366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ea typeface="Lato"/>
                              <a:cs typeface="Lato"/>
                              <a:sym typeface="Lato"/>
                              <a:rtl val="0"/>
                            </a:rPr>
                            <a:t>50%</a:t>
                          </a:r>
                        </a:p>
                      </p:txBody>
                    </p:sp>
                  </p:grpSp>
                  <p:sp>
                    <p:nvSpPr>
                      <p:cNvPr id="184" name="Freeform: Shape 183">
                        <a:extLst>
                          <a:ext uri="{FF2B5EF4-FFF2-40B4-BE49-F238E27FC236}">
                            <a16:creationId xmlns:a16="http://schemas.microsoft.com/office/drawing/2014/main" id="{EBCA1B2D-10E1-4D53-B46A-293AF13AF15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8954" y="3412286"/>
                        <a:ext cx="9525" cy="2857500"/>
                      </a:xfrm>
                      <a:custGeom>
                        <a:avLst/>
                        <a:gdLst>
                          <a:gd name="connsiteX0" fmla="*/ 52 w 9525"/>
                          <a:gd name="connsiteY0" fmla="*/ 2857837 h 2857500"/>
                          <a:gd name="connsiteX1" fmla="*/ 52 w 9525"/>
                          <a:gd name="connsiteY1" fmla="*/ 337 h 28575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9525" h="2857500">
                            <a:moveTo>
                              <a:pt x="52" y="2857837"/>
                            </a:moveTo>
                            <a:lnTo>
                              <a:pt x="52" y="3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888888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185" name="TextBox 184">
                        <a:extLst>
                          <a:ext uri="{FF2B5EF4-FFF2-40B4-BE49-F238E27FC236}">
                            <a16:creationId xmlns:a16="http://schemas.microsoft.com/office/drawing/2014/main" id="{B7ABAAC5-8035-4363-B7C3-2874DD985679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6200000">
                        <a:off x="142422" y="4717926"/>
                        <a:ext cx="611065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l"/>
                        <a:r>
                          <a:rPr lang="en-US" sz="1000" b="1" spc="0" baseline="0">
                            <a:solidFill>
                              <a:srgbClr val="000000"/>
                            </a:solidFill>
                            <a:ea typeface="Lato"/>
                            <a:cs typeface="Lato"/>
                            <a:sym typeface="Lato"/>
                            <a:rtl val="0"/>
                          </a:rPr>
                          <a:t>Donor 2</a:t>
                        </a:r>
                      </a:p>
                    </p:txBody>
                  </p:sp>
                </p:grpSp>
              </p:grpSp>
              <p:sp>
                <p:nvSpPr>
                  <p:cNvPr id="186" name="Freeform: Shape 185">
                    <a:extLst>
                      <a:ext uri="{FF2B5EF4-FFF2-40B4-BE49-F238E27FC236}">
                        <a16:creationId xmlns:a16="http://schemas.microsoft.com/office/drawing/2014/main" id="{5F410F0C-2402-4FA4-83B1-A35D00D0E88E}"/>
                      </a:ext>
                    </a:extLst>
                  </p:cNvPr>
                  <p:cNvSpPr/>
                  <p:nvPr/>
                </p:nvSpPr>
                <p:spPr>
                  <a:xfrm>
                    <a:off x="824192" y="3407524"/>
                    <a:ext cx="2857500" cy="2857500"/>
                  </a:xfrm>
                  <a:custGeom>
                    <a:avLst/>
                    <a:gdLst>
                      <a:gd name="connsiteX0" fmla="*/ 51 w 2857500"/>
                      <a:gd name="connsiteY0" fmla="*/ 2857536 h 2857500"/>
                      <a:gd name="connsiteX1" fmla="*/ 2857551 w 2857500"/>
                      <a:gd name="connsiteY1" fmla="*/ 36 h 2857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00" h="2857500">
                        <a:moveTo>
                          <a:pt x="51" y="2857536"/>
                        </a:moveTo>
                        <a:lnTo>
                          <a:pt x="2857551" y="36"/>
                        </a:lnTo>
                      </a:path>
                    </a:pathLst>
                  </a:custGeom>
                  <a:noFill/>
                  <a:ln w="19050" cap="flat">
                    <a:solidFill>
                      <a:srgbClr val="4C78A8"/>
                    </a:solidFill>
                    <a:custDash>
                      <a:ds d="375000" sp="375000"/>
                    </a:custDash>
                    <a:miter/>
                  </a:ln>
                </p:spPr>
                <p:txBody>
                  <a:bodyPr rtlCol="0" anchor="ctr"/>
                  <a:lstStyle/>
                  <a:p>
                    <a:endParaRPr lang="en-US" sz="1000"/>
                  </a:p>
                </p:txBody>
              </p:sp>
              <p:grpSp>
                <p:nvGrpSpPr>
                  <p:cNvPr id="187" name="Graphic 2">
                    <a:extLst>
                      <a:ext uri="{FF2B5EF4-FFF2-40B4-BE49-F238E27FC236}">
                        <a16:creationId xmlns:a16="http://schemas.microsoft.com/office/drawing/2014/main" id="{C2AAEB1B-FC57-4AB0-911D-467CCDCBE5DE}"/>
                      </a:ext>
                    </a:extLst>
                  </p:cNvPr>
                  <p:cNvGrpSpPr/>
                  <p:nvPr/>
                </p:nvGrpSpPr>
                <p:grpSpPr>
                  <a:xfrm>
                    <a:off x="798106" y="5008051"/>
                    <a:ext cx="1537470" cy="1283057"/>
                    <a:chOff x="798106" y="5008051"/>
                    <a:chExt cx="1537470" cy="1283057"/>
                  </a:xfrm>
                  <a:noFill/>
                </p:grpSpPr>
                <p:sp>
                  <p:nvSpPr>
                    <p:cNvPr id="188" name="Freeform: Shape 187">
                      <a:extLst>
                        <a:ext uri="{FF2B5EF4-FFF2-40B4-BE49-F238E27FC236}">
                          <a16:creationId xmlns:a16="http://schemas.microsoft.com/office/drawing/2014/main" id="{C8159A26-7409-4B86-AE9A-9FB70B0964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0000" y="6214449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19 h 52170"/>
                        <a:gd name="connsiteX1" fmla="*/ 26136 w 52170"/>
                        <a:gd name="connsiteY1" fmla="*/ 52504 h 52170"/>
                        <a:gd name="connsiteX2" fmla="*/ 51 w 52170"/>
                        <a:gd name="connsiteY2" fmla="*/ 26419 h 52170"/>
                        <a:gd name="connsiteX3" fmla="*/ 26136 w 52170"/>
                        <a:gd name="connsiteY3" fmla="*/ 333 h 52170"/>
                        <a:gd name="connsiteX4" fmla="*/ 52222 w 52170"/>
                        <a:gd name="connsiteY4" fmla="*/ 26419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19"/>
                          </a:moveTo>
                          <a:cubicBezTo>
                            <a:pt x="52222" y="40825"/>
                            <a:pt x="40543" y="52504"/>
                            <a:pt x="26136" y="52504"/>
                          </a:cubicBezTo>
                          <a:cubicBezTo>
                            <a:pt x="11730" y="52504"/>
                            <a:pt x="51" y="40825"/>
                            <a:pt x="51" y="26419"/>
                          </a:cubicBezTo>
                          <a:cubicBezTo>
                            <a:pt x="51" y="12012"/>
                            <a:pt x="11730" y="333"/>
                            <a:pt x="26136" y="333"/>
                          </a:cubicBezTo>
                          <a:cubicBezTo>
                            <a:pt x="40543" y="333"/>
                            <a:pt x="52222" y="12012"/>
                            <a:pt x="52222" y="26419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189" name="Freeform: Shape 188">
                      <a:extLst>
                        <a:ext uri="{FF2B5EF4-FFF2-40B4-BE49-F238E27FC236}">
                          <a16:creationId xmlns:a16="http://schemas.microsoft.com/office/drawing/2014/main" id="{6DC2BA0B-41FB-4BFB-88C6-12E592A72D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106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6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6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6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6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190" name="Freeform: Shape 189">
                      <a:extLst>
                        <a:ext uri="{FF2B5EF4-FFF2-40B4-BE49-F238E27FC236}">
                          <a16:creationId xmlns:a16="http://schemas.microsoft.com/office/drawing/2014/main" id="{25A6452E-2E18-4EC0-9B07-CBA42F925E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9857" y="6235795"/>
                      <a:ext cx="52170" cy="52170"/>
                    </a:xfrm>
                    <a:custGeom>
                      <a:avLst/>
                      <a:gdLst>
                        <a:gd name="connsiteX0" fmla="*/ 52226 w 52170"/>
                        <a:gd name="connsiteY0" fmla="*/ 26421 h 52170"/>
                        <a:gd name="connsiteX1" fmla="*/ 26141 w 52170"/>
                        <a:gd name="connsiteY1" fmla="*/ 52506 h 52170"/>
                        <a:gd name="connsiteX2" fmla="*/ 55 w 52170"/>
                        <a:gd name="connsiteY2" fmla="*/ 26421 h 52170"/>
                        <a:gd name="connsiteX3" fmla="*/ 26141 w 52170"/>
                        <a:gd name="connsiteY3" fmla="*/ 336 h 52170"/>
                        <a:gd name="connsiteX4" fmla="*/ 52226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6" y="26421"/>
                          </a:moveTo>
                          <a:cubicBezTo>
                            <a:pt x="52226" y="40827"/>
                            <a:pt x="40547" y="52506"/>
                            <a:pt x="26141" y="52506"/>
                          </a:cubicBezTo>
                          <a:cubicBezTo>
                            <a:pt x="11734" y="52506"/>
                            <a:pt x="55" y="40827"/>
                            <a:pt x="55" y="26421"/>
                          </a:cubicBezTo>
                          <a:cubicBezTo>
                            <a:pt x="55" y="12014"/>
                            <a:pt x="11734" y="336"/>
                            <a:pt x="26141" y="336"/>
                          </a:cubicBezTo>
                          <a:cubicBezTo>
                            <a:pt x="40547" y="336"/>
                            <a:pt x="52226" y="12014"/>
                            <a:pt x="52226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191" name="Freeform: Shape 190">
                      <a:extLst>
                        <a:ext uri="{FF2B5EF4-FFF2-40B4-BE49-F238E27FC236}">
                          <a16:creationId xmlns:a16="http://schemas.microsoft.com/office/drawing/2014/main" id="{13D3804A-7173-4694-B43C-2634483210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2050" y="6164891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13 h 52170"/>
                        <a:gd name="connsiteX1" fmla="*/ 26137 w 52170"/>
                        <a:gd name="connsiteY1" fmla="*/ 52499 h 52170"/>
                        <a:gd name="connsiteX2" fmla="*/ 51 w 52170"/>
                        <a:gd name="connsiteY2" fmla="*/ 26413 h 52170"/>
                        <a:gd name="connsiteX3" fmla="*/ 26137 w 52170"/>
                        <a:gd name="connsiteY3" fmla="*/ 328 h 52170"/>
                        <a:gd name="connsiteX4" fmla="*/ 52222 w 52170"/>
                        <a:gd name="connsiteY4" fmla="*/ 26413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13"/>
                          </a:moveTo>
                          <a:cubicBezTo>
                            <a:pt x="52222" y="40820"/>
                            <a:pt x="40543" y="52499"/>
                            <a:pt x="26137" y="52499"/>
                          </a:cubicBezTo>
                          <a:cubicBezTo>
                            <a:pt x="11730" y="52499"/>
                            <a:pt x="51" y="40820"/>
                            <a:pt x="51" y="26413"/>
                          </a:cubicBezTo>
                          <a:cubicBezTo>
                            <a:pt x="51" y="12007"/>
                            <a:pt x="11730" y="328"/>
                            <a:pt x="26137" y="328"/>
                          </a:cubicBezTo>
                          <a:cubicBezTo>
                            <a:pt x="40543" y="328"/>
                            <a:pt x="52222" y="12007"/>
                            <a:pt x="52222" y="26413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192" name="Freeform: Shape 191">
                      <a:extLst>
                        <a:ext uri="{FF2B5EF4-FFF2-40B4-BE49-F238E27FC236}">
                          <a16:creationId xmlns:a16="http://schemas.microsoft.com/office/drawing/2014/main" id="{25C8544A-B309-48DF-9280-74CE0717A9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0432" y="6235157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7 w 52170"/>
                        <a:gd name="connsiteY1" fmla="*/ 52506 h 52170"/>
                        <a:gd name="connsiteX2" fmla="*/ 51 w 52170"/>
                        <a:gd name="connsiteY2" fmla="*/ 26421 h 52170"/>
                        <a:gd name="connsiteX3" fmla="*/ 26137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7"/>
                            <a:pt x="40543" y="52506"/>
                            <a:pt x="26137" y="52506"/>
                          </a:cubicBezTo>
                          <a:cubicBezTo>
                            <a:pt x="11730" y="52506"/>
                            <a:pt x="51" y="40827"/>
                            <a:pt x="51" y="26421"/>
                          </a:cubicBezTo>
                          <a:cubicBezTo>
                            <a:pt x="51" y="12014"/>
                            <a:pt x="11730" y="336"/>
                            <a:pt x="26137" y="336"/>
                          </a:cubicBezTo>
                          <a:cubicBezTo>
                            <a:pt x="40543" y="336"/>
                            <a:pt x="52222" y="12014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193" name="Freeform: Shape 192">
                      <a:extLst>
                        <a:ext uri="{FF2B5EF4-FFF2-40B4-BE49-F238E27FC236}">
                          <a16:creationId xmlns:a16="http://schemas.microsoft.com/office/drawing/2014/main" id="{FBB9F86A-2ABE-440E-9CC2-7400332002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1298" y="6179302"/>
                      <a:ext cx="52170" cy="52170"/>
                    </a:xfrm>
                    <a:custGeom>
                      <a:avLst/>
                      <a:gdLst>
                        <a:gd name="connsiteX0" fmla="*/ 52243 w 52170"/>
                        <a:gd name="connsiteY0" fmla="*/ 26415 h 52170"/>
                        <a:gd name="connsiteX1" fmla="*/ 26158 w 52170"/>
                        <a:gd name="connsiteY1" fmla="*/ 52500 h 52170"/>
                        <a:gd name="connsiteX2" fmla="*/ 72 w 52170"/>
                        <a:gd name="connsiteY2" fmla="*/ 26415 h 52170"/>
                        <a:gd name="connsiteX3" fmla="*/ 26158 w 52170"/>
                        <a:gd name="connsiteY3" fmla="*/ 330 h 52170"/>
                        <a:gd name="connsiteX4" fmla="*/ 52243 w 52170"/>
                        <a:gd name="connsiteY4" fmla="*/ 26415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43" y="26415"/>
                          </a:moveTo>
                          <a:cubicBezTo>
                            <a:pt x="52243" y="40821"/>
                            <a:pt x="40564" y="52500"/>
                            <a:pt x="26158" y="52500"/>
                          </a:cubicBezTo>
                          <a:cubicBezTo>
                            <a:pt x="11751" y="52500"/>
                            <a:pt x="72" y="40821"/>
                            <a:pt x="72" y="26415"/>
                          </a:cubicBezTo>
                          <a:cubicBezTo>
                            <a:pt x="72" y="12009"/>
                            <a:pt x="11751" y="330"/>
                            <a:pt x="26158" y="330"/>
                          </a:cubicBezTo>
                          <a:cubicBezTo>
                            <a:pt x="40564" y="330"/>
                            <a:pt x="52243" y="12009"/>
                            <a:pt x="52243" y="26415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194" name="Freeform: Shape 193">
                      <a:extLst>
                        <a:ext uri="{FF2B5EF4-FFF2-40B4-BE49-F238E27FC236}">
                          <a16:creationId xmlns:a16="http://schemas.microsoft.com/office/drawing/2014/main" id="{8E3FEFAE-7EC6-4AAC-9188-5DB158E3A1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1290" y="6232109"/>
                      <a:ext cx="52170" cy="52170"/>
                    </a:xfrm>
                    <a:custGeom>
                      <a:avLst/>
                      <a:gdLst>
                        <a:gd name="connsiteX0" fmla="*/ 52224 w 52170"/>
                        <a:gd name="connsiteY0" fmla="*/ 26421 h 52170"/>
                        <a:gd name="connsiteX1" fmla="*/ 26139 w 52170"/>
                        <a:gd name="connsiteY1" fmla="*/ 52506 h 52170"/>
                        <a:gd name="connsiteX2" fmla="*/ 53 w 52170"/>
                        <a:gd name="connsiteY2" fmla="*/ 26421 h 52170"/>
                        <a:gd name="connsiteX3" fmla="*/ 26139 w 52170"/>
                        <a:gd name="connsiteY3" fmla="*/ 335 h 52170"/>
                        <a:gd name="connsiteX4" fmla="*/ 52224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4" y="26421"/>
                          </a:moveTo>
                          <a:cubicBezTo>
                            <a:pt x="52224" y="40827"/>
                            <a:pt x="40545" y="52506"/>
                            <a:pt x="26139" y="52506"/>
                          </a:cubicBezTo>
                          <a:cubicBezTo>
                            <a:pt x="11732" y="52506"/>
                            <a:pt x="53" y="40827"/>
                            <a:pt x="53" y="26421"/>
                          </a:cubicBezTo>
                          <a:cubicBezTo>
                            <a:pt x="53" y="12014"/>
                            <a:pt x="11732" y="335"/>
                            <a:pt x="26139" y="335"/>
                          </a:cubicBezTo>
                          <a:cubicBezTo>
                            <a:pt x="40545" y="335"/>
                            <a:pt x="52224" y="12014"/>
                            <a:pt x="52224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195" name="Freeform: Shape 194">
                      <a:extLst>
                        <a:ext uri="{FF2B5EF4-FFF2-40B4-BE49-F238E27FC236}">
                          <a16:creationId xmlns:a16="http://schemas.microsoft.com/office/drawing/2014/main" id="{F4E7642A-535A-4F6D-BEEF-56D25A866A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106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6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6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6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6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196" name="Freeform: Shape 195">
                      <a:extLst>
                        <a:ext uri="{FF2B5EF4-FFF2-40B4-BE49-F238E27FC236}">
                          <a16:creationId xmlns:a16="http://schemas.microsoft.com/office/drawing/2014/main" id="{695D4461-A44F-455D-81D0-2421684D17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86073" y="5969762"/>
                      <a:ext cx="52170" cy="52170"/>
                    </a:xfrm>
                    <a:custGeom>
                      <a:avLst/>
                      <a:gdLst>
                        <a:gd name="connsiteX0" fmla="*/ 52294 w 52170"/>
                        <a:gd name="connsiteY0" fmla="*/ 26393 h 52170"/>
                        <a:gd name="connsiteX1" fmla="*/ 26208 w 52170"/>
                        <a:gd name="connsiteY1" fmla="*/ 52478 h 52170"/>
                        <a:gd name="connsiteX2" fmla="*/ 123 w 52170"/>
                        <a:gd name="connsiteY2" fmla="*/ 26393 h 52170"/>
                        <a:gd name="connsiteX3" fmla="*/ 26208 w 52170"/>
                        <a:gd name="connsiteY3" fmla="*/ 308 h 52170"/>
                        <a:gd name="connsiteX4" fmla="*/ 52294 w 52170"/>
                        <a:gd name="connsiteY4" fmla="*/ 26393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94" y="26393"/>
                          </a:moveTo>
                          <a:cubicBezTo>
                            <a:pt x="52294" y="40799"/>
                            <a:pt x="40615" y="52478"/>
                            <a:pt x="26208" y="52478"/>
                          </a:cubicBezTo>
                          <a:cubicBezTo>
                            <a:pt x="11802" y="52478"/>
                            <a:pt x="123" y="40799"/>
                            <a:pt x="123" y="26393"/>
                          </a:cubicBezTo>
                          <a:cubicBezTo>
                            <a:pt x="123" y="11987"/>
                            <a:pt x="11802" y="308"/>
                            <a:pt x="26208" y="308"/>
                          </a:cubicBezTo>
                          <a:cubicBezTo>
                            <a:pt x="40615" y="308"/>
                            <a:pt x="52294" y="11987"/>
                            <a:pt x="52294" y="26393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197" name="Freeform: Shape 196">
                      <a:extLst>
                        <a:ext uri="{FF2B5EF4-FFF2-40B4-BE49-F238E27FC236}">
                          <a16:creationId xmlns:a16="http://schemas.microsoft.com/office/drawing/2014/main" id="{C1A84294-6845-404D-9E3C-6E705DDC02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8118" y="6236738"/>
                      <a:ext cx="52170" cy="52170"/>
                    </a:xfrm>
                    <a:custGeom>
                      <a:avLst/>
                      <a:gdLst>
                        <a:gd name="connsiteX0" fmla="*/ 52223 w 52170"/>
                        <a:gd name="connsiteY0" fmla="*/ 26421 h 52170"/>
                        <a:gd name="connsiteX1" fmla="*/ 26137 w 52170"/>
                        <a:gd name="connsiteY1" fmla="*/ 52506 h 52170"/>
                        <a:gd name="connsiteX2" fmla="*/ 52 w 52170"/>
                        <a:gd name="connsiteY2" fmla="*/ 26421 h 52170"/>
                        <a:gd name="connsiteX3" fmla="*/ 26137 w 52170"/>
                        <a:gd name="connsiteY3" fmla="*/ 336 h 52170"/>
                        <a:gd name="connsiteX4" fmla="*/ 52223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3" y="26421"/>
                          </a:moveTo>
                          <a:cubicBezTo>
                            <a:pt x="52223" y="40827"/>
                            <a:pt x="40544" y="52506"/>
                            <a:pt x="26137" y="52506"/>
                          </a:cubicBezTo>
                          <a:cubicBezTo>
                            <a:pt x="11731" y="52506"/>
                            <a:pt x="52" y="40827"/>
                            <a:pt x="52" y="26421"/>
                          </a:cubicBezTo>
                          <a:cubicBezTo>
                            <a:pt x="52" y="12015"/>
                            <a:pt x="11731" y="336"/>
                            <a:pt x="26137" y="336"/>
                          </a:cubicBezTo>
                          <a:cubicBezTo>
                            <a:pt x="40544" y="336"/>
                            <a:pt x="52223" y="12015"/>
                            <a:pt x="52223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198" name="Freeform: Shape 197">
                      <a:extLst>
                        <a:ext uri="{FF2B5EF4-FFF2-40B4-BE49-F238E27FC236}">
                          <a16:creationId xmlns:a16="http://schemas.microsoft.com/office/drawing/2014/main" id="{24E500B4-BA46-4D4B-B679-FF62C1077F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0911" y="6153499"/>
                      <a:ext cx="52170" cy="52170"/>
                    </a:xfrm>
                    <a:custGeom>
                      <a:avLst/>
                      <a:gdLst>
                        <a:gd name="connsiteX0" fmla="*/ 52237 w 52170"/>
                        <a:gd name="connsiteY0" fmla="*/ 26412 h 52170"/>
                        <a:gd name="connsiteX1" fmla="*/ 26151 w 52170"/>
                        <a:gd name="connsiteY1" fmla="*/ 52498 h 52170"/>
                        <a:gd name="connsiteX2" fmla="*/ 66 w 52170"/>
                        <a:gd name="connsiteY2" fmla="*/ 26412 h 52170"/>
                        <a:gd name="connsiteX3" fmla="*/ 26151 w 52170"/>
                        <a:gd name="connsiteY3" fmla="*/ 327 h 52170"/>
                        <a:gd name="connsiteX4" fmla="*/ 52237 w 52170"/>
                        <a:gd name="connsiteY4" fmla="*/ 26412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37" y="26412"/>
                          </a:moveTo>
                          <a:cubicBezTo>
                            <a:pt x="52237" y="40819"/>
                            <a:pt x="40558" y="52498"/>
                            <a:pt x="26151" y="52498"/>
                          </a:cubicBezTo>
                          <a:cubicBezTo>
                            <a:pt x="11745" y="52498"/>
                            <a:pt x="66" y="40819"/>
                            <a:pt x="66" y="26412"/>
                          </a:cubicBezTo>
                          <a:cubicBezTo>
                            <a:pt x="66" y="12006"/>
                            <a:pt x="11745" y="327"/>
                            <a:pt x="26151" y="327"/>
                          </a:cubicBezTo>
                          <a:cubicBezTo>
                            <a:pt x="40558" y="327"/>
                            <a:pt x="52237" y="12006"/>
                            <a:pt x="52237" y="26412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199" name="Freeform: Shape 198">
                      <a:extLst>
                        <a:ext uri="{FF2B5EF4-FFF2-40B4-BE49-F238E27FC236}">
                          <a16:creationId xmlns:a16="http://schemas.microsoft.com/office/drawing/2014/main" id="{7A9C2754-933C-4546-BBFC-EA9D9647AE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3338" y="6235585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7 w 52170"/>
                        <a:gd name="connsiteY1" fmla="*/ 52506 h 52170"/>
                        <a:gd name="connsiteX2" fmla="*/ 52 w 52170"/>
                        <a:gd name="connsiteY2" fmla="*/ 26421 h 52170"/>
                        <a:gd name="connsiteX3" fmla="*/ 26137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7"/>
                            <a:pt x="40543" y="52506"/>
                            <a:pt x="26137" y="52506"/>
                          </a:cubicBezTo>
                          <a:cubicBezTo>
                            <a:pt x="11730" y="52506"/>
                            <a:pt x="52" y="40827"/>
                            <a:pt x="52" y="26421"/>
                          </a:cubicBezTo>
                          <a:cubicBezTo>
                            <a:pt x="52" y="12014"/>
                            <a:pt x="11730" y="336"/>
                            <a:pt x="26137" y="336"/>
                          </a:cubicBezTo>
                          <a:cubicBezTo>
                            <a:pt x="40543" y="336"/>
                            <a:pt x="52222" y="12014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00" name="Freeform: Shape 199">
                      <a:extLst>
                        <a:ext uri="{FF2B5EF4-FFF2-40B4-BE49-F238E27FC236}">
                          <a16:creationId xmlns:a16="http://schemas.microsoft.com/office/drawing/2014/main" id="{2895E083-F1A2-452F-A336-8BC331164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0041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6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6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6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6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01" name="Freeform: Shape 200">
                      <a:extLst>
                        <a:ext uri="{FF2B5EF4-FFF2-40B4-BE49-F238E27FC236}">
                          <a16:creationId xmlns:a16="http://schemas.microsoft.com/office/drawing/2014/main" id="{5563C762-F4CC-4C6F-B1D8-00D774E8DF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9570" y="5318109"/>
                      <a:ext cx="52170" cy="52170"/>
                    </a:xfrm>
                    <a:custGeom>
                      <a:avLst/>
                      <a:gdLst>
                        <a:gd name="connsiteX0" fmla="*/ 52331 w 52170"/>
                        <a:gd name="connsiteY0" fmla="*/ 26325 h 52170"/>
                        <a:gd name="connsiteX1" fmla="*/ 26246 w 52170"/>
                        <a:gd name="connsiteY1" fmla="*/ 52410 h 52170"/>
                        <a:gd name="connsiteX2" fmla="*/ 160 w 52170"/>
                        <a:gd name="connsiteY2" fmla="*/ 26325 h 52170"/>
                        <a:gd name="connsiteX3" fmla="*/ 26246 w 52170"/>
                        <a:gd name="connsiteY3" fmla="*/ 239 h 52170"/>
                        <a:gd name="connsiteX4" fmla="*/ 52331 w 52170"/>
                        <a:gd name="connsiteY4" fmla="*/ 26325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331" y="26325"/>
                          </a:moveTo>
                          <a:cubicBezTo>
                            <a:pt x="52331" y="40731"/>
                            <a:pt x="40652" y="52410"/>
                            <a:pt x="26246" y="52410"/>
                          </a:cubicBezTo>
                          <a:cubicBezTo>
                            <a:pt x="11839" y="52410"/>
                            <a:pt x="160" y="40731"/>
                            <a:pt x="160" y="26325"/>
                          </a:cubicBezTo>
                          <a:cubicBezTo>
                            <a:pt x="160" y="11918"/>
                            <a:pt x="11839" y="239"/>
                            <a:pt x="26246" y="239"/>
                          </a:cubicBezTo>
                          <a:cubicBezTo>
                            <a:pt x="40652" y="239"/>
                            <a:pt x="52331" y="11918"/>
                            <a:pt x="52331" y="26325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02" name="Freeform: Shape 201">
                      <a:extLst>
                        <a:ext uri="{FF2B5EF4-FFF2-40B4-BE49-F238E27FC236}">
                          <a16:creationId xmlns:a16="http://schemas.microsoft.com/office/drawing/2014/main" id="{1899F4E8-5B79-4739-88E6-78D6E47C45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4313" y="6031427"/>
                      <a:ext cx="52170" cy="52170"/>
                    </a:xfrm>
                    <a:custGeom>
                      <a:avLst/>
                      <a:gdLst>
                        <a:gd name="connsiteX0" fmla="*/ 52252 w 52170"/>
                        <a:gd name="connsiteY0" fmla="*/ 26399 h 52170"/>
                        <a:gd name="connsiteX1" fmla="*/ 26166 w 52170"/>
                        <a:gd name="connsiteY1" fmla="*/ 52485 h 52170"/>
                        <a:gd name="connsiteX2" fmla="*/ 81 w 52170"/>
                        <a:gd name="connsiteY2" fmla="*/ 26399 h 52170"/>
                        <a:gd name="connsiteX3" fmla="*/ 26166 w 52170"/>
                        <a:gd name="connsiteY3" fmla="*/ 314 h 52170"/>
                        <a:gd name="connsiteX4" fmla="*/ 52252 w 52170"/>
                        <a:gd name="connsiteY4" fmla="*/ 26399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52" y="26399"/>
                          </a:moveTo>
                          <a:cubicBezTo>
                            <a:pt x="52252" y="40806"/>
                            <a:pt x="40573" y="52485"/>
                            <a:pt x="26166" y="52485"/>
                          </a:cubicBezTo>
                          <a:cubicBezTo>
                            <a:pt x="11760" y="52485"/>
                            <a:pt x="81" y="40806"/>
                            <a:pt x="81" y="26399"/>
                          </a:cubicBezTo>
                          <a:cubicBezTo>
                            <a:pt x="81" y="11993"/>
                            <a:pt x="11760" y="314"/>
                            <a:pt x="26166" y="314"/>
                          </a:cubicBezTo>
                          <a:cubicBezTo>
                            <a:pt x="40573" y="314"/>
                            <a:pt x="52252" y="11993"/>
                            <a:pt x="52252" y="26399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03" name="Freeform: Shape 202">
                      <a:extLst>
                        <a:ext uri="{FF2B5EF4-FFF2-40B4-BE49-F238E27FC236}">
                          <a16:creationId xmlns:a16="http://schemas.microsoft.com/office/drawing/2014/main" id="{0CEB17FC-9FEB-4F4B-99C5-5B608703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0640" y="6237052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7 w 52170"/>
                        <a:gd name="connsiteY1" fmla="*/ 52506 h 52170"/>
                        <a:gd name="connsiteX2" fmla="*/ 51 w 52170"/>
                        <a:gd name="connsiteY2" fmla="*/ 26421 h 52170"/>
                        <a:gd name="connsiteX3" fmla="*/ 26137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6"/>
                            <a:pt x="26137" y="52506"/>
                          </a:cubicBezTo>
                          <a:cubicBezTo>
                            <a:pt x="11730" y="52506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7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04" name="Freeform: Shape 203">
                      <a:extLst>
                        <a:ext uri="{FF2B5EF4-FFF2-40B4-BE49-F238E27FC236}">
                          <a16:creationId xmlns:a16="http://schemas.microsoft.com/office/drawing/2014/main" id="{080CF511-BC5F-45C1-9169-6C59C83161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196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7 w 52170"/>
                        <a:gd name="connsiteY1" fmla="*/ 52507 h 52170"/>
                        <a:gd name="connsiteX2" fmla="*/ 52 w 52170"/>
                        <a:gd name="connsiteY2" fmla="*/ 26421 h 52170"/>
                        <a:gd name="connsiteX3" fmla="*/ 26137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4" y="52507"/>
                            <a:pt x="26137" y="52507"/>
                          </a:cubicBezTo>
                          <a:cubicBezTo>
                            <a:pt x="11731" y="52507"/>
                            <a:pt x="52" y="40828"/>
                            <a:pt x="52" y="26421"/>
                          </a:cubicBezTo>
                          <a:cubicBezTo>
                            <a:pt x="52" y="12015"/>
                            <a:pt x="11731" y="336"/>
                            <a:pt x="26137" y="336"/>
                          </a:cubicBezTo>
                          <a:cubicBezTo>
                            <a:pt x="40544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05" name="Freeform: Shape 204">
                      <a:extLst>
                        <a:ext uri="{FF2B5EF4-FFF2-40B4-BE49-F238E27FC236}">
                          <a16:creationId xmlns:a16="http://schemas.microsoft.com/office/drawing/2014/main" id="{8275103B-CD39-4CBE-BFDF-1706DCD965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106" y="623352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6 w 52170"/>
                        <a:gd name="connsiteY1" fmla="*/ 52506 h 52170"/>
                        <a:gd name="connsiteX2" fmla="*/ 51 w 52170"/>
                        <a:gd name="connsiteY2" fmla="*/ 26421 h 52170"/>
                        <a:gd name="connsiteX3" fmla="*/ 26136 w 52170"/>
                        <a:gd name="connsiteY3" fmla="*/ 335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7"/>
                            <a:pt x="40543" y="52506"/>
                            <a:pt x="26136" y="52506"/>
                          </a:cubicBezTo>
                          <a:cubicBezTo>
                            <a:pt x="11730" y="52506"/>
                            <a:pt x="51" y="40827"/>
                            <a:pt x="51" y="26421"/>
                          </a:cubicBezTo>
                          <a:cubicBezTo>
                            <a:pt x="51" y="12014"/>
                            <a:pt x="11730" y="335"/>
                            <a:pt x="26136" y="335"/>
                          </a:cubicBezTo>
                          <a:cubicBezTo>
                            <a:pt x="40543" y="335"/>
                            <a:pt x="52222" y="12014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06" name="Freeform: Shape 205">
                      <a:extLst>
                        <a:ext uri="{FF2B5EF4-FFF2-40B4-BE49-F238E27FC236}">
                          <a16:creationId xmlns:a16="http://schemas.microsoft.com/office/drawing/2014/main" id="{677C319A-8329-4730-98E7-A2A0587C24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106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6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6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6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6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07" name="Freeform: Shape 206">
                      <a:extLst>
                        <a:ext uri="{FF2B5EF4-FFF2-40B4-BE49-F238E27FC236}">
                          <a16:creationId xmlns:a16="http://schemas.microsoft.com/office/drawing/2014/main" id="{6482E499-32D3-41F2-8312-CC81AAA16B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35" y="5793730"/>
                      <a:ext cx="52170" cy="52170"/>
                    </a:xfrm>
                    <a:custGeom>
                      <a:avLst/>
                      <a:gdLst>
                        <a:gd name="connsiteX0" fmla="*/ 52230 w 52170"/>
                        <a:gd name="connsiteY0" fmla="*/ 26375 h 52170"/>
                        <a:gd name="connsiteX1" fmla="*/ 26145 w 52170"/>
                        <a:gd name="connsiteY1" fmla="*/ 52460 h 52170"/>
                        <a:gd name="connsiteX2" fmla="*/ 60 w 52170"/>
                        <a:gd name="connsiteY2" fmla="*/ 26375 h 52170"/>
                        <a:gd name="connsiteX3" fmla="*/ 26145 w 52170"/>
                        <a:gd name="connsiteY3" fmla="*/ 289 h 52170"/>
                        <a:gd name="connsiteX4" fmla="*/ 52230 w 52170"/>
                        <a:gd name="connsiteY4" fmla="*/ 26375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30" y="26375"/>
                          </a:moveTo>
                          <a:cubicBezTo>
                            <a:pt x="52230" y="40781"/>
                            <a:pt x="40551" y="52460"/>
                            <a:pt x="26145" y="52460"/>
                          </a:cubicBezTo>
                          <a:cubicBezTo>
                            <a:pt x="11738" y="52460"/>
                            <a:pt x="60" y="40781"/>
                            <a:pt x="60" y="26375"/>
                          </a:cubicBezTo>
                          <a:cubicBezTo>
                            <a:pt x="60" y="11968"/>
                            <a:pt x="11738" y="289"/>
                            <a:pt x="26145" y="289"/>
                          </a:cubicBezTo>
                          <a:cubicBezTo>
                            <a:pt x="40551" y="289"/>
                            <a:pt x="52230" y="11968"/>
                            <a:pt x="52230" y="26375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08" name="Freeform: Shape 207">
                      <a:extLst>
                        <a:ext uri="{FF2B5EF4-FFF2-40B4-BE49-F238E27FC236}">
                          <a16:creationId xmlns:a16="http://schemas.microsoft.com/office/drawing/2014/main" id="{9B0F7D44-B905-43BD-A4B1-48FDE08F23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42268" y="5584904"/>
                      <a:ext cx="52170" cy="52170"/>
                    </a:xfrm>
                    <a:custGeom>
                      <a:avLst/>
                      <a:gdLst>
                        <a:gd name="connsiteX0" fmla="*/ 52289 w 52170"/>
                        <a:gd name="connsiteY0" fmla="*/ 26353 h 52170"/>
                        <a:gd name="connsiteX1" fmla="*/ 26204 w 52170"/>
                        <a:gd name="connsiteY1" fmla="*/ 52438 h 52170"/>
                        <a:gd name="connsiteX2" fmla="*/ 119 w 52170"/>
                        <a:gd name="connsiteY2" fmla="*/ 26353 h 52170"/>
                        <a:gd name="connsiteX3" fmla="*/ 26204 w 52170"/>
                        <a:gd name="connsiteY3" fmla="*/ 267 h 52170"/>
                        <a:gd name="connsiteX4" fmla="*/ 52289 w 52170"/>
                        <a:gd name="connsiteY4" fmla="*/ 26353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89" y="26353"/>
                          </a:moveTo>
                          <a:cubicBezTo>
                            <a:pt x="52289" y="40759"/>
                            <a:pt x="40610" y="52438"/>
                            <a:pt x="26204" y="52438"/>
                          </a:cubicBezTo>
                          <a:cubicBezTo>
                            <a:pt x="11797" y="52438"/>
                            <a:pt x="119" y="40759"/>
                            <a:pt x="119" y="26353"/>
                          </a:cubicBezTo>
                          <a:cubicBezTo>
                            <a:pt x="119" y="11946"/>
                            <a:pt x="11797" y="267"/>
                            <a:pt x="26204" y="267"/>
                          </a:cubicBezTo>
                          <a:cubicBezTo>
                            <a:pt x="40610" y="267"/>
                            <a:pt x="52289" y="11946"/>
                            <a:pt x="52289" y="26353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09" name="Freeform: Shape 208">
                      <a:extLst>
                        <a:ext uri="{FF2B5EF4-FFF2-40B4-BE49-F238E27FC236}">
                          <a16:creationId xmlns:a16="http://schemas.microsoft.com/office/drawing/2014/main" id="{798B9DA2-E6A9-449F-9488-A3B9D69398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90677" y="5781148"/>
                      <a:ext cx="52170" cy="52170"/>
                    </a:xfrm>
                    <a:custGeom>
                      <a:avLst/>
                      <a:gdLst>
                        <a:gd name="connsiteX0" fmla="*/ 52305 w 52170"/>
                        <a:gd name="connsiteY0" fmla="*/ 26373 h 52170"/>
                        <a:gd name="connsiteX1" fmla="*/ 26219 w 52170"/>
                        <a:gd name="connsiteY1" fmla="*/ 52458 h 52170"/>
                        <a:gd name="connsiteX2" fmla="*/ 134 w 52170"/>
                        <a:gd name="connsiteY2" fmla="*/ 26373 h 52170"/>
                        <a:gd name="connsiteX3" fmla="*/ 26219 w 52170"/>
                        <a:gd name="connsiteY3" fmla="*/ 288 h 52170"/>
                        <a:gd name="connsiteX4" fmla="*/ 52305 w 52170"/>
                        <a:gd name="connsiteY4" fmla="*/ 26373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305" y="26373"/>
                          </a:moveTo>
                          <a:cubicBezTo>
                            <a:pt x="52305" y="40780"/>
                            <a:pt x="40626" y="52458"/>
                            <a:pt x="26219" y="52458"/>
                          </a:cubicBezTo>
                          <a:cubicBezTo>
                            <a:pt x="11813" y="52458"/>
                            <a:pt x="134" y="40780"/>
                            <a:pt x="134" y="26373"/>
                          </a:cubicBezTo>
                          <a:cubicBezTo>
                            <a:pt x="134" y="11967"/>
                            <a:pt x="11813" y="288"/>
                            <a:pt x="26219" y="288"/>
                          </a:cubicBezTo>
                          <a:cubicBezTo>
                            <a:pt x="40626" y="288"/>
                            <a:pt x="52305" y="11967"/>
                            <a:pt x="52305" y="26373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10" name="Freeform: Shape 209">
                      <a:extLst>
                        <a:ext uri="{FF2B5EF4-FFF2-40B4-BE49-F238E27FC236}">
                          <a16:creationId xmlns:a16="http://schemas.microsoft.com/office/drawing/2014/main" id="{5D1F902A-7070-481E-9A78-A5E30DAC7D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8003" y="6228737"/>
                      <a:ext cx="52170" cy="52170"/>
                    </a:xfrm>
                    <a:custGeom>
                      <a:avLst/>
                      <a:gdLst>
                        <a:gd name="connsiteX0" fmla="*/ 52223 w 52170"/>
                        <a:gd name="connsiteY0" fmla="*/ 26420 h 52170"/>
                        <a:gd name="connsiteX1" fmla="*/ 26137 w 52170"/>
                        <a:gd name="connsiteY1" fmla="*/ 52505 h 52170"/>
                        <a:gd name="connsiteX2" fmla="*/ 52 w 52170"/>
                        <a:gd name="connsiteY2" fmla="*/ 26420 h 52170"/>
                        <a:gd name="connsiteX3" fmla="*/ 26137 w 52170"/>
                        <a:gd name="connsiteY3" fmla="*/ 335 h 52170"/>
                        <a:gd name="connsiteX4" fmla="*/ 52223 w 52170"/>
                        <a:gd name="connsiteY4" fmla="*/ 26420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3" y="26420"/>
                          </a:moveTo>
                          <a:cubicBezTo>
                            <a:pt x="52223" y="40827"/>
                            <a:pt x="40544" y="52505"/>
                            <a:pt x="26137" y="52505"/>
                          </a:cubicBezTo>
                          <a:cubicBezTo>
                            <a:pt x="11731" y="52505"/>
                            <a:pt x="52" y="40827"/>
                            <a:pt x="52" y="26420"/>
                          </a:cubicBezTo>
                          <a:cubicBezTo>
                            <a:pt x="52" y="12014"/>
                            <a:pt x="11731" y="335"/>
                            <a:pt x="26137" y="335"/>
                          </a:cubicBezTo>
                          <a:cubicBezTo>
                            <a:pt x="40544" y="335"/>
                            <a:pt x="52223" y="12014"/>
                            <a:pt x="52223" y="2642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11" name="Freeform: Shape 210">
                      <a:extLst>
                        <a:ext uri="{FF2B5EF4-FFF2-40B4-BE49-F238E27FC236}">
                          <a16:creationId xmlns:a16="http://schemas.microsoft.com/office/drawing/2014/main" id="{F3E03486-C0A2-417F-8C7F-E78C0CAFC3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5056" y="6213659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19 h 52170"/>
                        <a:gd name="connsiteX1" fmla="*/ 26137 w 52170"/>
                        <a:gd name="connsiteY1" fmla="*/ 52504 h 52170"/>
                        <a:gd name="connsiteX2" fmla="*/ 52 w 52170"/>
                        <a:gd name="connsiteY2" fmla="*/ 26419 h 52170"/>
                        <a:gd name="connsiteX3" fmla="*/ 26137 w 52170"/>
                        <a:gd name="connsiteY3" fmla="*/ 333 h 52170"/>
                        <a:gd name="connsiteX4" fmla="*/ 52222 w 52170"/>
                        <a:gd name="connsiteY4" fmla="*/ 26419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19"/>
                          </a:moveTo>
                          <a:cubicBezTo>
                            <a:pt x="52222" y="40825"/>
                            <a:pt x="40543" y="52504"/>
                            <a:pt x="26137" y="52504"/>
                          </a:cubicBezTo>
                          <a:cubicBezTo>
                            <a:pt x="11731" y="52504"/>
                            <a:pt x="52" y="40825"/>
                            <a:pt x="52" y="26419"/>
                          </a:cubicBezTo>
                          <a:cubicBezTo>
                            <a:pt x="52" y="12012"/>
                            <a:pt x="11731" y="333"/>
                            <a:pt x="26137" y="333"/>
                          </a:cubicBezTo>
                          <a:cubicBezTo>
                            <a:pt x="40543" y="333"/>
                            <a:pt x="52222" y="12012"/>
                            <a:pt x="52222" y="26419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12" name="Freeform: Shape 211">
                      <a:extLst>
                        <a:ext uri="{FF2B5EF4-FFF2-40B4-BE49-F238E27FC236}">
                          <a16:creationId xmlns:a16="http://schemas.microsoft.com/office/drawing/2014/main" id="{9094F28A-9C23-4433-824D-D3485A3E60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9351" y="6237462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6 w 52170"/>
                        <a:gd name="connsiteY1" fmla="*/ 52506 h 52170"/>
                        <a:gd name="connsiteX2" fmla="*/ 51 w 52170"/>
                        <a:gd name="connsiteY2" fmla="*/ 26421 h 52170"/>
                        <a:gd name="connsiteX3" fmla="*/ 26136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6"/>
                            <a:pt x="26136" y="52506"/>
                          </a:cubicBezTo>
                          <a:cubicBezTo>
                            <a:pt x="11730" y="52506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6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13" name="Freeform: Shape 212">
                      <a:extLst>
                        <a:ext uri="{FF2B5EF4-FFF2-40B4-BE49-F238E27FC236}">
                          <a16:creationId xmlns:a16="http://schemas.microsoft.com/office/drawing/2014/main" id="{3F114DA5-6003-4A2A-96AB-DF8365203C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2209" y="62357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7 w 52170"/>
                        <a:gd name="connsiteY1" fmla="*/ 52506 h 52170"/>
                        <a:gd name="connsiteX2" fmla="*/ 51 w 52170"/>
                        <a:gd name="connsiteY2" fmla="*/ 26421 h 52170"/>
                        <a:gd name="connsiteX3" fmla="*/ 26137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7"/>
                            <a:pt x="40543" y="52506"/>
                            <a:pt x="26137" y="52506"/>
                          </a:cubicBezTo>
                          <a:cubicBezTo>
                            <a:pt x="11730" y="52506"/>
                            <a:pt x="51" y="40827"/>
                            <a:pt x="51" y="26421"/>
                          </a:cubicBezTo>
                          <a:cubicBezTo>
                            <a:pt x="51" y="12014"/>
                            <a:pt x="11730" y="336"/>
                            <a:pt x="26137" y="336"/>
                          </a:cubicBezTo>
                          <a:cubicBezTo>
                            <a:pt x="40543" y="336"/>
                            <a:pt x="52222" y="12014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14" name="Freeform: Shape 213">
                      <a:extLst>
                        <a:ext uri="{FF2B5EF4-FFF2-40B4-BE49-F238E27FC236}">
                          <a16:creationId xmlns:a16="http://schemas.microsoft.com/office/drawing/2014/main" id="{64C92792-7303-4ED1-AF28-7A0B759BFE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3439" y="6233385"/>
                      <a:ext cx="52170" cy="52170"/>
                    </a:xfrm>
                    <a:custGeom>
                      <a:avLst/>
                      <a:gdLst>
                        <a:gd name="connsiteX0" fmla="*/ 52226 w 52170"/>
                        <a:gd name="connsiteY0" fmla="*/ 26421 h 52170"/>
                        <a:gd name="connsiteX1" fmla="*/ 26141 w 52170"/>
                        <a:gd name="connsiteY1" fmla="*/ 52506 h 52170"/>
                        <a:gd name="connsiteX2" fmla="*/ 56 w 52170"/>
                        <a:gd name="connsiteY2" fmla="*/ 26421 h 52170"/>
                        <a:gd name="connsiteX3" fmla="*/ 26141 w 52170"/>
                        <a:gd name="connsiteY3" fmla="*/ 335 h 52170"/>
                        <a:gd name="connsiteX4" fmla="*/ 52226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6" y="26421"/>
                          </a:moveTo>
                          <a:cubicBezTo>
                            <a:pt x="52226" y="40827"/>
                            <a:pt x="40547" y="52506"/>
                            <a:pt x="26141" y="52506"/>
                          </a:cubicBezTo>
                          <a:cubicBezTo>
                            <a:pt x="11735" y="52506"/>
                            <a:pt x="56" y="40827"/>
                            <a:pt x="56" y="26421"/>
                          </a:cubicBezTo>
                          <a:cubicBezTo>
                            <a:pt x="56" y="12014"/>
                            <a:pt x="11735" y="335"/>
                            <a:pt x="26141" y="335"/>
                          </a:cubicBezTo>
                          <a:cubicBezTo>
                            <a:pt x="40547" y="335"/>
                            <a:pt x="52226" y="12014"/>
                            <a:pt x="52226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15" name="Freeform: Shape 214">
                      <a:extLst>
                        <a:ext uri="{FF2B5EF4-FFF2-40B4-BE49-F238E27FC236}">
                          <a16:creationId xmlns:a16="http://schemas.microsoft.com/office/drawing/2014/main" id="{C7C23794-94AE-437B-914A-2E5D56D02C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3668" y="5563063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350 h 52170"/>
                        <a:gd name="connsiteX1" fmla="*/ 26137 w 52170"/>
                        <a:gd name="connsiteY1" fmla="*/ 52436 h 52170"/>
                        <a:gd name="connsiteX2" fmla="*/ 52 w 52170"/>
                        <a:gd name="connsiteY2" fmla="*/ 26350 h 52170"/>
                        <a:gd name="connsiteX3" fmla="*/ 26137 w 52170"/>
                        <a:gd name="connsiteY3" fmla="*/ 265 h 52170"/>
                        <a:gd name="connsiteX4" fmla="*/ 52222 w 52170"/>
                        <a:gd name="connsiteY4" fmla="*/ 26350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350"/>
                          </a:moveTo>
                          <a:cubicBezTo>
                            <a:pt x="52222" y="40757"/>
                            <a:pt x="40543" y="52436"/>
                            <a:pt x="26137" y="52436"/>
                          </a:cubicBezTo>
                          <a:cubicBezTo>
                            <a:pt x="11730" y="52436"/>
                            <a:pt x="52" y="40757"/>
                            <a:pt x="52" y="26350"/>
                          </a:cubicBezTo>
                          <a:cubicBezTo>
                            <a:pt x="52" y="11944"/>
                            <a:pt x="11730" y="265"/>
                            <a:pt x="26137" y="265"/>
                          </a:cubicBezTo>
                          <a:cubicBezTo>
                            <a:pt x="40543" y="265"/>
                            <a:pt x="52222" y="11944"/>
                            <a:pt x="52222" y="2635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16" name="Freeform: Shape 215">
                      <a:extLst>
                        <a:ext uri="{FF2B5EF4-FFF2-40B4-BE49-F238E27FC236}">
                          <a16:creationId xmlns:a16="http://schemas.microsoft.com/office/drawing/2014/main" id="{552BB557-C35E-402A-AF0A-09F54D38FF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6559" y="5008051"/>
                      <a:ext cx="52170" cy="52170"/>
                    </a:xfrm>
                    <a:custGeom>
                      <a:avLst/>
                      <a:gdLst>
                        <a:gd name="connsiteX0" fmla="*/ 52322 w 52170"/>
                        <a:gd name="connsiteY0" fmla="*/ 26292 h 52170"/>
                        <a:gd name="connsiteX1" fmla="*/ 26237 w 52170"/>
                        <a:gd name="connsiteY1" fmla="*/ 52377 h 52170"/>
                        <a:gd name="connsiteX2" fmla="*/ 152 w 52170"/>
                        <a:gd name="connsiteY2" fmla="*/ 26292 h 52170"/>
                        <a:gd name="connsiteX3" fmla="*/ 26237 w 52170"/>
                        <a:gd name="connsiteY3" fmla="*/ 207 h 52170"/>
                        <a:gd name="connsiteX4" fmla="*/ 52322 w 52170"/>
                        <a:gd name="connsiteY4" fmla="*/ 26292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322" y="26292"/>
                          </a:moveTo>
                          <a:cubicBezTo>
                            <a:pt x="52322" y="40699"/>
                            <a:pt x="40643" y="52377"/>
                            <a:pt x="26237" y="52377"/>
                          </a:cubicBezTo>
                          <a:cubicBezTo>
                            <a:pt x="11830" y="52377"/>
                            <a:pt x="152" y="40699"/>
                            <a:pt x="152" y="26292"/>
                          </a:cubicBezTo>
                          <a:cubicBezTo>
                            <a:pt x="152" y="11886"/>
                            <a:pt x="11830" y="207"/>
                            <a:pt x="26237" y="207"/>
                          </a:cubicBezTo>
                          <a:cubicBezTo>
                            <a:pt x="40643" y="207"/>
                            <a:pt x="52322" y="11886"/>
                            <a:pt x="52322" y="26292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17" name="Freeform: Shape 216">
                      <a:extLst>
                        <a:ext uri="{FF2B5EF4-FFF2-40B4-BE49-F238E27FC236}">
                          <a16:creationId xmlns:a16="http://schemas.microsoft.com/office/drawing/2014/main" id="{6D9C1608-0412-4A27-9092-D60CEE4171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754" y="6133401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10 h 52170"/>
                        <a:gd name="connsiteX1" fmla="*/ 26137 w 52170"/>
                        <a:gd name="connsiteY1" fmla="*/ 52495 h 52170"/>
                        <a:gd name="connsiteX2" fmla="*/ 52 w 52170"/>
                        <a:gd name="connsiteY2" fmla="*/ 26410 h 52170"/>
                        <a:gd name="connsiteX3" fmla="*/ 26137 w 52170"/>
                        <a:gd name="connsiteY3" fmla="*/ 325 h 52170"/>
                        <a:gd name="connsiteX4" fmla="*/ 52222 w 52170"/>
                        <a:gd name="connsiteY4" fmla="*/ 26410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10"/>
                          </a:moveTo>
                          <a:cubicBezTo>
                            <a:pt x="52222" y="40817"/>
                            <a:pt x="40544" y="52495"/>
                            <a:pt x="26137" y="52495"/>
                          </a:cubicBezTo>
                          <a:cubicBezTo>
                            <a:pt x="11731" y="52495"/>
                            <a:pt x="52" y="40817"/>
                            <a:pt x="52" y="26410"/>
                          </a:cubicBezTo>
                          <a:cubicBezTo>
                            <a:pt x="52" y="12004"/>
                            <a:pt x="11731" y="325"/>
                            <a:pt x="26137" y="325"/>
                          </a:cubicBezTo>
                          <a:cubicBezTo>
                            <a:pt x="40544" y="325"/>
                            <a:pt x="52222" y="12004"/>
                            <a:pt x="52222" y="2641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18" name="Freeform: Shape 217">
                      <a:extLst>
                        <a:ext uri="{FF2B5EF4-FFF2-40B4-BE49-F238E27FC236}">
                          <a16:creationId xmlns:a16="http://schemas.microsoft.com/office/drawing/2014/main" id="{DD6529D5-8EAE-43B1-96AC-B2DEAD9086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2760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7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7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7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7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19" name="Freeform: Shape 218">
                      <a:extLst>
                        <a:ext uri="{FF2B5EF4-FFF2-40B4-BE49-F238E27FC236}">
                          <a16:creationId xmlns:a16="http://schemas.microsoft.com/office/drawing/2014/main" id="{2E38E18A-60BF-4B6F-95A1-C12EF8324A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7604" y="6238938"/>
                      <a:ext cx="52170" cy="52170"/>
                    </a:xfrm>
                    <a:custGeom>
                      <a:avLst/>
                      <a:gdLst>
                        <a:gd name="connsiteX0" fmla="*/ 52223 w 52170"/>
                        <a:gd name="connsiteY0" fmla="*/ 26421 h 52170"/>
                        <a:gd name="connsiteX1" fmla="*/ 26137 w 52170"/>
                        <a:gd name="connsiteY1" fmla="*/ 52507 h 52170"/>
                        <a:gd name="connsiteX2" fmla="*/ 52 w 52170"/>
                        <a:gd name="connsiteY2" fmla="*/ 26421 h 52170"/>
                        <a:gd name="connsiteX3" fmla="*/ 26137 w 52170"/>
                        <a:gd name="connsiteY3" fmla="*/ 336 h 52170"/>
                        <a:gd name="connsiteX4" fmla="*/ 52223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3" y="26421"/>
                          </a:moveTo>
                          <a:cubicBezTo>
                            <a:pt x="52223" y="40828"/>
                            <a:pt x="40544" y="52507"/>
                            <a:pt x="26137" y="52507"/>
                          </a:cubicBezTo>
                          <a:cubicBezTo>
                            <a:pt x="11731" y="52507"/>
                            <a:pt x="52" y="40828"/>
                            <a:pt x="52" y="26421"/>
                          </a:cubicBezTo>
                          <a:cubicBezTo>
                            <a:pt x="52" y="12015"/>
                            <a:pt x="11731" y="336"/>
                            <a:pt x="26137" y="336"/>
                          </a:cubicBezTo>
                          <a:cubicBezTo>
                            <a:pt x="40544" y="336"/>
                            <a:pt x="52223" y="12015"/>
                            <a:pt x="52223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20" name="Freeform: Shape 219">
                      <a:extLst>
                        <a:ext uri="{FF2B5EF4-FFF2-40B4-BE49-F238E27FC236}">
                          <a16:creationId xmlns:a16="http://schemas.microsoft.com/office/drawing/2014/main" id="{F39AFF7C-8520-4B98-8F63-B0BCE0E848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890" y="6232509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7 w 52170"/>
                        <a:gd name="connsiteY1" fmla="*/ 52506 h 52170"/>
                        <a:gd name="connsiteX2" fmla="*/ 52 w 52170"/>
                        <a:gd name="connsiteY2" fmla="*/ 26421 h 52170"/>
                        <a:gd name="connsiteX3" fmla="*/ 26137 w 52170"/>
                        <a:gd name="connsiteY3" fmla="*/ 335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7"/>
                            <a:pt x="40544" y="52506"/>
                            <a:pt x="26137" y="52506"/>
                          </a:cubicBezTo>
                          <a:cubicBezTo>
                            <a:pt x="11731" y="52506"/>
                            <a:pt x="52" y="40827"/>
                            <a:pt x="52" y="26421"/>
                          </a:cubicBezTo>
                          <a:cubicBezTo>
                            <a:pt x="52" y="12014"/>
                            <a:pt x="11731" y="335"/>
                            <a:pt x="26137" y="335"/>
                          </a:cubicBezTo>
                          <a:cubicBezTo>
                            <a:pt x="40544" y="335"/>
                            <a:pt x="52222" y="12014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21" name="Freeform: Shape 220">
                      <a:extLst>
                        <a:ext uri="{FF2B5EF4-FFF2-40B4-BE49-F238E27FC236}">
                          <a16:creationId xmlns:a16="http://schemas.microsoft.com/office/drawing/2014/main" id="{BBF3F484-D9B6-4EEF-A000-20DCADB75F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3655" y="6234823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7 w 52170"/>
                        <a:gd name="connsiteY1" fmla="*/ 52506 h 52170"/>
                        <a:gd name="connsiteX2" fmla="*/ 52 w 52170"/>
                        <a:gd name="connsiteY2" fmla="*/ 26421 h 52170"/>
                        <a:gd name="connsiteX3" fmla="*/ 26137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7"/>
                            <a:pt x="40543" y="52506"/>
                            <a:pt x="26137" y="52506"/>
                          </a:cubicBezTo>
                          <a:cubicBezTo>
                            <a:pt x="11730" y="52506"/>
                            <a:pt x="52" y="40827"/>
                            <a:pt x="52" y="26421"/>
                          </a:cubicBezTo>
                          <a:cubicBezTo>
                            <a:pt x="52" y="12014"/>
                            <a:pt x="11730" y="336"/>
                            <a:pt x="26137" y="336"/>
                          </a:cubicBezTo>
                          <a:cubicBezTo>
                            <a:pt x="40543" y="336"/>
                            <a:pt x="52222" y="12014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22" name="Freeform: Shape 221">
                      <a:extLst>
                        <a:ext uri="{FF2B5EF4-FFF2-40B4-BE49-F238E27FC236}">
                          <a16:creationId xmlns:a16="http://schemas.microsoft.com/office/drawing/2014/main" id="{AC81F748-7CBA-4532-BE84-6DD0C5FD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2706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7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7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7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7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23" name="Freeform: Shape 222">
                      <a:extLst>
                        <a:ext uri="{FF2B5EF4-FFF2-40B4-BE49-F238E27FC236}">
                          <a16:creationId xmlns:a16="http://schemas.microsoft.com/office/drawing/2014/main" id="{5621E895-07E6-4C1C-AFFE-B5748805F9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0045" y="60833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05 h 52170"/>
                        <a:gd name="connsiteX1" fmla="*/ 26136 w 52170"/>
                        <a:gd name="connsiteY1" fmla="*/ 52490 h 52170"/>
                        <a:gd name="connsiteX2" fmla="*/ 51 w 52170"/>
                        <a:gd name="connsiteY2" fmla="*/ 26405 h 52170"/>
                        <a:gd name="connsiteX3" fmla="*/ 26136 w 52170"/>
                        <a:gd name="connsiteY3" fmla="*/ 320 h 52170"/>
                        <a:gd name="connsiteX4" fmla="*/ 52222 w 52170"/>
                        <a:gd name="connsiteY4" fmla="*/ 26405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05"/>
                          </a:moveTo>
                          <a:cubicBezTo>
                            <a:pt x="52222" y="40811"/>
                            <a:pt x="40543" y="52490"/>
                            <a:pt x="26136" y="52490"/>
                          </a:cubicBezTo>
                          <a:cubicBezTo>
                            <a:pt x="11730" y="52490"/>
                            <a:pt x="51" y="40811"/>
                            <a:pt x="51" y="26405"/>
                          </a:cubicBezTo>
                          <a:cubicBezTo>
                            <a:pt x="51" y="11998"/>
                            <a:pt x="11730" y="320"/>
                            <a:pt x="26136" y="320"/>
                          </a:cubicBezTo>
                          <a:cubicBezTo>
                            <a:pt x="40543" y="320"/>
                            <a:pt x="52222" y="11998"/>
                            <a:pt x="52222" y="26405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24" name="Freeform: Shape 223">
                      <a:extLst>
                        <a:ext uri="{FF2B5EF4-FFF2-40B4-BE49-F238E27FC236}">
                          <a16:creationId xmlns:a16="http://schemas.microsoft.com/office/drawing/2014/main" id="{13434F66-4372-4B71-9988-5880BDF8BD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83406" y="5182663"/>
                      <a:ext cx="52170" cy="52170"/>
                    </a:xfrm>
                    <a:custGeom>
                      <a:avLst/>
                      <a:gdLst>
                        <a:gd name="connsiteX0" fmla="*/ 52377 w 52170"/>
                        <a:gd name="connsiteY0" fmla="*/ 26310 h 52170"/>
                        <a:gd name="connsiteX1" fmla="*/ 26292 w 52170"/>
                        <a:gd name="connsiteY1" fmla="*/ 52396 h 52170"/>
                        <a:gd name="connsiteX2" fmla="*/ 207 w 52170"/>
                        <a:gd name="connsiteY2" fmla="*/ 26310 h 52170"/>
                        <a:gd name="connsiteX3" fmla="*/ 26292 w 52170"/>
                        <a:gd name="connsiteY3" fmla="*/ 225 h 52170"/>
                        <a:gd name="connsiteX4" fmla="*/ 52377 w 52170"/>
                        <a:gd name="connsiteY4" fmla="*/ 26310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377" y="26310"/>
                          </a:moveTo>
                          <a:cubicBezTo>
                            <a:pt x="52377" y="40717"/>
                            <a:pt x="40699" y="52396"/>
                            <a:pt x="26292" y="52396"/>
                          </a:cubicBezTo>
                          <a:cubicBezTo>
                            <a:pt x="11886" y="52396"/>
                            <a:pt x="207" y="40717"/>
                            <a:pt x="207" y="26310"/>
                          </a:cubicBezTo>
                          <a:cubicBezTo>
                            <a:pt x="207" y="11904"/>
                            <a:pt x="11886" y="225"/>
                            <a:pt x="26292" y="225"/>
                          </a:cubicBezTo>
                          <a:cubicBezTo>
                            <a:pt x="40699" y="225"/>
                            <a:pt x="52377" y="11904"/>
                            <a:pt x="52377" y="2631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25" name="Freeform: Shape 224">
                      <a:extLst>
                        <a:ext uri="{FF2B5EF4-FFF2-40B4-BE49-F238E27FC236}">
                          <a16:creationId xmlns:a16="http://schemas.microsoft.com/office/drawing/2014/main" id="{22497ED7-5D14-4546-9DE3-97BBE04068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0305" y="6208544"/>
                      <a:ext cx="52170" cy="52170"/>
                    </a:xfrm>
                    <a:custGeom>
                      <a:avLst/>
                      <a:gdLst>
                        <a:gd name="connsiteX0" fmla="*/ 52230 w 52170"/>
                        <a:gd name="connsiteY0" fmla="*/ 26418 h 52170"/>
                        <a:gd name="connsiteX1" fmla="*/ 26145 w 52170"/>
                        <a:gd name="connsiteY1" fmla="*/ 52503 h 52170"/>
                        <a:gd name="connsiteX2" fmla="*/ 60 w 52170"/>
                        <a:gd name="connsiteY2" fmla="*/ 26418 h 52170"/>
                        <a:gd name="connsiteX3" fmla="*/ 26145 w 52170"/>
                        <a:gd name="connsiteY3" fmla="*/ 333 h 52170"/>
                        <a:gd name="connsiteX4" fmla="*/ 52230 w 52170"/>
                        <a:gd name="connsiteY4" fmla="*/ 26418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30" y="26418"/>
                          </a:moveTo>
                          <a:cubicBezTo>
                            <a:pt x="52230" y="40825"/>
                            <a:pt x="40551" y="52503"/>
                            <a:pt x="26145" y="52503"/>
                          </a:cubicBezTo>
                          <a:cubicBezTo>
                            <a:pt x="11738" y="52503"/>
                            <a:pt x="60" y="40825"/>
                            <a:pt x="60" y="26418"/>
                          </a:cubicBezTo>
                          <a:cubicBezTo>
                            <a:pt x="60" y="12012"/>
                            <a:pt x="11738" y="333"/>
                            <a:pt x="26145" y="333"/>
                          </a:cubicBezTo>
                          <a:cubicBezTo>
                            <a:pt x="40551" y="333"/>
                            <a:pt x="52230" y="12012"/>
                            <a:pt x="52230" y="26418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26" name="Freeform: Shape 225">
                      <a:extLst>
                        <a:ext uri="{FF2B5EF4-FFF2-40B4-BE49-F238E27FC236}">
                          <a16:creationId xmlns:a16="http://schemas.microsoft.com/office/drawing/2014/main" id="{0ED79239-F8FA-49B9-B886-27C02CA175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0062" y="6238938"/>
                      <a:ext cx="52170" cy="52170"/>
                    </a:xfrm>
                    <a:custGeom>
                      <a:avLst/>
                      <a:gdLst>
                        <a:gd name="connsiteX0" fmla="*/ 52223 w 52170"/>
                        <a:gd name="connsiteY0" fmla="*/ 26421 h 52170"/>
                        <a:gd name="connsiteX1" fmla="*/ 26138 w 52170"/>
                        <a:gd name="connsiteY1" fmla="*/ 52507 h 52170"/>
                        <a:gd name="connsiteX2" fmla="*/ 52 w 52170"/>
                        <a:gd name="connsiteY2" fmla="*/ 26421 h 52170"/>
                        <a:gd name="connsiteX3" fmla="*/ 26138 w 52170"/>
                        <a:gd name="connsiteY3" fmla="*/ 336 h 52170"/>
                        <a:gd name="connsiteX4" fmla="*/ 52223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3" y="26421"/>
                          </a:moveTo>
                          <a:cubicBezTo>
                            <a:pt x="52223" y="40828"/>
                            <a:pt x="40544" y="52507"/>
                            <a:pt x="26138" y="52507"/>
                          </a:cubicBezTo>
                          <a:cubicBezTo>
                            <a:pt x="11731" y="52507"/>
                            <a:pt x="52" y="40828"/>
                            <a:pt x="52" y="26421"/>
                          </a:cubicBezTo>
                          <a:cubicBezTo>
                            <a:pt x="52" y="12015"/>
                            <a:pt x="11731" y="336"/>
                            <a:pt x="26138" y="336"/>
                          </a:cubicBezTo>
                          <a:cubicBezTo>
                            <a:pt x="40544" y="336"/>
                            <a:pt x="52223" y="12015"/>
                            <a:pt x="52223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27" name="Freeform: Shape 226">
                      <a:extLst>
                        <a:ext uri="{FF2B5EF4-FFF2-40B4-BE49-F238E27FC236}">
                          <a16:creationId xmlns:a16="http://schemas.microsoft.com/office/drawing/2014/main" id="{92A9264E-40E5-4E42-BC00-1711AE6CCB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1173" y="6236757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7 w 52170"/>
                        <a:gd name="connsiteY1" fmla="*/ 52506 h 52170"/>
                        <a:gd name="connsiteX2" fmla="*/ 51 w 52170"/>
                        <a:gd name="connsiteY2" fmla="*/ 26421 h 52170"/>
                        <a:gd name="connsiteX3" fmla="*/ 26137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6"/>
                            <a:pt x="26137" y="52506"/>
                          </a:cubicBezTo>
                          <a:cubicBezTo>
                            <a:pt x="11730" y="52506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7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28" name="Freeform: Shape 227">
                      <a:extLst>
                        <a:ext uri="{FF2B5EF4-FFF2-40B4-BE49-F238E27FC236}">
                          <a16:creationId xmlns:a16="http://schemas.microsoft.com/office/drawing/2014/main" id="{A8526E3A-866D-48E3-BBEB-22FBE8BC68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9343" y="621027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18 h 52170"/>
                        <a:gd name="connsiteX1" fmla="*/ 26136 w 52170"/>
                        <a:gd name="connsiteY1" fmla="*/ 52504 h 52170"/>
                        <a:gd name="connsiteX2" fmla="*/ 51 w 52170"/>
                        <a:gd name="connsiteY2" fmla="*/ 26418 h 52170"/>
                        <a:gd name="connsiteX3" fmla="*/ 26136 w 52170"/>
                        <a:gd name="connsiteY3" fmla="*/ 333 h 52170"/>
                        <a:gd name="connsiteX4" fmla="*/ 52222 w 52170"/>
                        <a:gd name="connsiteY4" fmla="*/ 26418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18"/>
                          </a:moveTo>
                          <a:cubicBezTo>
                            <a:pt x="52222" y="40825"/>
                            <a:pt x="40543" y="52504"/>
                            <a:pt x="26136" y="52504"/>
                          </a:cubicBezTo>
                          <a:cubicBezTo>
                            <a:pt x="11730" y="52504"/>
                            <a:pt x="51" y="40825"/>
                            <a:pt x="51" y="26418"/>
                          </a:cubicBezTo>
                          <a:cubicBezTo>
                            <a:pt x="51" y="12012"/>
                            <a:pt x="11730" y="333"/>
                            <a:pt x="26136" y="333"/>
                          </a:cubicBezTo>
                          <a:cubicBezTo>
                            <a:pt x="40543" y="333"/>
                            <a:pt x="52222" y="12012"/>
                            <a:pt x="52222" y="26418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29" name="Freeform: Shape 228">
                      <a:extLst>
                        <a:ext uri="{FF2B5EF4-FFF2-40B4-BE49-F238E27FC236}">
                          <a16:creationId xmlns:a16="http://schemas.microsoft.com/office/drawing/2014/main" id="{B7B1B449-6CD8-4319-8987-F8E8DC1312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106" y="6233252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6 w 52170"/>
                        <a:gd name="connsiteY1" fmla="*/ 52506 h 52170"/>
                        <a:gd name="connsiteX2" fmla="*/ 51 w 52170"/>
                        <a:gd name="connsiteY2" fmla="*/ 26421 h 52170"/>
                        <a:gd name="connsiteX3" fmla="*/ 26136 w 52170"/>
                        <a:gd name="connsiteY3" fmla="*/ 335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7"/>
                            <a:pt x="40543" y="52506"/>
                            <a:pt x="26136" y="52506"/>
                          </a:cubicBezTo>
                          <a:cubicBezTo>
                            <a:pt x="11730" y="52506"/>
                            <a:pt x="51" y="40827"/>
                            <a:pt x="51" y="26421"/>
                          </a:cubicBezTo>
                          <a:cubicBezTo>
                            <a:pt x="51" y="12014"/>
                            <a:pt x="11730" y="335"/>
                            <a:pt x="26136" y="335"/>
                          </a:cubicBezTo>
                          <a:cubicBezTo>
                            <a:pt x="40543" y="335"/>
                            <a:pt x="52222" y="12014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30" name="Freeform: Shape 229">
                      <a:extLst>
                        <a:ext uri="{FF2B5EF4-FFF2-40B4-BE49-F238E27FC236}">
                          <a16:creationId xmlns:a16="http://schemas.microsoft.com/office/drawing/2014/main" id="{7A27FC80-09A1-482B-8025-957CA31EC1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106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6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6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6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6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31" name="Freeform: Shape 230">
                      <a:extLst>
                        <a:ext uri="{FF2B5EF4-FFF2-40B4-BE49-F238E27FC236}">
                          <a16:creationId xmlns:a16="http://schemas.microsoft.com/office/drawing/2014/main" id="{70ED0086-D7C7-473B-9893-471A7ED14F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0719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7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7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7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7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32" name="Freeform: Shape 231">
                      <a:extLst>
                        <a:ext uri="{FF2B5EF4-FFF2-40B4-BE49-F238E27FC236}">
                          <a16:creationId xmlns:a16="http://schemas.microsoft.com/office/drawing/2014/main" id="{EA0FF1EF-98D4-4F1B-8A22-A3815CF6BD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0561" y="6232080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7 w 52170"/>
                        <a:gd name="connsiteY1" fmla="*/ 52506 h 52170"/>
                        <a:gd name="connsiteX2" fmla="*/ 51 w 52170"/>
                        <a:gd name="connsiteY2" fmla="*/ 26421 h 52170"/>
                        <a:gd name="connsiteX3" fmla="*/ 26137 w 52170"/>
                        <a:gd name="connsiteY3" fmla="*/ 335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7"/>
                            <a:pt x="40543" y="52506"/>
                            <a:pt x="26137" y="52506"/>
                          </a:cubicBezTo>
                          <a:cubicBezTo>
                            <a:pt x="11730" y="52506"/>
                            <a:pt x="51" y="40827"/>
                            <a:pt x="51" y="26421"/>
                          </a:cubicBezTo>
                          <a:cubicBezTo>
                            <a:pt x="51" y="12014"/>
                            <a:pt x="11730" y="335"/>
                            <a:pt x="26137" y="335"/>
                          </a:cubicBezTo>
                          <a:cubicBezTo>
                            <a:pt x="40543" y="335"/>
                            <a:pt x="52222" y="12014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33" name="Freeform: Shape 232">
                      <a:extLst>
                        <a:ext uri="{FF2B5EF4-FFF2-40B4-BE49-F238E27FC236}">
                          <a16:creationId xmlns:a16="http://schemas.microsoft.com/office/drawing/2014/main" id="{D50DE15E-AE11-4736-BAB3-CE9DD405EE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4750" y="6187037"/>
                      <a:ext cx="52170" cy="52170"/>
                    </a:xfrm>
                    <a:custGeom>
                      <a:avLst/>
                      <a:gdLst>
                        <a:gd name="connsiteX0" fmla="*/ 52224 w 52170"/>
                        <a:gd name="connsiteY0" fmla="*/ 26416 h 52170"/>
                        <a:gd name="connsiteX1" fmla="*/ 26139 w 52170"/>
                        <a:gd name="connsiteY1" fmla="*/ 52501 h 52170"/>
                        <a:gd name="connsiteX2" fmla="*/ 54 w 52170"/>
                        <a:gd name="connsiteY2" fmla="*/ 26416 h 52170"/>
                        <a:gd name="connsiteX3" fmla="*/ 26139 w 52170"/>
                        <a:gd name="connsiteY3" fmla="*/ 331 h 52170"/>
                        <a:gd name="connsiteX4" fmla="*/ 52224 w 52170"/>
                        <a:gd name="connsiteY4" fmla="*/ 26416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4" y="26416"/>
                          </a:moveTo>
                          <a:cubicBezTo>
                            <a:pt x="52224" y="40822"/>
                            <a:pt x="40546" y="52501"/>
                            <a:pt x="26139" y="52501"/>
                          </a:cubicBezTo>
                          <a:cubicBezTo>
                            <a:pt x="11733" y="52501"/>
                            <a:pt x="54" y="40822"/>
                            <a:pt x="54" y="26416"/>
                          </a:cubicBezTo>
                          <a:cubicBezTo>
                            <a:pt x="54" y="12009"/>
                            <a:pt x="11733" y="331"/>
                            <a:pt x="26139" y="331"/>
                          </a:cubicBezTo>
                          <a:cubicBezTo>
                            <a:pt x="40546" y="331"/>
                            <a:pt x="52224" y="12009"/>
                            <a:pt x="52224" y="26416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34" name="Freeform: Shape 233">
                      <a:extLst>
                        <a:ext uri="{FF2B5EF4-FFF2-40B4-BE49-F238E27FC236}">
                          <a16:creationId xmlns:a16="http://schemas.microsoft.com/office/drawing/2014/main" id="{FDD65D01-F4D3-470C-8558-69FF2E218A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0227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6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6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6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6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35" name="Freeform: Shape 234">
                      <a:extLst>
                        <a:ext uri="{FF2B5EF4-FFF2-40B4-BE49-F238E27FC236}">
                          <a16:creationId xmlns:a16="http://schemas.microsoft.com/office/drawing/2014/main" id="{2336E3D7-9057-41CA-B1C3-ECE597C1EB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0977" y="6234414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7 w 52170"/>
                        <a:gd name="connsiteY1" fmla="*/ 52506 h 52170"/>
                        <a:gd name="connsiteX2" fmla="*/ 51 w 52170"/>
                        <a:gd name="connsiteY2" fmla="*/ 26421 h 52170"/>
                        <a:gd name="connsiteX3" fmla="*/ 26137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7"/>
                            <a:pt x="40543" y="52506"/>
                            <a:pt x="26137" y="52506"/>
                          </a:cubicBezTo>
                          <a:cubicBezTo>
                            <a:pt x="11730" y="52506"/>
                            <a:pt x="51" y="40827"/>
                            <a:pt x="51" y="26421"/>
                          </a:cubicBezTo>
                          <a:cubicBezTo>
                            <a:pt x="51" y="12014"/>
                            <a:pt x="11730" y="336"/>
                            <a:pt x="26137" y="336"/>
                          </a:cubicBezTo>
                          <a:cubicBezTo>
                            <a:pt x="40543" y="336"/>
                            <a:pt x="52222" y="12014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36" name="Freeform: Shape 235">
                      <a:extLst>
                        <a:ext uri="{FF2B5EF4-FFF2-40B4-BE49-F238E27FC236}">
                          <a16:creationId xmlns:a16="http://schemas.microsoft.com/office/drawing/2014/main" id="{49EF70AF-7F36-4B97-B3E4-0474B02024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9337" y="62363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6 w 52170"/>
                        <a:gd name="connsiteY1" fmla="*/ 52506 h 52170"/>
                        <a:gd name="connsiteX2" fmla="*/ 51 w 52170"/>
                        <a:gd name="connsiteY2" fmla="*/ 26421 h 52170"/>
                        <a:gd name="connsiteX3" fmla="*/ 26136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7"/>
                            <a:pt x="40543" y="52506"/>
                            <a:pt x="26136" y="52506"/>
                          </a:cubicBezTo>
                          <a:cubicBezTo>
                            <a:pt x="11730" y="52506"/>
                            <a:pt x="51" y="40827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6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37" name="Freeform: Shape 236">
                      <a:extLst>
                        <a:ext uri="{FF2B5EF4-FFF2-40B4-BE49-F238E27FC236}">
                          <a16:creationId xmlns:a16="http://schemas.microsoft.com/office/drawing/2014/main" id="{AF0B81E5-53CE-49A1-8C74-4A99D4294D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106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6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6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6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6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38" name="Freeform: Shape 237">
                      <a:extLst>
                        <a:ext uri="{FF2B5EF4-FFF2-40B4-BE49-F238E27FC236}">
                          <a16:creationId xmlns:a16="http://schemas.microsoft.com/office/drawing/2014/main" id="{817AB1E4-5EAF-498E-8599-84244FB8F8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1124" y="6234595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7 w 52170"/>
                        <a:gd name="connsiteY1" fmla="*/ 52506 h 52170"/>
                        <a:gd name="connsiteX2" fmla="*/ 51 w 52170"/>
                        <a:gd name="connsiteY2" fmla="*/ 26421 h 52170"/>
                        <a:gd name="connsiteX3" fmla="*/ 26137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7"/>
                            <a:pt x="40543" y="52506"/>
                            <a:pt x="26137" y="52506"/>
                          </a:cubicBezTo>
                          <a:cubicBezTo>
                            <a:pt x="11730" y="52506"/>
                            <a:pt x="51" y="40827"/>
                            <a:pt x="51" y="26421"/>
                          </a:cubicBezTo>
                          <a:cubicBezTo>
                            <a:pt x="51" y="12014"/>
                            <a:pt x="11730" y="336"/>
                            <a:pt x="26137" y="336"/>
                          </a:cubicBezTo>
                          <a:cubicBezTo>
                            <a:pt x="40543" y="336"/>
                            <a:pt x="52222" y="12014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39" name="Freeform: Shape 238">
                      <a:extLst>
                        <a:ext uri="{FF2B5EF4-FFF2-40B4-BE49-F238E27FC236}">
                          <a16:creationId xmlns:a16="http://schemas.microsoft.com/office/drawing/2014/main" id="{B114ECE1-4747-4D7E-8F90-44C51BB20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2296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7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7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7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7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40" name="Freeform: Shape 239">
                      <a:extLst>
                        <a:ext uri="{FF2B5EF4-FFF2-40B4-BE49-F238E27FC236}">
                          <a16:creationId xmlns:a16="http://schemas.microsoft.com/office/drawing/2014/main" id="{46092614-F22A-4333-9958-8B42D9D0E8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1290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7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7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7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7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41" name="Freeform: Shape 240">
                      <a:extLst>
                        <a:ext uri="{FF2B5EF4-FFF2-40B4-BE49-F238E27FC236}">
                          <a16:creationId xmlns:a16="http://schemas.microsoft.com/office/drawing/2014/main" id="{12F00FC9-F800-4A04-9F77-B6E55E29AE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1161" y="6217964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19 h 52170"/>
                        <a:gd name="connsiteX1" fmla="*/ 26137 w 52170"/>
                        <a:gd name="connsiteY1" fmla="*/ 52504 h 52170"/>
                        <a:gd name="connsiteX2" fmla="*/ 51 w 52170"/>
                        <a:gd name="connsiteY2" fmla="*/ 26419 h 52170"/>
                        <a:gd name="connsiteX3" fmla="*/ 26137 w 52170"/>
                        <a:gd name="connsiteY3" fmla="*/ 334 h 52170"/>
                        <a:gd name="connsiteX4" fmla="*/ 52222 w 52170"/>
                        <a:gd name="connsiteY4" fmla="*/ 26419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19"/>
                          </a:moveTo>
                          <a:cubicBezTo>
                            <a:pt x="52222" y="40826"/>
                            <a:pt x="40543" y="52504"/>
                            <a:pt x="26137" y="52504"/>
                          </a:cubicBezTo>
                          <a:cubicBezTo>
                            <a:pt x="11730" y="52504"/>
                            <a:pt x="51" y="40826"/>
                            <a:pt x="51" y="26419"/>
                          </a:cubicBezTo>
                          <a:cubicBezTo>
                            <a:pt x="51" y="12013"/>
                            <a:pt x="11730" y="334"/>
                            <a:pt x="26137" y="334"/>
                          </a:cubicBezTo>
                          <a:cubicBezTo>
                            <a:pt x="40543" y="334"/>
                            <a:pt x="52222" y="12013"/>
                            <a:pt x="52222" y="26419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42" name="Freeform: Shape 241">
                      <a:extLst>
                        <a:ext uri="{FF2B5EF4-FFF2-40B4-BE49-F238E27FC236}">
                          <a16:creationId xmlns:a16="http://schemas.microsoft.com/office/drawing/2014/main" id="{61D826EF-BEC1-43E2-A2CB-3FF33D4DEC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6580" y="6230766"/>
                      <a:ext cx="52170" cy="52170"/>
                    </a:xfrm>
                    <a:custGeom>
                      <a:avLst/>
                      <a:gdLst>
                        <a:gd name="connsiteX0" fmla="*/ 52228 w 52170"/>
                        <a:gd name="connsiteY0" fmla="*/ 26420 h 52170"/>
                        <a:gd name="connsiteX1" fmla="*/ 26142 w 52170"/>
                        <a:gd name="connsiteY1" fmla="*/ 52506 h 52170"/>
                        <a:gd name="connsiteX2" fmla="*/ 57 w 52170"/>
                        <a:gd name="connsiteY2" fmla="*/ 26420 h 52170"/>
                        <a:gd name="connsiteX3" fmla="*/ 26142 w 52170"/>
                        <a:gd name="connsiteY3" fmla="*/ 335 h 52170"/>
                        <a:gd name="connsiteX4" fmla="*/ 52228 w 52170"/>
                        <a:gd name="connsiteY4" fmla="*/ 26420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8" y="26420"/>
                          </a:moveTo>
                          <a:cubicBezTo>
                            <a:pt x="52228" y="40827"/>
                            <a:pt x="40549" y="52506"/>
                            <a:pt x="26142" y="52506"/>
                          </a:cubicBezTo>
                          <a:cubicBezTo>
                            <a:pt x="11736" y="52506"/>
                            <a:pt x="57" y="40827"/>
                            <a:pt x="57" y="26420"/>
                          </a:cubicBezTo>
                          <a:cubicBezTo>
                            <a:pt x="57" y="12014"/>
                            <a:pt x="11736" y="335"/>
                            <a:pt x="26142" y="335"/>
                          </a:cubicBezTo>
                          <a:cubicBezTo>
                            <a:pt x="40549" y="335"/>
                            <a:pt x="52228" y="12014"/>
                            <a:pt x="52228" y="2642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8E30E2E8-532D-408E-A3D2-B60F422CB5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8472" y="6238938"/>
                      <a:ext cx="52170" cy="52170"/>
                    </a:xfrm>
                    <a:custGeom>
                      <a:avLst/>
                      <a:gdLst>
                        <a:gd name="connsiteX0" fmla="*/ 52223 w 52170"/>
                        <a:gd name="connsiteY0" fmla="*/ 26421 h 52170"/>
                        <a:gd name="connsiteX1" fmla="*/ 26137 w 52170"/>
                        <a:gd name="connsiteY1" fmla="*/ 52507 h 52170"/>
                        <a:gd name="connsiteX2" fmla="*/ 52 w 52170"/>
                        <a:gd name="connsiteY2" fmla="*/ 26421 h 52170"/>
                        <a:gd name="connsiteX3" fmla="*/ 26137 w 52170"/>
                        <a:gd name="connsiteY3" fmla="*/ 336 h 52170"/>
                        <a:gd name="connsiteX4" fmla="*/ 52223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3" y="26421"/>
                          </a:moveTo>
                          <a:cubicBezTo>
                            <a:pt x="52223" y="40828"/>
                            <a:pt x="40544" y="52507"/>
                            <a:pt x="26137" y="52507"/>
                          </a:cubicBezTo>
                          <a:cubicBezTo>
                            <a:pt x="11731" y="52507"/>
                            <a:pt x="52" y="40828"/>
                            <a:pt x="52" y="26421"/>
                          </a:cubicBezTo>
                          <a:cubicBezTo>
                            <a:pt x="52" y="12015"/>
                            <a:pt x="11731" y="336"/>
                            <a:pt x="26137" y="336"/>
                          </a:cubicBezTo>
                          <a:cubicBezTo>
                            <a:pt x="40544" y="336"/>
                            <a:pt x="52223" y="12015"/>
                            <a:pt x="52223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44" name="Freeform: Shape 243">
                      <a:extLst>
                        <a:ext uri="{FF2B5EF4-FFF2-40B4-BE49-F238E27FC236}">
                          <a16:creationId xmlns:a16="http://schemas.microsoft.com/office/drawing/2014/main" id="{4445EF2E-888D-4291-B753-0AB3BEDD4C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106" y="6236024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6 w 52170"/>
                        <a:gd name="connsiteY1" fmla="*/ 52506 h 52170"/>
                        <a:gd name="connsiteX2" fmla="*/ 51 w 52170"/>
                        <a:gd name="connsiteY2" fmla="*/ 26421 h 52170"/>
                        <a:gd name="connsiteX3" fmla="*/ 26136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7"/>
                            <a:pt x="40543" y="52506"/>
                            <a:pt x="26136" y="52506"/>
                          </a:cubicBezTo>
                          <a:cubicBezTo>
                            <a:pt x="11730" y="52506"/>
                            <a:pt x="51" y="40827"/>
                            <a:pt x="51" y="26421"/>
                          </a:cubicBezTo>
                          <a:cubicBezTo>
                            <a:pt x="51" y="12014"/>
                            <a:pt x="11730" y="336"/>
                            <a:pt x="26136" y="336"/>
                          </a:cubicBezTo>
                          <a:cubicBezTo>
                            <a:pt x="40543" y="336"/>
                            <a:pt x="52222" y="12014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45" name="Freeform: Shape 244">
                      <a:extLst>
                        <a:ext uri="{FF2B5EF4-FFF2-40B4-BE49-F238E27FC236}">
                          <a16:creationId xmlns:a16="http://schemas.microsoft.com/office/drawing/2014/main" id="{56C3F9DA-C8F6-4D4D-A658-94A10920E5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0383" y="6238938"/>
                      <a:ext cx="52170" cy="52170"/>
                    </a:xfrm>
                    <a:custGeom>
                      <a:avLst/>
                      <a:gdLst>
                        <a:gd name="connsiteX0" fmla="*/ 52223 w 52170"/>
                        <a:gd name="connsiteY0" fmla="*/ 26421 h 52170"/>
                        <a:gd name="connsiteX1" fmla="*/ 26138 w 52170"/>
                        <a:gd name="connsiteY1" fmla="*/ 52507 h 52170"/>
                        <a:gd name="connsiteX2" fmla="*/ 52 w 52170"/>
                        <a:gd name="connsiteY2" fmla="*/ 26421 h 52170"/>
                        <a:gd name="connsiteX3" fmla="*/ 26138 w 52170"/>
                        <a:gd name="connsiteY3" fmla="*/ 336 h 52170"/>
                        <a:gd name="connsiteX4" fmla="*/ 52223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3" y="26421"/>
                          </a:moveTo>
                          <a:cubicBezTo>
                            <a:pt x="52223" y="40828"/>
                            <a:pt x="40544" y="52507"/>
                            <a:pt x="26138" y="52507"/>
                          </a:cubicBezTo>
                          <a:cubicBezTo>
                            <a:pt x="11731" y="52507"/>
                            <a:pt x="52" y="40828"/>
                            <a:pt x="52" y="26421"/>
                          </a:cubicBezTo>
                          <a:cubicBezTo>
                            <a:pt x="52" y="12015"/>
                            <a:pt x="11731" y="336"/>
                            <a:pt x="26138" y="336"/>
                          </a:cubicBezTo>
                          <a:cubicBezTo>
                            <a:pt x="40544" y="336"/>
                            <a:pt x="52223" y="12015"/>
                            <a:pt x="52223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46" name="Freeform: Shape 245">
                      <a:extLst>
                        <a:ext uri="{FF2B5EF4-FFF2-40B4-BE49-F238E27FC236}">
                          <a16:creationId xmlns:a16="http://schemas.microsoft.com/office/drawing/2014/main" id="{3F4CD9F6-4991-41D4-85A5-C11EEC2AFF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73023" y="6229013"/>
                      <a:ext cx="52170" cy="52170"/>
                    </a:xfrm>
                    <a:custGeom>
                      <a:avLst/>
                      <a:gdLst>
                        <a:gd name="connsiteX0" fmla="*/ 52313 w 52170"/>
                        <a:gd name="connsiteY0" fmla="*/ 26420 h 52170"/>
                        <a:gd name="connsiteX1" fmla="*/ 26228 w 52170"/>
                        <a:gd name="connsiteY1" fmla="*/ 52505 h 52170"/>
                        <a:gd name="connsiteX2" fmla="*/ 143 w 52170"/>
                        <a:gd name="connsiteY2" fmla="*/ 26420 h 52170"/>
                        <a:gd name="connsiteX3" fmla="*/ 26228 w 52170"/>
                        <a:gd name="connsiteY3" fmla="*/ 335 h 52170"/>
                        <a:gd name="connsiteX4" fmla="*/ 52313 w 52170"/>
                        <a:gd name="connsiteY4" fmla="*/ 26420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313" y="26420"/>
                          </a:moveTo>
                          <a:cubicBezTo>
                            <a:pt x="52313" y="40827"/>
                            <a:pt x="40635" y="52505"/>
                            <a:pt x="26228" y="52505"/>
                          </a:cubicBezTo>
                          <a:cubicBezTo>
                            <a:pt x="11822" y="52505"/>
                            <a:pt x="143" y="40827"/>
                            <a:pt x="143" y="26420"/>
                          </a:cubicBezTo>
                          <a:cubicBezTo>
                            <a:pt x="143" y="12014"/>
                            <a:pt x="11822" y="335"/>
                            <a:pt x="26228" y="335"/>
                          </a:cubicBezTo>
                          <a:cubicBezTo>
                            <a:pt x="40635" y="335"/>
                            <a:pt x="52313" y="12014"/>
                            <a:pt x="52313" y="2642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47" name="Freeform: Shape 246">
                      <a:extLst>
                        <a:ext uri="{FF2B5EF4-FFF2-40B4-BE49-F238E27FC236}">
                          <a16:creationId xmlns:a16="http://schemas.microsoft.com/office/drawing/2014/main" id="{F1BC0303-9BC9-413D-A3EE-23EFA5D5E3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106" y="6232671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6 w 52170"/>
                        <a:gd name="connsiteY1" fmla="*/ 52506 h 52170"/>
                        <a:gd name="connsiteX2" fmla="*/ 51 w 52170"/>
                        <a:gd name="connsiteY2" fmla="*/ 26421 h 52170"/>
                        <a:gd name="connsiteX3" fmla="*/ 26136 w 52170"/>
                        <a:gd name="connsiteY3" fmla="*/ 335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7"/>
                            <a:pt x="40543" y="52506"/>
                            <a:pt x="26136" y="52506"/>
                          </a:cubicBezTo>
                          <a:cubicBezTo>
                            <a:pt x="11730" y="52506"/>
                            <a:pt x="51" y="40827"/>
                            <a:pt x="51" y="26421"/>
                          </a:cubicBezTo>
                          <a:cubicBezTo>
                            <a:pt x="51" y="12014"/>
                            <a:pt x="11730" y="335"/>
                            <a:pt x="26136" y="335"/>
                          </a:cubicBezTo>
                          <a:cubicBezTo>
                            <a:pt x="40543" y="335"/>
                            <a:pt x="52222" y="12014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48" name="Freeform: Shape 247">
                      <a:extLst>
                        <a:ext uri="{FF2B5EF4-FFF2-40B4-BE49-F238E27FC236}">
                          <a16:creationId xmlns:a16="http://schemas.microsoft.com/office/drawing/2014/main" id="{F101804F-718D-49E9-9783-C42BFBC028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106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6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6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6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6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49" name="Freeform: Shape 248">
                      <a:extLst>
                        <a:ext uri="{FF2B5EF4-FFF2-40B4-BE49-F238E27FC236}">
                          <a16:creationId xmlns:a16="http://schemas.microsoft.com/office/drawing/2014/main" id="{A66D0541-5F32-410A-842C-06A95F6FF0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106" y="6231442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0 h 52170"/>
                        <a:gd name="connsiteX1" fmla="*/ 26136 w 52170"/>
                        <a:gd name="connsiteY1" fmla="*/ 52506 h 52170"/>
                        <a:gd name="connsiteX2" fmla="*/ 51 w 52170"/>
                        <a:gd name="connsiteY2" fmla="*/ 26420 h 52170"/>
                        <a:gd name="connsiteX3" fmla="*/ 26136 w 52170"/>
                        <a:gd name="connsiteY3" fmla="*/ 335 h 52170"/>
                        <a:gd name="connsiteX4" fmla="*/ 52222 w 52170"/>
                        <a:gd name="connsiteY4" fmla="*/ 26420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0"/>
                          </a:moveTo>
                          <a:cubicBezTo>
                            <a:pt x="52222" y="40827"/>
                            <a:pt x="40543" y="52506"/>
                            <a:pt x="26136" y="52506"/>
                          </a:cubicBezTo>
                          <a:cubicBezTo>
                            <a:pt x="11730" y="52506"/>
                            <a:pt x="51" y="40827"/>
                            <a:pt x="51" y="26420"/>
                          </a:cubicBezTo>
                          <a:cubicBezTo>
                            <a:pt x="51" y="12014"/>
                            <a:pt x="11730" y="335"/>
                            <a:pt x="26136" y="335"/>
                          </a:cubicBezTo>
                          <a:cubicBezTo>
                            <a:pt x="40543" y="335"/>
                            <a:pt x="52222" y="12014"/>
                            <a:pt x="52222" y="2642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50" name="Freeform: Shape 249">
                      <a:extLst>
                        <a:ext uri="{FF2B5EF4-FFF2-40B4-BE49-F238E27FC236}">
                          <a16:creationId xmlns:a16="http://schemas.microsoft.com/office/drawing/2014/main" id="{E7D78EF9-0E0D-4F09-B96C-B302C37C5D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1013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7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7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7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7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51" name="Freeform: Shape 250">
                      <a:extLst>
                        <a:ext uri="{FF2B5EF4-FFF2-40B4-BE49-F238E27FC236}">
                          <a16:creationId xmlns:a16="http://schemas.microsoft.com/office/drawing/2014/main" id="{E21E1FCC-0EBE-408F-AD10-E3AD47ED23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106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6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6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6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6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52" name="Freeform: Shape 251">
                      <a:extLst>
                        <a:ext uri="{FF2B5EF4-FFF2-40B4-BE49-F238E27FC236}">
                          <a16:creationId xmlns:a16="http://schemas.microsoft.com/office/drawing/2014/main" id="{7D8A97BF-03F7-455C-905F-1273D6CCBF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7977" y="6238938"/>
                      <a:ext cx="52170" cy="52170"/>
                    </a:xfrm>
                    <a:custGeom>
                      <a:avLst/>
                      <a:gdLst>
                        <a:gd name="connsiteX0" fmla="*/ 52223 w 52170"/>
                        <a:gd name="connsiteY0" fmla="*/ 26421 h 52170"/>
                        <a:gd name="connsiteX1" fmla="*/ 26137 w 52170"/>
                        <a:gd name="connsiteY1" fmla="*/ 52507 h 52170"/>
                        <a:gd name="connsiteX2" fmla="*/ 52 w 52170"/>
                        <a:gd name="connsiteY2" fmla="*/ 26421 h 52170"/>
                        <a:gd name="connsiteX3" fmla="*/ 26137 w 52170"/>
                        <a:gd name="connsiteY3" fmla="*/ 336 h 52170"/>
                        <a:gd name="connsiteX4" fmla="*/ 52223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3" y="26421"/>
                          </a:moveTo>
                          <a:cubicBezTo>
                            <a:pt x="52223" y="40828"/>
                            <a:pt x="40544" y="52507"/>
                            <a:pt x="26137" y="52507"/>
                          </a:cubicBezTo>
                          <a:cubicBezTo>
                            <a:pt x="11731" y="52507"/>
                            <a:pt x="52" y="40828"/>
                            <a:pt x="52" y="26421"/>
                          </a:cubicBezTo>
                          <a:cubicBezTo>
                            <a:pt x="52" y="12015"/>
                            <a:pt x="11731" y="336"/>
                            <a:pt x="26137" y="336"/>
                          </a:cubicBezTo>
                          <a:cubicBezTo>
                            <a:pt x="40544" y="336"/>
                            <a:pt x="52223" y="12015"/>
                            <a:pt x="52223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53" name="Freeform: Shape 252">
                      <a:extLst>
                        <a:ext uri="{FF2B5EF4-FFF2-40B4-BE49-F238E27FC236}">
                          <a16:creationId xmlns:a16="http://schemas.microsoft.com/office/drawing/2014/main" id="{88F148D8-7701-4631-986A-70871CB703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642" y="6215326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19 h 52170"/>
                        <a:gd name="connsiteX1" fmla="*/ 26137 w 52170"/>
                        <a:gd name="connsiteY1" fmla="*/ 52504 h 52170"/>
                        <a:gd name="connsiteX2" fmla="*/ 52 w 52170"/>
                        <a:gd name="connsiteY2" fmla="*/ 26419 h 52170"/>
                        <a:gd name="connsiteX3" fmla="*/ 26137 w 52170"/>
                        <a:gd name="connsiteY3" fmla="*/ 334 h 52170"/>
                        <a:gd name="connsiteX4" fmla="*/ 52222 w 52170"/>
                        <a:gd name="connsiteY4" fmla="*/ 26419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19"/>
                          </a:moveTo>
                          <a:cubicBezTo>
                            <a:pt x="52222" y="40825"/>
                            <a:pt x="40544" y="52504"/>
                            <a:pt x="26137" y="52504"/>
                          </a:cubicBezTo>
                          <a:cubicBezTo>
                            <a:pt x="11731" y="52504"/>
                            <a:pt x="52" y="40825"/>
                            <a:pt x="52" y="26419"/>
                          </a:cubicBezTo>
                          <a:cubicBezTo>
                            <a:pt x="52" y="12012"/>
                            <a:pt x="11731" y="334"/>
                            <a:pt x="26137" y="334"/>
                          </a:cubicBezTo>
                          <a:cubicBezTo>
                            <a:pt x="40544" y="334"/>
                            <a:pt x="52222" y="12012"/>
                            <a:pt x="52222" y="26419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54" name="Freeform: Shape 253">
                      <a:extLst>
                        <a:ext uri="{FF2B5EF4-FFF2-40B4-BE49-F238E27FC236}">
                          <a16:creationId xmlns:a16="http://schemas.microsoft.com/office/drawing/2014/main" id="{C4379C0D-093E-40F7-91C8-0BE1F2D3B3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1083" y="6219460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19 h 52170"/>
                        <a:gd name="connsiteX1" fmla="*/ 26137 w 52170"/>
                        <a:gd name="connsiteY1" fmla="*/ 52504 h 52170"/>
                        <a:gd name="connsiteX2" fmla="*/ 51 w 52170"/>
                        <a:gd name="connsiteY2" fmla="*/ 26419 h 52170"/>
                        <a:gd name="connsiteX3" fmla="*/ 26137 w 52170"/>
                        <a:gd name="connsiteY3" fmla="*/ 334 h 52170"/>
                        <a:gd name="connsiteX4" fmla="*/ 52222 w 52170"/>
                        <a:gd name="connsiteY4" fmla="*/ 26419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19"/>
                          </a:moveTo>
                          <a:cubicBezTo>
                            <a:pt x="52222" y="40826"/>
                            <a:pt x="40543" y="52504"/>
                            <a:pt x="26137" y="52504"/>
                          </a:cubicBezTo>
                          <a:cubicBezTo>
                            <a:pt x="11730" y="52504"/>
                            <a:pt x="51" y="40826"/>
                            <a:pt x="51" y="26419"/>
                          </a:cubicBezTo>
                          <a:cubicBezTo>
                            <a:pt x="51" y="12013"/>
                            <a:pt x="11730" y="334"/>
                            <a:pt x="26137" y="334"/>
                          </a:cubicBezTo>
                          <a:cubicBezTo>
                            <a:pt x="40543" y="334"/>
                            <a:pt x="52222" y="12013"/>
                            <a:pt x="52222" y="26419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55" name="Freeform: Shape 254">
                      <a:extLst>
                        <a:ext uri="{FF2B5EF4-FFF2-40B4-BE49-F238E27FC236}">
                          <a16:creationId xmlns:a16="http://schemas.microsoft.com/office/drawing/2014/main" id="{F6A51F08-056C-4E24-8B6A-9293ABEB97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106" y="6227965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0 h 52170"/>
                        <a:gd name="connsiteX1" fmla="*/ 26136 w 52170"/>
                        <a:gd name="connsiteY1" fmla="*/ 52505 h 52170"/>
                        <a:gd name="connsiteX2" fmla="*/ 51 w 52170"/>
                        <a:gd name="connsiteY2" fmla="*/ 26420 h 52170"/>
                        <a:gd name="connsiteX3" fmla="*/ 26136 w 52170"/>
                        <a:gd name="connsiteY3" fmla="*/ 335 h 52170"/>
                        <a:gd name="connsiteX4" fmla="*/ 52222 w 52170"/>
                        <a:gd name="connsiteY4" fmla="*/ 26420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0"/>
                          </a:moveTo>
                          <a:cubicBezTo>
                            <a:pt x="52222" y="40827"/>
                            <a:pt x="40543" y="52505"/>
                            <a:pt x="26136" y="52505"/>
                          </a:cubicBezTo>
                          <a:cubicBezTo>
                            <a:pt x="11730" y="52505"/>
                            <a:pt x="51" y="40827"/>
                            <a:pt x="51" y="26420"/>
                          </a:cubicBezTo>
                          <a:cubicBezTo>
                            <a:pt x="51" y="12014"/>
                            <a:pt x="11730" y="335"/>
                            <a:pt x="26136" y="335"/>
                          </a:cubicBezTo>
                          <a:cubicBezTo>
                            <a:pt x="40543" y="335"/>
                            <a:pt x="52222" y="12014"/>
                            <a:pt x="52222" y="2642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56" name="Freeform: Shape 255">
                      <a:extLst>
                        <a:ext uri="{FF2B5EF4-FFF2-40B4-BE49-F238E27FC236}">
                          <a16:creationId xmlns:a16="http://schemas.microsoft.com/office/drawing/2014/main" id="{286C85A0-9AB8-4806-A3D3-82F5125B83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0672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7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7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7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7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57" name="Freeform: Shape 256">
                      <a:extLst>
                        <a:ext uri="{FF2B5EF4-FFF2-40B4-BE49-F238E27FC236}">
                          <a16:creationId xmlns:a16="http://schemas.microsoft.com/office/drawing/2014/main" id="{3F7A85BC-A9D0-4E95-A03F-0ABE6442C3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7537" y="6233861"/>
                      <a:ext cx="52170" cy="52170"/>
                    </a:xfrm>
                    <a:custGeom>
                      <a:avLst/>
                      <a:gdLst>
                        <a:gd name="connsiteX0" fmla="*/ 52223 w 52170"/>
                        <a:gd name="connsiteY0" fmla="*/ 26421 h 52170"/>
                        <a:gd name="connsiteX1" fmla="*/ 26137 w 52170"/>
                        <a:gd name="connsiteY1" fmla="*/ 52506 h 52170"/>
                        <a:gd name="connsiteX2" fmla="*/ 52 w 52170"/>
                        <a:gd name="connsiteY2" fmla="*/ 26421 h 52170"/>
                        <a:gd name="connsiteX3" fmla="*/ 26137 w 52170"/>
                        <a:gd name="connsiteY3" fmla="*/ 335 h 52170"/>
                        <a:gd name="connsiteX4" fmla="*/ 52223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3" y="26421"/>
                          </a:moveTo>
                          <a:cubicBezTo>
                            <a:pt x="52223" y="40827"/>
                            <a:pt x="40544" y="52506"/>
                            <a:pt x="26137" y="52506"/>
                          </a:cubicBezTo>
                          <a:cubicBezTo>
                            <a:pt x="11731" y="52506"/>
                            <a:pt x="52" y="40827"/>
                            <a:pt x="52" y="26421"/>
                          </a:cubicBezTo>
                          <a:cubicBezTo>
                            <a:pt x="52" y="12014"/>
                            <a:pt x="11731" y="335"/>
                            <a:pt x="26137" y="335"/>
                          </a:cubicBezTo>
                          <a:cubicBezTo>
                            <a:pt x="40544" y="335"/>
                            <a:pt x="52223" y="12014"/>
                            <a:pt x="52223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58" name="Freeform: Shape 257">
                      <a:extLst>
                        <a:ext uri="{FF2B5EF4-FFF2-40B4-BE49-F238E27FC236}">
                          <a16:creationId xmlns:a16="http://schemas.microsoft.com/office/drawing/2014/main" id="{3BBD742E-6714-41C9-97ED-AA111B70C3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8239" y="6229156"/>
                      <a:ext cx="52170" cy="52170"/>
                    </a:xfrm>
                    <a:custGeom>
                      <a:avLst/>
                      <a:gdLst>
                        <a:gd name="connsiteX0" fmla="*/ 52223 w 52170"/>
                        <a:gd name="connsiteY0" fmla="*/ 26420 h 52170"/>
                        <a:gd name="connsiteX1" fmla="*/ 26137 w 52170"/>
                        <a:gd name="connsiteY1" fmla="*/ 52505 h 52170"/>
                        <a:gd name="connsiteX2" fmla="*/ 52 w 52170"/>
                        <a:gd name="connsiteY2" fmla="*/ 26420 h 52170"/>
                        <a:gd name="connsiteX3" fmla="*/ 26137 w 52170"/>
                        <a:gd name="connsiteY3" fmla="*/ 335 h 52170"/>
                        <a:gd name="connsiteX4" fmla="*/ 52223 w 52170"/>
                        <a:gd name="connsiteY4" fmla="*/ 26420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3" y="26420"/>
                          </a:moveTo>
                          <a:cubicBezTo>
                            <a:pt x="52223" y="40827"/>
                            <a:pt x="40544" y="52505"/>
                            <a:pt x="26137" y="52505"/>
                          </a:cubicBezTo>
                          <a:cubicBezTo>
                            <a:pt x="11731" y="52505"/>
                            <a:pt x="52" y="40827"/>
                            <a:pt x="52" y="26420"/>
                          </a:cubicBezTo>
                          <a:cubicBezTo>
                            <a:pt x="52" y="12014"/>
                            <a:pt x="11731" y="335"/>
                            <a:pt x="26137" y="335"/>
                          </a:cubicBezTo>
                          <a:cubicBezTo>
                            <a:pt x="40544" y="335"/>
                            <a:pt x="52223" y="12014"/>
                            <a:pt x="52223" y="2642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59" name="Freeform: Shape 258">
                      <a:extLst>
                        <a:ext uri="{FF2B5EF4-FFF2-40B4-BE49-F238E27FC236}">
                          <a16:creationId xmlns:a16="http://schemas.microsoft.com/office/drawing/2014/main" id="{700BD769-B880-4E77-828C-90879022E0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7385" y="6238938"/>
                      <a:ext cx="52170" cy="52170"/>
                    </a:xfrm>
                    <a:custGeom>
                      <a:avLst/>
                      <a:gdLst>
                        <a:gd name="connsiteX0" fmla="*/ 52226 w 52170"/>
                        <a:gd name="connsiteY0" fmla="*/ 26421 h 52170"/>
                        <a:gd name="connsiteX1" fmla="*/ 26140 w 52170"/>
                        <a:gd name="connsiteY1" fmla="*/ 52507 h 52170"/>
                        <a:gd name="connsiteX2" fmla="*/ 55 w 52170"/>
                        <a:gd name="connsiteY2" fmla="*/ 26421 h 52170"/>
                        <a:gd name="connsiteX3" fmla="*/ 26140 w 52170"/>
                        <a:gd name="connsiteY3" fmla="*/ 336 h 52170"/>
                        <a:gd name="connsiteX4" fmla="*/ 52226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6" y="26421"/>
                          </a:moveTo>
                          <a:cubicBezTo>
                            <a:pt x="52226" y="40828"/>
                            <a:pt x="40547" y="52507"/>
                            <a:pt x="26140" y="52507"/>
                          </a:cubicBezTo>
                          <a:cubicBezTo>
                            <a:pt x="11734" y="52507"/>
                            <a:pt x="55" y="40828"/>
                            <a:pt x="55" y="26421"/>
                          </a:cubicBezTo>
                          <a:cubicBezTo>
                            <a:pt x="55" y="12015"/>
                            <a:pt x="11734" y="336"/>
                            <a:pt x="26140" y="336"/>
                          </a:cubicBezTo>
                          <a:cubicBezTo>
                            <a:pt x="40547" y="336"/>
                            <a:pt x="52226" y="12015"/>
                            <a:pt x="52226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60" name="Freeform: Shape 259">
                      <a:extLst>
                        <a:ext uri="{FF2B5EF4-FFF2-40B4-BE49-F238E27FC236}">
                          <a16:creationId xmlns:a16="http://schemas.microsoft.com/office/drawing/2014/main" id="{86B62F9E-51D2-4391-97E6-36A86681BA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000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7 w 52170"/>
                        <a:gd name="connsiteY1" fmla="*/ 52507 h 52170"/>
                        <a:gd name="connsiteX2" fmla="*/ 52 w 52170"/>
                        <a:gd name="connsiteY2" fmla="*/ 26421 h 52170"/>
                        <a:gd name="connsiteX3" fmla="*/ 26137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4" y="52507"/>
                            <a:pt x="26137" y="52507"/>
                          </a:cubicBezTo>
                          <a:cubicBezTo>
                            <a:pt x="11731" y="52507"/>
                            <a:pt x="52" y="40828"/>
                            <a:pt x="52" y="26421"/>
                          </a:cubicBezTo>
                          <a:cubicBezTo>
                            <a:pt x="52" y="12015"/>
                            <a:pt x="11731" y="336"/>
                            <a:pt x="26137" y="336"/>
                          </a:cubicBezTo>
                          <a:cubicBezTo>
                            <a:pt x="40544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61" name="Freeform: Shape 260">
                      <a:extLst>
                        <a:ext uri="{FF2B5EF4-FFF2-40B4-BE49-F238E27FC236}">
                          <a16:creationId xmlns:a16="http://schemas.microsoft.com/office/drawing/2014/main" id="{D07C5E2E-D199-489C-914F-BDB9072EE1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7220" y="6238938"/>
                      <a:ext cx="52170" cy="52170"/>
                    </a:xfrm>
                    <a:custGeom>
                      <a:avLst/>
                      <a:gdLst>
                        <a:gd name="connsiteX0" fmla="*/ 52224 w 52170"/>
                        <a:gd name="connsiteY0" fmla="*/ 26421 h 52170"/>
                        <a:gd name="connsiteX1" fmla="*/ 26138 w 52170"/>
                        <a:gd name="connsiteY1" fmla="*/ 52507 h 52170"/>
                        <a:gd name="connsiteX2" fmla="*/ 53 w 52170"/>
                        <a:gd name="connsiteY2" fmla="*/ 26421 h 52170"/>
                        <a:gd name="connsiteX3" fmla="*/ 26138 w 52170"/>
                        <a:gd name="connsiteY3" fmla="*/ 336 h 52170"/>
                        <a:gd name="connsiteX4" fmla="*/ 52224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4" y="26421"/>
                          </a:moveTo>
                          <a:cubicBezTo>
                            <a:pt x="52224" y="40828"/>
                            <a:pt x="40545" y="52507"/>
                            <a:pt x="26138" y="52507"/>
                          </a:cubicBezTo>
                          <a:cubicBezTo>
                            <a:pt x="11732" y="52507"/>
                            <a:pt x="53" y="40828"/>
                            <a:pt x="53" y="26421"/>
                          </a:cubicBezTo>
                          <a:cubicBezTo>
                            <a:pt x="53" y="12015"/>
                            <a:pt x="11732" y="336"/>
                            <a:pt x="26138" y="336"/>
                          </a:cubicBezTo>
                          <a:cubicBezTo>
                            <a:pt x="40545" y="336"/>
                            <a:pt x="52224" y="12015"/>
                            <a:pt x="52224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62" name="Freeform: Shape 261">
                      <a:extLst>
                        <a:ext uri="{FF2B5EF4-FFF2-40B4-BE49-F238E27FC236}">
                          <a16:creationId xmlns:a16="http://schemas.microsoft.com/office/drawing/2014/main" id="{37FE8CDE-D169-4A98-8DB4-C23EFB36BA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5223" y="6203981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18 h 52170"/>
                        <a:gd name="connsiteX1" fmla="*/ 26137 w 52170"/>
                        <a:gd name="connsiteY1" fmla="*/ 52503 h 52170"/>
                        <a:gd name="connsiteX2" fmla="*/ 52 w 52170"/>
                        <a:gd name="connsiteY2" fmla="*/ 26418 h 52170"/>
                        <a:gd name="connsiteX3" fmla="*/ 26137 w 52170"/>
                        <a:gd name="connsiteY3" fmla="*/ 332 h 52170"/>
                        <a:gd name="connsiteX4" fmla="*/ 52222 w 52170"/>
                        <a:gd name="connsiteY4" fmla="*/ 26418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18"/>
                          </a:moveTo>
                          <a:cubicBezTo>
                            <a:pt x="52222" y="40824"/>
                            <a:pt x="40543" y="52503"/>
                            <a:pt x="26137" y="52503"/>
                          </a:cubicBezTo>
                          <a:cubicBezTo>
                            <a:pt x="11731" y="52503"/>
                            <a:pt x="52" y="40824"/>
                            <a:pt x="52" y="26418"/>
                          </a:cubicBezTo>
                          <a:cubicBezTo>
                            <a:pt x="52" y="12011"/>
                            <a:pt x="11731" y="332"/>
                            <a:pt x="26137" y="332"/>
                          </a:cubicBezTo>
                          <a:cubicBezTo>
                            <a:pt x="40543" y="332"/>
                            <a:pt x="52222" y="12011"/>
                            <a:pt x="52222" y="26418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63" name="Freeform: Shape 262">
                      <a:extLst>
                        <a:ext uri="{FF2B5EF4-FFF2-40B4-BE49-F238E27FC236}">
                          <a16:creationId xmlns:a16="http://schemas.microsoft.com/office/drawing/2014/main" id="{5ABD9A16-14FC-4673-8EDB-4F2E93D3E7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106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6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6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6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6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64" name="Freeform: Shape 263">
                      <a:extLst>
                        <a:ext uri="{FF2B5EF4-FFF2-40B4-BE49-F238E27FC236}">
                          <a16:creationId xmlns:a16="http://schemas.microsoft.com/office/drawing/2014/main" id="{316A0F5A-C6AC-41FE-9DB3-108BD10076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5782" y="6238938"/>
                      <a:ext cx="52170" cy="52170"/>
                    </a:xfrm>
                    <a:custGeom>
                      <a:avLst/>
                      <a:gdLst>
                        <a:gd name="connsiteX0" fmla="*/ 52224 w 52170"/>
                        <a:gd name="connsiteY0" fmla="*/ 26421 h 52170"/>
                        <a:gd name="connsiteX1" fmla="*/ 26139 w 52170"/>
                        <a:gd name="connsiteY1" fmla="*/ 52507 h 52170"/>
                        <a:gd name="connsiteX2" fmla="*/ 54 w 52170"/>
                        <a:gd name="connsiteY2" fmla="*/ 26421 h 52170"/>
                        <a:gd name="connsiteX3" fmla="*/ 26139 w 52170"/>
                        <a:gd name="connsiteY3" fmla="*/ 336 h 52170"/>
                        <a:gd name="connsiteX4" fmla="*/ 52224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4" y="26421"/>
                          </a:moveTo>
                          <a:cubicBezTo>
                            <a:pt x="52224" y="40828"/>
                            <a:pt x="40546" y="52507"/>
                            <a:pt x="26139" y="52507"/>
                          </a:cubicBezTo>
                          <a:cubicBezTo>
                            <a:pt x="11733" y="52507"/>
                            <a:pt x="54" y="40828"/>
                            <a:pt x="54" y="26421"/>
                          </a:cubicBezTo>
                          <a:cubicBezTo>
                            <a:pt x="54" y="12015"/>
                            <a:pt x="11733" y="336"/>
                            <a:pt x="26139" y="336"/>
                          </a:cubicBezTo>
                          <a:cubicBezTo>
                            <a:pt x="40546" y="336"/>
                            <a:pt x="52224" y="12015"/>
                            <a:pt x="52224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65" name="Freeform: Shape 264">
                      <a:extLst>
                        <a:ext uri="{FF2B5EF4-FFF2-40B4-BE49-F238E27FC236}">
                          <a16:creationId xmlns:a16="http://schemas.microsoft.com/office/drawing/2014/main" id="{59D82624-D8F7-4CDB-8C30-DECD7DC896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3364" y="6225137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0 h 52170"/>
                        <a:gd name="connsiteX1" fmla="*/ 26137 w 52170"/>
                        <a:gd name="connsiteY1" fmla="*/ 52505 h 52170"/>
                        <a:gd name="connsiteX2" fmla="*/ 52 w 52170"/>
                        <a:gd name="connsiteY2" fmla="*/ 26420 h 52170"/>
                        <a:gd name="connsiteX3" fmla="*/ 26137 w 52170"/>
                        <a:gd name="connsiteY3" fmla="*/ 335 h 52170"/>
                        <a:gd name="connsiteX4" fmla="*/ 52222 w 52170"/>
                        <a:gd name="connsiteY4" fmla="*/ 26420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0"/>
                          </a:moveTo>
                          <a:cubicBezTo>
                            <a:pt x="52222" y="40826"/>
                            <a:pt x="40543" y="52505"/>
                            <a:pt x="26137" y="52505"/>
                          </a:cubicBezTo>
                          <a:cubicBezTo>
                            <a:pt x="11730" y="52505"/>
                            <a:pt x="52" y="40826"/>
                            <a:pt x="52" y="26420"/>
                          </a:cubicBezTo>
                          <a:cubicBezTo>
                            <a:pt x="52" y="12013"/>
                            <a:pt x="11730" y="335"/>
                            <a:pt x="26137" y="335"/>
                          </a:cubicBezTo>
                          <a:cubicBezTo>
                            <a:pt x="40543" y="335"/>
                            <a:pt x="52222" y="12013"/>
                            <a:pt x="52222" y="2642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66" name="Freeform: Shape 265">
                      <a:extLst>
                        <a:ext uri="{FF2B5EF4-FFF2-40B4-BE49-F238E27FC236}">
                          <a16:creationId xmlns:a16="http://schemas.microsoft.com/office/drawing/2014/main" id="{EED5D658-BD53-4A1A-B9CF-AF58265C1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5398" y="6238938"/>
                      <a:ext cx="52170" cy="52170"/>
                    </a:xfrm>
                    <a:custGeom>
                      <a:avLst/>
                      <a:gdLst>
                        <a:gd name="connsiteX0" fmla="*/ 52225 w 52170"/>
                        <a:gd name="connsiteY0" fmla="*/ 26421 h 52170"/>
                        <a:gd name="connsiteX1" fmla="*/ 26140 w 52170"/>
                        <a:gd name="connsiteY1" fmla="*/ 52507 h 52170"/>
                        <a:gd name="connsiteX2" fmla="*/ 55 w 52170"/>
                        <a:gd name="connsiteY2" fmla="*/ 26421 h 52170"/>
                        <a:gd name="connsiteX3" fmla="*/ 26140 w 52170"/>
                        <a:gd name="connsiteY3" fmla="*/ 336 h 52170"/>
                        <a:gd name="connsiteX4" fmla="*/ 52225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5" y="26421"/>
                          </a:moveTo>
                          <a:cubicBezTo>
                            <a:pt x="52225" y="40828"/>
                            <a:pt x="40547" y="52507"/>
                            <a:pt x="26140" y="52507"/>
                          </a:cubicBezTo>
                          <a:cubicBezTo>
                            <a:pt x="11734" y="52507"/>
                            <a:pt x="55" y="40828"/>
                            <a:pt x="55" y="26421"/>
                          </a:cubicBezTo>
                          <a:cubicBezTo>
                            <a:pt x="55" y="12015"/>
                            <a:pt x="11734" y="336"/>
                            <a:pt x="26140" y="336"/>
                          </a:cubicBezTo>
                          <a:cubicBezTo>
                            <a:pt x="40547" y="336"/>
                            <a:pt x="52225" y="12015"/>
                            <a:pt x="52225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67" name="Freeform: Shape 266">
                      <a:extLst>
                        <a:ext uri="{FF2B5EF4-FFF2-40B4-BE49-F238E27FC236}">
                          <a16:creationId xmlns:a16="http://schemas.microsoft.com/office/drawing/2014/main" id="{4676D9E5-2C78-4609-A6D2-1373CFBB25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1633" y="6217126"/>
                      <a:ext cx="52170" cy="52170"/>
                    </a:xfrm>
                    <a:custGeom>
                      <a:avLst/>
                      <a:gdLst>
                        <a:gd name="connsiteX0" fmla="*/ 52223 w 52170"/>
                        <a:gd name="connsiteY0" fmla="*/ 26419 h 52170"/>
                        <a:gd name="connsiteX1" fmla="*/ 26138 w 52170"/>
                        <a:gd name="connsiteY1" fmla="*/ 52504 h 52170"/>
                        <a:gd name="connsiteX2" fmla="*/ 52 w 52170"/>
                        <a:gd name="connsiteY2" fmla="*/ 26419 h 52170"/>
                        <a:gd name="connsiteX3" fmla="*/ 26138 w 52170"/>
                        <a:gd name="connsiteY3" fmla="*/ 334 h 52170"/>
                        <a:gd name="connsiteX4" fmla="*/ 52223 w 52170"/>
                        <a:gd name="connsiteY4" fmla="*/ 26419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3" y="26419"/>
                          </a:moveTo>
                          <a:cubicBezTo>
                            <a:pt x="52223" y="40825"/>
                            <a:pt x="40544" y="52504"/>
                            <a:pt x="26138" y="52504"/>
                          </a:cubicBezTo>
                          <a:cubicBezTo>
                            <a:pt x="11731" y="52504"/>
                            <a:pt x="52" y="40825"/>
                            <a:pt x="52" y="26419"/>
                          </a:cubicBezTo>
                          <a:cubicBezTo>
                            <a:pt x="52" y="12013"/>
                            <a:pt x="11731" y="334"/>
                            <a:pt x="26138" y="334"/>
                          </a:cubicBezTo>
                          <a:cubicBezTo>
                            <a:pt x="40544" y="334"/>
                            <a:pt x="52223" y="12013"/>
                            <a:pt x="52223" y="26419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68" name="Freeform: Shape 267">
                      <a:extLst>
                        <a:ext uri="{FF2B5EF4-FFF2-40B4-BE49-F238E27FC236}">
                          <a16:creationId xmlns:a16="http://schemas.microsoft.com/office/drawing/2014/main" id="{08DF6917-54D8-4A19-B5CE-7C64D439C6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2543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7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7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7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7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69" name="Freeform: Shape 268">
                      <a:extLst>
                        <a:ext uri="{FF2B5EF4-FFF2-40B4-BE49-F238E27FC236}">
                          <a16:creationId xmlns:a16="http://schemas.microsoft.com/office/drawing/2014/main" id="{A0BF32D0-7953-4608-BC81-77A7CBC136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0787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7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7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7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7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70" name="Freeform: Shape 269">
                      <a:extLst>
                        <a:ext uri="{FF2B5EF4-FFF2-40B4-BE49-F238E27FC236}">
                          <a16:creationId xmlns:a16="http://schemas.microsoft.com/office/drawing/2014/main" id="{C5DB5D1C-71B4-478C-A462-37B0EB02BD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106" y="6166596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14 h 52170"/>
                        <a:gd name="connsiteX1" fmla="*/ 26136 w 52170"/>
                        <a:gd name="connsiteY1" fmla="*/ 52499 h 52170"/>
                        <a:gd name="connsiteX2" fmla="*/ 51 w 52170"/>
                        <a:gd name="connsiteY2" fmla="*/ 26414 h 52170"/>
                        <a:gd name="connsiteX3" fmla="*/ 26136 w 52170"/>
                        <a:gd name="connsiteY3" fmla="*/ 328 h 52170"/>
                        <a:gd name="connsiteX4" fmla="*/ 52222 w 52170"/>
                        <a:gd name="connsiteY4" fmla="*/ 26414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14"/>
                          </a:moveTo>
                          <a:cubicBezTo>
                            <a:pt x="52222" y="40820"/>
                            <a:pt x="40543" y="52499"/>
                            <a:pt x="26136" y="52499"/>
                          </a:cubicBezTo>
                          <a:cubicBezTo>
                            <a:pt x="11730" y="52499"/>
                            <a:pt x="51" y="40820"/>
                            <a:pt x="51" y="26414"/>
                          </a:cubicBezTo>
                          <a:cubicBezTo>
                            <a:pt x="51" y="12007"/>
                            <a:pt x="11730" y="328"/>
                            <a:pt x="26136" y="328"/>
                          </a:cubicBezTo>
                          <a:cubicBezTo>
                            <a:pt x="40543" y="328"/>
                            <a:pt x="52222" y="12007"/>
                            <a:pt x="52222" y="26414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71" name="Freeform: Shape 270">
                      <a:extLst>
                        <a:ext uri="{FF2B5EF4-FFF2-40B4-BE49-F238E27FC236}">
                          <a16:creationId xmlns:a16="http://schemas.microsoft.com/office/drawing/2014/main" id="{9561407C-9287-46F4-85BE-F1CF9232A1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0020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6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6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6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6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72" name="Freeform: Shape 271">
                      <a:extLst>
                        <a:ext uri="{FF2B5EF4-FFF2-40B4-BE49-F238E27FC236}">
                          <a16:creationId xmlns:a16="http://schemas.microsoft.com/office/drawing/2014/main" id="{DC41BE83-A461-42F6-99F3-2AD88D206B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0480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7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7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7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7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73" name="Freeform: Shape 272">
                      <a:extLst>
                        <a:ext uri="{FF2B5EF4-FFF2-40B4-BE49-F238E27FC236}">
                          <a16:creationId xmlns:a16="http://schemas.microsoft.com/office/drawing/2014/main" id="{56BC90CC-9613-4567-AE01-D923E8E7A2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3704" y="6235662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7 w 52170"/>
                        <a:gd name="connsiteY1" fmla="*/ 52506 h 52170"/>
                        <a:gd name="connsiteX2" fmla="*/ 52 w 52170"/>
                        <a:gd name="connsiteY2" fmla="*/ 26421 h 52170"/>
                        <a:gd name="connsiteX3" fmla="*/ 26137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7"/>
                            <a:pt x="40543" y="52506"/>
                            <a:pt x="26137" y="52506"/>
                          </a:cubicBezTo>
                          <a:cubicBezTo>
                            <a:pt x="11730" y="52506"/>
                            <a:pt x="52" y="40827"/>
                            <a:pt x="52" y="26421"/>
                          </a:cubicBezTo>
                          <a:cubicBezTo>
                            <a:pt x="52" y="12014"/>
                            <a:pt x="11730" y="336"/>
                            <a:pt x="26137" y="336"/>
                          </a:cubicBezTo>
                          <a:cubicBezTo>
                            <a:pt x="40543" y="336"/>
                            <a:pt x="52222" y="12014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74" name="Freeform: Shape 273">
                      <a:extLst>
                        <a:ext uri="{FF2B5EF4-FFF2-40B4-BE49-F238E27FC236}">
                          <a16:creationId xmlns:a16="http://schemas.microsoft.com/office/drawing/2014/main" id="{0159D6DB-A243-484E-ABC1-02995B54AD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0158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6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6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6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6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75" name="Freeform: Shape 274">
                      <a:extLst>
                        <a:ext uri="{FF2B5EF4-FFF2-40B4-BE49-F238E27FC236}">
                          <a16:creationId xmlns:a16="http://schemas.microsoft.com/office/drawing/2014/main" id="{45B9E016-2088-4B6B-955F-996AA4024F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5966" y="6215469"/>
                      <a:ext cx="52170" cy="52170"/>
                    </a:xfrm>
                    <a:custGeom>
                      <a:avLst/>
                      <a:gdLst>
                        <a:gd name="connsiteX0" fmla="*/ 52223 w 52170"/>
                        <a:gd name="connsiteY0" fmla="*/ 26419 h 52170"/>
                        <a:gd name="connsiteX1" fmla="*/ 26138 w 52170"/>
                        <a:gd name="connsiteY1" fmla="*/ 52504 h 52170"/>
                        <a:gd name="connsiteX2" fmla="*/ 53 w 52170"/>
                        <a:gd name="connsiteY2" fmla="*/ 26419 h 52170"/>
                        <a:gd name="connsiteX3" fmla="*/ 26138 w 52170"/>
                        <a:gd name="connsiteY3" fmla="*/ 334 h 52170"/>
                        <a:gd name="connsiteX4" fmla="*/ 52223 w 52170"/>
                        <a:gd name="connsiteY4" fmla="*/ 26419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3" y="26419"/>
                          </a:moveTo>
                          <a:cubicBezTo>
                            <a:pt x="52223" y="40825"/>
                            <a:pt x="40545" y="52504"/>
                            <a:pt x="26138" y="52504"/>
                          </a:cubicBezTo>
                          <a:cubicBezTo>
                            <a:pt x="11732" y="52504"/>
                            <a:pt x="53" y="40825"/>
                            <a:pt x="53" y="26419"/>
                          </a:cubicBezTo>
                          <a:cubicBezTo>
                            <a:pt x="53" y="12012"/>
                            <a:pt x="11732" y="334"/>
                            <a:pt x="26138" y="334"/>
                          </a:cubicBezTo>
                          <a:cubicBezTo>
                            <a:pt x="40545" y="334"/>
                            <a:pt x="52223" y="12012"/>
                            <a:pt x="52223" y="26419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76" name="Freeform: Shape 275">
                      <a:extLst>
                        <a:ext uri="{FF2B5EF4-FFF2-40B4-BE49-F238E27FC236}">
                          <a16:creationId xmlns:a16="http://schemas.microsoft.com/office/drawing/2014/main" id="{991B971D-BD35-47C2-8D1C-2C2F09461A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106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6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6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6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6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77" name="Freeform: Shape 276">
                      <a:extLst>
                        <a:ext uri="{FF2B5EF4-FFF2-40B4-BE49-F238E27FC236}">
                          <a16:creationId xmlns:a16="http://schemas.microsoft.com/office/drawing/2014/main" id="{A530BC1F-971B-40BE-BC04-DC35576957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2180" y="6238938"/>
                      <a:ext cx="52170" cy="52170"/>
                    </a:xfrm>
                    <a:custGeom>
                      <a:avLst/>
                      <a:gdLst>
                        <a:gd name="connsiteX0" fmla="*/ 52224 w 52170"/>
                        <a:gd name="connsiteY0" fmla="*/ 26421 h 52170"/>
                        <a:gd name="connsiteX1" fmla="*/ 26139 w 52170"/>
                        <a:gd name="connsiteY1" fmla="*/ 52507 h 52170"/>
                        <a:gd name="connsiteX2" fmla="*/ 54 w 52170"/>
                        <a:gd name="connsiteY2" fmla="*/ 26421 h 52170"/>
                        <a:gd name="connsiteX3" fmla="*/ 26139 w 52170"/>
                        <a:gd name="connsiteY3" fmla="*/ 336 h 52170"/>
                        <a:gd name="connsiteX4" fmla="*/ 52224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4" y="26421"/>
                          </a:moveTo>
                          <a:cubicBezTo>
                            <a:pt x="52224" y="40828"/>
                            <a:pt x="40545" y="52507"/>
                            <a:pt x="26139" y="52507"/>
                          </a:cubicBezTo>
                          <a:cubicBezTo>
                            <a:pt x="11732" y="52507"/>
                            <a:pt x="54" y="40828"/>
                            <a:pt x="54" y="26421"/>
                          </a:cubicBezTo>
                          <a:cubicBezTo>
                            <a:pt x="54" y="12015"/>
                            <a:pt x="11732" y="336"/>
                            <a:pt x="26139" y="336"/>
                          </a:cubicBezTo>
                          <a:cubicBezTo>
                            <a:pt x="40545" y="336"/>
                            <a:pt x="52224" y="12015"/>
                            <a:pt x="52224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78" name="Freeform: Shape 277">
                      <a:extLst>
                        <a:ext uri="{FF2B5EF4-FFF2-40B4-BE49-F238E27FC236}">
                          <a16:creationId xmlns:a16="http://schemas.microsoft.com/office/drawing/2014/main" id="{42CFB2B9-C04C-405E-A0E6-9E5F6A6B94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765" y="619924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17 h 52170"/>
                        <a:gd name="connsiteX1" fmla="*/ 26137 w 52170"/>
                        <a:gd name="connsiteY1" fmla="*/ 52502 h 52170"/>
                        <a:gd name="connsiteX2" fmla="*/ 52 w 52170"/>
                        <a:gd name="connsiteY2" fmla="*/ 26417 h 52170"/>
                        <a:gd name="connsiteX3" fmla="*/ 26137 w 52170"/>
                        <a:gd name="connsiteY3" fmla="*/ 332 h 52170"/>
                        <a:gd name="connsiteX4" fmla="*/ 52222 w 52170"/>
                        <a:gd name="connsiteY4" fmla="*/ 26417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17"/>
                          </a:moveTo>
                          <a:cubicBezTo>
                            <a:pt x="52222" y="40824"/>
                            <a:pt x="40544" y="52502"/>
                            <a:pt x="26137" y="52502"/>
                          </a:cubicBezTo>
                          <a:cubicBezTo>
                            <a:pt x="11731" y="52502"/>
                            <a:pt x="52" y="40824"/>
                            <a:pt x="52" y="26417"/>
                          </a:cubicBezTo>
                          <a:cubicBezTo>
                            <a:pt x="52" y="12011"/>
                            <a:pt x="11731" y="332"/>
                            <a:pt x="26137" y="332"/>
                          </a:cubicBezTo>
                          <a:cubicBezTo>
                            <a:pt x="40544" y="332"/>
                            <a:pt x="52222" y="12011"/>
                            <a:pt x="52222" y="26417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79" name="Freeform: Shape 278">
                      <a:extLst>
                        <a:ext uri="{FF2B5EF4-FFF2-40B4-BE49-F238E27FC236}">
                          <a16:creationId xmlns:a16="http://schemas.microsoft.com/office/drawing/2014/main" id="{2EDB8358-B9BF-422A-94B6-9E64C5805F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106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6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6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6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6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80" name="Freeform: Shape 279">
                      <a:extLst>
                        <a:ext uri="{FF2B5EF4-FFF2-40B4-BE49-F238E27FC236}">
                          <a16:creationId xmlns:a16="http://schemas.microsoft.com/office/drawing/2014/main" id="{61110A41-E80F-40E1-A9DF-24A76528F1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8627" y="6238938"/>
                      <a:ext cx="52170" cy="52170"/>
                    </a:xfrm>
                    <a:custGeom>
                      <a:avLst/>
                      <a:gdLst>
                        <a:gd name="connsiteX0" fmla="*/ 52224 w 52170"/>
                        <a:gd name="connsiteY0" fmla="*/ 26421 h 52170"/>
                        <a:gd name="connsiteX1" fmla="*/ 26138 w 52170"/>
                        <a:gd name="connsiteY1" fmla="*/ 52507 h 52170"/>
                        <a:gd name="connsiteX2" fmla="*/ 53 w 52170"/>
                        <a:gd name="connsiteY2" fmla="*/ 26421 h 52170"/>
                        <a:gd name="connsiteX3" fmla="*/ 26138 w 52170"/>
                        <a:gd name="connsiteY3" fmla="*/ 336 h 52170"/>
                        <a:gd name="connsiteX4" fmla="*/ 52224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4" y="26421"/>
                          </a:moveTo>
                          <a:cubicBezTo>
                            <a:pt x="52224" y="40828"/>
                            <a:pt x="40545" y="52507"/>
                            <a:pt x="26138" y="52507"/>
                          </a:cubicBezTo>
                          <a:cubicBezTo>
                            <a:pt x="11732" y="52507"/>
                            <a:pt x="53" y="40828"/>
                            <a:pt x="53" y="26421"/>
                          </a:cubicBezTo>
                          <a:cubicBezTo>
                            <a:pt x="53" y="12015"/>
                            <a:pt x="11732" y="336"/>
                            <a:pt x="26138" y="336"/>
                          </a:cubicBezTo>
                          <a:cubicBezTo>
                            <a:pt x="40545" y="336"/>
                            <a:pt x="52224" y="12015"/>
                            <a:pt x="52224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81" name="Freeform: Shape 280">
                      <a:extLst>
                        <a:ext uri="{FF2B5EF4-FFF2-40B4-BE49-F238E27FC236}">
                          <a16:creationId xmlns:a16="http://schemas.microsoft.com/office/drawing/2014/main" id="{C6C5E756-7FAF-44D8-B9D6-D46F2FC50C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3814" y="6230975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0 h 52170"/>
                        <a:gd name="connsiteX1" fmla="*/ 26137 w 52170"/>
                        <a:gd name="connsiteY1" fmla="*/ 52506 h 52170"/>
                        <a:gd name="connsiteX2" fmla="*/ 52 w 52170"/>
                        <a:gd name="connsiteY2" fmla="*/ 26420 h 52170"/>
                        <a:gd name="connsiteX3" fmla="*/ 26137 w 52170"/>
                        <a:gd name="connsiteY3" fmla="*/ 335 h 52170"/>
                        <a:gd name="connsiteX4" fmla="*/ 52222 w 52170"/>
                        <a:gd name="connsiteY4" fmla="*/ 26420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0"/>
                          </a:moveTo>
                          <a:cubicBezTo>
                            <a:pt x="52222" y="40827"/>
                            <a:pt x="40543" y="52506"/>
                            <a:pt x="26137" y="52506"/>
                          </a:cubicBezTo>
                          <a:cubicBezTo>
                            <a:pt x="11730" y="52506"/>
                            <a:pt x="52" y="40827"/>
                            <a:pt x="52" y="26420"/>
                          </a:cubicBezTo>
                          <a:cubicBezTo>
                            <a:pt x="52" y="12014"/>
                            <a:pt x="11730" y="335"/>
                            <a:pt x="26137" y="335"/>
                          </a:cubicBezTo>
                          <a:cubicBezTo>
                            <a:pt x="40543" y="335"/>
                            <a:pt x="52222" y="12014"/>
                            <a:pt x="52222" y="2642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82" name="Freeform: Shape 281">
                      <a:extLst>
                        <a:ext uri="{FF2B5EF4-FFF2-40B4-BE49-F238E27FC236}">
                          <a16:creationId xmlns:a16="http://schemas.microsoft.com/office/drawing/2014/main" id="{81B8827E-6146-4D74-8F5E-50E3E6CC83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5847" y="6228956"/>
                      <a:ext cx="52170" cy="52170"/>
                    </a:xfrm>
                    <a:custGeom>
                      <a:avLst/>
                      <a:gdLst>
                        <a:gd name="connsiteX0" fmla="*/ 52225 w 52170"/>
                        <a:gd name="connsiteY0" fmla="*/ 26420 h 52170"/>
                        <a:gd name="connsiteX1" fmla="*/ 26140 w 52170"/>
                        <a:gd name="connsiteY1" fmla="*/ 52505 h 52170"/>
                        <a:gd name="connsiteX2" fmla="*/ 55 w 52170"/>
                        <a:gd name="connsiteY2" fmla="*/ 26420 h 52170"/>
                        <a:gd name="connsiteX3" fmla="*/ 26140 w 52170"/>
                        <a:gd name="connsiteY3" fmla="*/ 335 h 52170"/>
                        <a:gd name="connsiteX4" fmla="*/ 52225 w 52170"/>
                        <a:gd name="connsiteY4" fmla="*/ 26420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5" y="26420"/>
                          </a:moveTo>
                          <a:cubicBezTo>
                            <a:pt x="52225" y="40827"/>
                            <a:pt x="40547" y="52505"/>
                            <a:pt x="26140" y="52505"/>
                          </a:cubicBezTo>
                          <a:cubicBezTo>
                            <a:pt x="11734" y="52505"/>
                            <a:pt x="55" y="40827"/>
                            <a:pt x="55" y="26420"/>
                          </a:cubicBezTo>
                          <a:cubicBezTo>
                            <a:pt x="55" y="12014"/>
                            <a:pt x="11734" y="335"/>
                            <a:pt x="26140" y="335"/>
                          </a:cubicBezTo>
                          <a:cubicBezTo>
                            <a:pt x="40547" y="335"/>
                            <a:pt x="52225" y="12014"/>
                            <a:pt x="52225" y="2642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83" name="Freeform: Shape 282">
                      <a:extLst>
                        <a:ext uri="{FF2B5EF4-FFF2-40B4-BE49-F238E27FC236}">
                          <a16:creationId xmlns:a16="http://schemas.microsoft.com/office/drawing/2014/main" id="{C1D6F48D-47D2-4FAA-879D-BB99C435CA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5433" y="6221117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19 h 52170"/>
                        <a:gd name="connsiteX1" fmla="*/ 26137 w 52170"/>
                        <a:gd name="connsiteY1" fmla="*/ 52505 h 52170"/>
                        <a:gd name="connsiteX2" fmla="*/ 52 w 52170"/>
                        <a:gd name="connsiteY2" fmla="*/ 26419 h 52170"/>
                        <a:gd name="connsiteX3" fmla="*/ 26137 w 52170"/>
                        <a:gd name="connsiteY3" fmla="*/ 334 h 52170"/>
                        <a:gd name="connsiteX4" fmla="*/ 52222 w 52170"/>
                        <a:gd name="connsiteY4" fmla="*/ 26419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19"/>
                          </a:moveTo>
                          <a:cubicBezTo>
                            <a:pt x="52222" y="40826"/>
                            <a:pt x="40543" y="52505"/>
                            <a:pt x="26137" y="52505"/>
                          </a:cubicBezTo>
                          <a:cubicBezTo>
                            <a:pt x="11731" y="52505"/>
                            <a:pt x="52" y="40826"/>
                            <a:pt x="52" y="26419"/>
                          </a:cubicBezTo>
                          <a:cubicBezTo>
                            <a:pt x="52" y="12013"/>
                            <a:pt x="11731" y="334"/>
                            <a:pt x="26137" y="334"/>
                          </a:cubicBezTo>
                          <a:cubicBezTo>
                            <a:pt x="40543" y="334"/>
                            <a:pt x="52222" y="12013"/>
                            <a:pt x="52222" y="26419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84" name="Freeform: Shape 283">
                      <a:extLst>
                        <a:ext uri="{FF2B5EF4-FFF2-40B4-BE49-F238E27FC236}">
                          <a16:creationId xmlns:a16="http://schemas.microsoft.com/office/drawing/2014/main" id="{4C32FB99-351E-4076-8176-240555E3C6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9416" y="6164443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13 h 52170"/>
                        <a:gd name="connsiteX1" fmla="*/ 26136 w 52170"/>
                        <a:gd name="connsiteY1" fmla="*/ 52499 h 52170"/>
                        <a:gd name="connsiteX2" fmla="*/ 51 w 52170"/>
                        <a:gd name="connsiteY2" fmla="*/ 26413 h 52170"/>
                        <a:gd name="connsiteX3" fmla="*/ 26136 w 52170"/>
                        <a:gd name="connsiteY3" fmla="*/ 328 h 52170"/>
                        <a:gd name="connsiteX4" fmla="*/ 52222 w 52170"/>
                        <a:gd name="connsiteY4" fmla="*/ 26413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13"/>
                          </a:moveTo>
                          <a:cubicBezTo>
                            <a:pt x="52222" y="40820"/>
                            <a:pt x="40543" y="52499"/>
                            <a:pt x="26136" y="52499"/>
                          </a:cubicBezTo>
                          <a:cubicBezTo>
                            <a:pt x="11730" y="52499"/>
                            <a:pt x="51" y="40820"/>
                            <a:pt x="51" y="26413"/>
                          </a:cubicBezTo>
                          <a:cubicBezTo>
                            <a:pt x="51" y="12007"/>
                            <a:pt x="11730" y="328"/>
                            <a:pt x="26136" y="328"/>
                          </a:cubicBezTo>
                          <a:cubicBezTo>
                            <a:pt x="40543" y="328"/>
                            <a:pt x="52222" y="12007"/>
                            <a:pt x="52222" y="26413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85" name="Freeform: Shape 284">
                      <a:extLst>
                        <a:ext uri="{FF2B5EF4-FFF2-40B4-BE49-F238E27FC236}">
                          <a16:creationId xmlns:a16="http://schemas.microsoft.com/office/drawing/2014/main" id="{860C5ACD-740A-40E6-88DA-A1AC4728C3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1924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7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7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7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7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86" name="Freeform: Shape 285">
                      <a:extLst>
                        <a:ext uri="{FF2B5EF4-FFF2-40B4-BE49-F238E27FC236}">
                          <a16:creationId xmlns:a16="http://schemas.microsoft.com/office/drawing/2014/main" id="{961B92F1-EA43-47C5-8747-E0368A9B55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7226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7 w 52170"/>
                        <a:gd name="connsiteY1" fmla="*/ 52507 h 52170"/>
                        <a:gd name="connsiteX2" fmla="*/ 52 w 52170"/>
                        <a:gd name="connsiteY2" fmla="*/ 26421 h 52170"/>
                        <a:gd name="connsiteX3" fmla="*/ 26137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4" y="52507"/>
                            <a:pt x="26137" y="52507"/>
                          </a:cubicBezTo>
                          <a:cubicBezTo>
                            <a:pt x="11731" y="52507"/>
                            <a:pt x="52" y="40828"/>
                            <a:pt x="52" y="26421"/>
                          </a:cubicBezTo>
                          <a:cubicBezTo>
                            <a:pt x="52" y="12015"/>
                            <a:pt x="11731" y="336"/>
                            <a:pt x="26137" y="336"/>
                          </a:cubicBezTo>
                          <a:cubicBezTo>
                            <a:pt x="40544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87" name="Freeform: Shape 286">
                      <a:extLst>
                        <a:ext uri="{FF2B5EF4-FFF2-40B4-BE49-F238E27FC236}">
                          <a16:creationId xmlns:a16="http://schemas.microsoft.com/office/drawing/2014/main" id="{E850CE50-AD0E-4603-8621-62B160AB5B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0383" y="6232366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7 w 52170"/>
                        <a:gd name="connsiteY1" fmla="*/ 52506 h 52170"/>
                        <a:gd name="connsiteX2" fmla="*/ 51 w 52170"/>
                        <a:gd name="connsiteY2" fmla="*/ 26421 h 52170"/>
                        <a:gd name="connsiteX3" fmla="*/ 26137 w 52170"/>
                        <a:gd name="connsiteY3" fmla="*/ 335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7"/>
                            <a:pt x="40543" y="52506"/>
                            <a:pt x="26137" y="52506"/>
                          </a:cubicBezTo>
                          <a:cubicBezTo>
                            <a:pt x="11730" y="52506"/>
                            <a:pt x="51" y="40827"/>
                            <a:pt x="51" y="26421"/>
                          </a:cubicBezTo>
                          <a:cubicBezTo>
                            <a:pt x="51" y="12014"/>
                            <a:pt x="11730" y="335"/>
                            <a:pt x="26137" y="335"/>
                          </a:cubicBezTo>
                          <a:cubicBezTo>
                            <a:pt x="40543" y="335"/>
                            <a:pt x="52222" y="12014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88" name="Freeform: Shape 287">
                      <a:extLst>
                        <a:ext uri="{FF2B5EF4-FFF2-40B4-BE49-F238E27FC236}">
                          <a16:creationId xmlns:a16="http://schemas.microsoft.com/office/drawing/2014/main" id="{CAAE8A0D-1139-49EE-888A-C4D672D90D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5177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7 w 52170"/>
                        <a:gd name="connsiteY1" fmla="*/ 52507 h 52170"/>
                        <a:gd name="connsiteX2" fmla="*/ 52 w 52170"/>
                        <a:gd name="connsiteY2" fmla="*/ 26421 h 52170"/>
                        <a:gd name="connsiteX3" fmla="*/ 26137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7" y="52507"/>
                          </a:cubicBezTo>
                          <a:cubicBezTo>
                            <a:pt x="11731" y="52507"/>
                            <a:pt x="52" y="40828"/>
                            <a:pt x="52" y="26421"/>
                          </a:cubicBezTo>
                          <a:cubicBezTo>
                            <a:pt x="52" y="12015"/>
                            <a:pt x="11731" y="336"/>
                            <a:pt x="26137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89" name="Freeform: Shape 288">
                      <a:extLst>
                        <a:ext uri="{FF2B5EF4-FFF2-40B4-BE49-F238E27FC236}">
                          <a16:creationId xmlns:a16="http://schemas.microsoft.com/office/drawing/2014/main" id="{E2EB03C7-6D62-4978-BFC3-D73DD144D4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3836" y="6238938"/>
                      <a:ext cx="52170" cy="52170"/>
                    </a:xfrm>
                    <a:custGeom>
                      <a:avLst/>
                      <a:gdLst>
                        <a:gd name="connsiteX0" fmla="*/ 52223 w 52170"/>
                        <a:gd name="connsiteY0" fmla="*/ 26421 h 52170"/>
                        <a:gd name="connsiteX1" fmla="*/ 26138 w 52170"/>
                        <a:gd name="connsiteY1" fmla="*/ 52507 h 52170"/>
                        <a:gd name="connsiteX2" fmla="*/ 53 w 52170"/>
                        <a:gd name="connsiteY2" fmla="*/ 26421 h 52170"/>
                        <a:gd name="connsiteX3" fmla="*/ 26138 w 52170"/>
                        <a:gd name="connsiteY3" fmla="*/ 336 h 52170"/>
                        <a:gd name="connsiteX4" fmla="*/ 52223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3" y="26421"/>
                          </a:moveTo>
                          <a:cubicBezTo>
                            <a:pt x="52223" y="40828"/>
                            <a:pt x="40544" y="52507"/>
                            <a:pt x="26138" y="52507"/>
                          </a:cubicBezTo>
                          <a:cubicBezTo>
                            <a:pt x="11731" y="52507"/>
                            <a:pt x="53" y="40828"/>
                            <a:pt x="53" y="26421"/>
                          </a:cubicBezTo>
                          <a:cubicBezTo>
                            <a:pt x="53" y="12015"/>
                            <a:pt x="11731" y="336"/>
                            <a:pt x="26138" y="336"/>
                          </a:cubicBezTo>
                          <a:cubicBezTo>
                            <a:pt x="40544" y="336"/>
                            <a:pt x="52223" y="12015"/>
                            <a:pt x="52223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90" name="Freeform: Shape 289">
                      <a:extLst>
                        <a:ext uri="{FF2B5EF4-FFF2-40B4-BE49-F238E27FC236}">
                          <a16:creationId xmlns:a16="http://schemas.microsoft.com/office/drawing/2014/main" id="{BD6B75D7-15AD-4548-B995-DDAA9F397E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106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6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6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6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6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91" name="Freeform: Shape 290">
                      <a:extLst>
                        <a:ext uri="{FF2B5EF4-FFF2-40B4-BE49-F238E27FC236}">
                          <a16:creationId xmlns:a16="http://schemas.microsoft.com/office/drawing/2014/main" id="{9EE091DD-B15B-41A1-9764-B6CD1AA4F4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106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6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6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6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6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92" name="Freeform: Shape 291">
                      <a:extLst>
                        <a:ext uri="{FF2B5EF4-FFF2-40B4-BE49-F238E27FC236}">
                          <a16:creationId xmlns:a16="http://schemas.microsoft.com/office/drawing/2014/main" id="{6DAE28EF-4329-4A0C-9BDB-102FDDE64A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8089" y="6238938"/>
                      <a:ext cx="52170" cy="52170"/>
                    </a:xfrm>
                    <a:custGeom>
                      <a:avLst/>
                      <a:gdLst>
                        <a:gd name="connsiteX0" fmla="*/ 52224 w 52170"/>
                        <a:gd name="connsiteY0" fmla="*/ 26421 h 52170"/>
                        <a:gd name="connsiteX1" fmla="*/ 26138 w 52170"/>
                        <a:gd name="connsiteY1" fmla="*/ 52507 h 52170"/>
                        <a:gd name="connsiteX2" fmla="*/ 53 w 52170"/>
                        <a:gd name="connsiteY2" fmla="*/ 26421 h 52170"/>
                        <a:gd name="connsiteX3" fmla="*/ 26138 w 52170"/>
                        <a:gd name="connsiteY3" fmla="*/ 336 h 52170"/>
                        <a:gd name="connsiteX4" fmla="*/ 52224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4" y="26421"/>
                          </a:moveTo>
                          <a:cubicBezTo>
                            <a:pt x="52224" y="40828"/>
                            <a:pt x="40545" y="52507"/>
                            <a:pt x="26138" y="52507"/>
                          </a:cubicBezTo>
                          <a:cubicBezTo>
                            <a:pt x="11732" y="52507"/>
                            <a:pt x="53" y="40828"/>
                            <a:pt x="53" y="26421"/>
                          </a:cubicBezTo>
                          <a:cubicBezTo>
                            <a:pt x="53" y="12015"/>
                            <a:pt x="11732" y="336"/>
                            <a:pt x="26138" y="336"/>
                          </a:cubicBezTo>
                          <a:cubicBezTo>
                            <a:pt x="40545" y="336"/>
                            <a:pt x="52224" y="12015"/>
                            <a:pt x="52224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93" name="Freeform: Shape 292">
                      <a:extLst>
                        <a:ext uri="{FF2B5EF4-FFF2-40B4-BE49-F238E27FC236}">
                          <a16:creationId xmlns:a16="http://schemas.microsoft.com/office/drawing/2014/main" id="{A5FABB9F-536F-4BAE-A851-83A68D5172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449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7 w 52170"/>
                        <a:gd name="connsiteY1" fmla="*/ 52507 h 52170"/>
                        <a:gd name="connsiteX2" fmla="*/ 52 w 52170"/>
                        <a:gd name="connsiteY2" fmla="*/ 26421 h 52170"/>
                        <a:gd name="connsiteX3" fmla="*/ 26137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4" y="52507"/>
                            <a:pt x="26137" y="52507"/>
                          </a:cubicBezTo>
                          <a:cubicBezTo>
                            <a:pt x="11731" y="52507"/>
                            <a:pt x="52" y="40828"/>
                            <a:pt x="52" y="26421"/>
                          </a:cubicBezTo>
                          <a:cubicBezTo>
                            <a:pt x="52" y="12015"/>
                            <a:pt x="11731" y="336"/>
                            <a:pt x="26137" y="336"/>
                          </a:cubicBezTo>
                          <a:cubicBezTo>
                            <a:pt x="40544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94" name="Freeform: Shape 293">
                      <a:extLst>
                        <a:ext uri="{FF2B5EF4-FFF2-40B4-BE49-F238E27FC236}">
                          <a16:creationId xmlns:a16="http://schemas.microsoft.com/office/drawing/2014/main" id="{BEECF991-4E98-412E-8D31-8C6DD43CE0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7435" y="6238938"/>
                      <a:ext cx="52170" cy="52170"/>
                    </a:xfrm>
                    <a:custGeom>
                      <a:avLst/>
                      <a:gdLst>
                        <a:gd name="connsiteX0" fmla="*/ 52225 w 52170"/>
                        <a:gd name="connsiteY0" fmla="*/ 26421 h 52170"/>
                        <a:gd name="connsiteX1" fmla="*/ 26139 w 52170"/>
                        <a:gd name="connsiteY1" fmla="*/ 52507 h 52170"/>
                        <a:gd name="connsiteX2" fmla="*/ 54 w 52170"/>
                        <a:gd name="connsiteY2" fmla="*/ 26421 h 52170"/>
                        <a:gd name="connsiteX3" fmla="*/ 26139 w 52170"/>
                        <a:gd name="connsiteY3" fmla="*/ 336 h 52170"/>
                        <a:gd name="connsiteX4" fmla="*/ 52225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5" y="26421"/>
                          </a:moveTo>
                          <a:cubicBezTo>
                            <a:pt x="52225" y="40828"/>
                            <a:pt x="40546" y="52507"/>
                            <a:pt x="26139" y="52507"/>
                          </a:cubicBezTo>
                          <a:cubicBezTo>
                            <a:pt x="11733" y="52507"/>
                            <a:pt x="54" y="40828"/>
                            <a:pt x="54" y="26421"/>
                          </a:cubicBezTo>
                          <a:cubicBezTo>
                            <a:pt x="54" y="12015"/>
                            <a:pt x="11733" y="336"/>
                            <a:pt x="26139" y="336"/>
                          </a:cubicBezTo>
                          <a:cubicBezTo>
                            <a:pt x="40546" y="336"/>
                            <a:pt x="52225" y="12015"/>
                            <a:pt x="52225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95" name="Freeform: Shape 294">
                      <a:extLst>
                        <a:ext uri="{FF2B5EF4-FFF2-40B4-BE49-F238E27FC236}">
                          <a16:creationId xmlns:a16="http://schemas.microsoft.com/office/drawing/2014/main" id="{59C05A9C-F036-4507-B8EB-AB576E5060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5433" y="6201953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17 h 52170"/>
                        <a:gd name="connsiteX1" fmla="*/ 26137 w 52170"/>
                        <a:gd name="connsiteY1" fmla="*/ 52503 h 52170"/>
                        <a:gd name="connsiteX2" fmla="*/ 52 w 52170"/>
                        <a:gd name="connsiteY2" fmla="*/ 26417 h 52170"/>
                        <a:gd name="connsiteX3" fmla="*/ 26137 w 52170"/>
                        <a:gd name="connsiteY3" fmla="*/ 332 h 52170"/>
                        <a:gd name="connsiteX4" fmla="*/ 52222 w 52170"/>
                        <a:gd name="connsiteY4" fmla="*/ 26417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17"/>
                          </a:moveTo>
                          <a:cubicBezTo>
                            <a:pt x="52222" y="40824"/>
                            <a:pt x="40543" y="52503"/>
                            <a:pt x="26137" y="52503"/>
                          </a:cubicBezTo>
                          <a:cubicBezTo>
                            <a:pt x="11731" y="52503"/>
                            <a:pt x="52" y="40824"/>
                            <a:pt x="52" y="26417"/>
                          </a:cubicBezTo>
                          <a:cubicBezTo>
                            <a:pt x="52" y="12011"/>
                            <a:pt x="11731" y="332"/>
                            <a:pt x="26137" y="332"/>
                          </a:cubicBezTo>
                          <a:cubicBezTo>
                            <a:pt x="40543" y="332"/>
                            <a:pt x="52222" y="12011"/>
                            <a:pt x="52222" y="26417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96" name="Freeform: Shape 295">
                      <a:extLst>
                        <a:ext uri="{FF2B5EF4-FFF2-40B4-BE49-F238E27FC236}">
                          <a16:creationId xmlns:a16="http://schemas.microsoft.com/office/drawing/2014/main" id="{2E64D20B-781A-461A-A42B-62CDA19E8E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8819" y="6220260"/>
                      <a:ext cx="52170" cy="52170"/>
                    </a:xfrm>
                    <a:custGeom>
                      <a:avLst/>
                      <a:gdLst>
                        <a:gd name="connsiteX0" fmla="*/ 52223 w 52170"/>
                        <a:gd name="connsiteY0" fmla="*/ 26419 h 52170"/>
                        <a:gd name="connsiteX1" fmla="*/ 26137 w 52170"/>
                        <a:gd name="connsiteY1" fmla="*/ 52505 h 52170"/>
                        <a:gd name="connsiteX2" fmla="*/ 52 w 52170"/>
                        <a:gd name="connsiteY2" fmla="*/ 26419 h 52170"/>
                        <a:gd name="connsiteX3" fmla="*/ 26137 w 52170"/>
                        <a:gd name="connsiteY3" fmla="*/ 334 h 52170"/>
                        <a:gd name="connsiteX4" fmla="*/ 52223 w 52170"/>
                        <a:gd name="connsiteY4" fmla="*/ 26419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3" y="26419"/>
                          </a:moveTo>
                          <a:cubicBezTo>
                            <a:pt x="52223" y="40826"/>
                            <a:pt x="40544" y="52505"/>
                            <a:pt x="26137" y="52505"/>
                          </a:cubicBezTo>
                          <a:cubicBezTo>
                            <a:pt x="11731" y="52505"/>
                            <a:pt x="52" y="40826"/>
                            <a:pt x="52" y="26419"/>
                          </a:cubicBezTo>
                          <a:cubicBezTo>
                            <a:pt x="52" y="12013"/>
                            <a:pt x="11731" y="334"/>
                            <a:pt x="26137" y="334"/>
                          </a:cubicBezTo>
                          <a:cubicBezTo>
                            <a:pt x="40544" y="334"/>
                            <a:pt x="52223" y="12013"/>
                            <a:pt x="52223" y="26419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97" name="Freeform: Shape 296">
                      <a:extLst>
                        <a:ext uri="{FF2B5EF4-FFF2-40B4-BE49-F238E27FC236}">
                          <a16:creationId xmlns:a16="http://schemas.microsoft.com/office/drawing/2014/main" id="{37A5CD86-5073-4202-8750-AB8747A045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8381" y="6229508"/>
                      <a:ext cx="52170" cy="52170"/>
                    </a:xfrm>
                    <a:custGeom>
                      <a:avLst/>
                      <a:gdLst>
                        <a:gd name="connsiteX0" fmla="*/ 52223 w 52170"/>
                        <a:gd name="connsiteY0" fmla="*/ 26420 h 52170"/>
                        <a:gd name="connsiteX1" fmla="*/ 26137 w 52170"/>
                        <a:gd name="connsiteY1" fmla="*/ 52506 h 52170"/>
                        <a:gd name="connsiteX2" fmla="*/ 52 w 52170"/>
                        <a:gd name="connsiteY2" fmla="*/ 26420 h 52170"/>
                        <a:gd name="connsiteX3" fmla="*/ 26137 w 52170"/>
                        <a:gd name="connsiteY3" fmla="*/ 335 h 52170"/>
                        <a:gd name="connsiteX4" fmla="*/ 52223 w 52170"/>
                        <a:gd name="connsiteY4" fmla="*/ 26420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3" y="26420"/>
                          </a:moveTo>
                          <a:cubicBezTo>
                            <a:pt x="52223" y="40827"/>
                            <a:pt x="40544" y="52506"/>
                            <a:pt x="26137" y="52506"/>
                          </a:cubicBezTo>
                          <a:cubicBezTo>
                            <a:pt x="11731" y="52506"/>
                            <a:pt x="52" y="40827"/>
                            <a:pt x="52" y="26420"/>
                          </a:cubicBezTo>
                          <a:cubicBezTo>
                            <a:pt x="52" y="12014"/>
                            <a:pt x="11731" y="335"/>
                            <a:pt x="26137" y="335"/>
                          </a:cubicBezTo>
                          <a:cubicBezTo>
                            <a:pt x="40544" y="335"/>
                            <a:pt x="52223" y="12014"/>
                            <a:pt x="52223" y="2642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98" name="Freeform: Shape 297">
                      <a:extLst>
                        <a:ext uri="{FF2B5EF4-FFF2-40B4-BE49-F238E27FC236}">
                          <a16:creationId xmlns:a16="http://schemas.microsoft.com/office/drawing/2014/main" id="{D14E159F-4A31-4F70-A9F8-3D83E8116F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1346" y="6230461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0 h 52170"/>
                        <a:gd name="connsiteX1" fmla="*/ 26137 w 52170"/>
                        <a:gd name="connsiteY1" fmla="*/ 52506 h 52170"/>
                        <a:gd name="connsiteX2" fmla="*/ 51 w 52170"/>
                        <a:gd name="connsiteY2" fmla="*/ 26420 h 52170"/>
                        <a:gd name="connsiteX3" fmla="*/ 26137 w 52170"/>
                        <a:gd name="connsiteY3" fmla="*/ 335 h 52170"/>
                        <a:gd name="connsiteX4" fmla="*/ 52222 w 52170"/>
                        <a:gd name="connsiteY4" fmla="*/ 26420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0"/>
                          </a:moveTo>
                          <a:cubicBezTo>
                            <a:pt x="52222" y="40827"/>
                            <a:pt x="40543" y="52506"/>
                            <a:pt x="26137" y="52506"/>
                          </a:cubicBezTo>
                          <a:cubicBezTo>
                            <a:pt x="11730" y="52506"/>
                            <a:pt x="51" y="40827"/>
                            <a:pt x="51" y="26420"/>
                          </a:cubicBezTo>
                          <a:cubicBezTo>
                            <a:pt x="51" y="12014"/>
                            <a:pt x="11730" y="335"/>
                            <a:pt x="26137" y="335"/>
                          </a:cubicBezTo>
                          <a:cubicBezTo>
                            <a:pt x="40543" y="335"/>
                            <a:pt x="52222" y="12014"/>
                            <a:pt x="52222" y="2642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99" name="Freeform: Shape 298">
                      <a:extLst>
                        <a:ext uri="{FF2B5EF4-FFF2-40B4-BE49-F238E27FC236}">
                          <a16:creationId xmlns:a16="http://schemas.microsoft.com/office/drawing/2014/main" id="{DF1A191F-BDDA-4ED6-969C-DD6C3323F4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2739" y="6082871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05 h 52170"/>
                        <a:gd name="connsiteX1" fmla="*/ 26137 w 52170"/>
                        <a:gd name="connsiteY1" fmla="*/ 52490 h 52170"/>
                        <a:gd name="connsiteX2" fmla="*/ 51 w 52170"/>
                        <a:gd name="connsiteY2" fmla="*/ 26405 h 52170"/>
                        <a:gd name="connsiteX3" fmla="*/ 26137 w 52170"/>
                        <a:gd name="connsiteY3" fmla="*/ 320 h 52170"/>
                        <a:gd name="connsiteX4" fmla="*/ 52222 w 52170"/>
                        <a:gd name="connsiteY4" fmla="*/ 26405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05"/>
                          </a:moveTo>
                          <a:cubicBezTo>
                            <a:pt x="52222" y="40811"/>
                            <a:pt x="40543" y="52490"/>
                            <a:pt x="26137" y="52490"/>
                          </a:cubicBezTo>
                          <a:cubicBezTo>
                            <a:pt x="11730" y="52490"/>
                            <a:pt x="51" y="40811"/>
                            <a:pt x="51" y="26405"/>
                          </a:cubicBezTo>
                          <a:cubicBezTo>
                            <a:pt x="51" y="11998"/>
                            <a:pt x="11730" y="320"/>
                            <a:pt x="26137" y="320"/>
                          </a:cubicBezTo>
                          <a:cubicBezTo>
                            <a:pt x="40543" y="320"/>
                            <a:pt x="52222" y="11998"/>
                            <a:pt x="52222" y="26405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00" name="Freeform: Shape 299">
                      <a:extLst>
                        <a:ext uri="{FF2B5EF4-FFF2-40B4-BE49-F238E27FC236}">
                          <a16:creationId xmlns:a16="http://schemas.microsoft.com/office/drawing/2014/main" id="{D51B7FD0-403E-4DEE-AA15-469504808E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8091" y="6209296"/>
                      <a:ext cx="52170" cy="52170"/>
                    </a:xfrm>
                    <a:custGeom>
                      <a:avLst/>
                      <a:gdLst>
                        <a:gd name="connsiteX0" fmla="*/ 52235 w 52170"/>
                        <a:gd name="connsiteY0" fmla="*/ 26418 h 52170"/>
                        <a:gd name="connsiteX1" fmla="*/ 26150 w 52170"/>
                        <a:gd name="connsiteY1" fmla="*/ 52503 h 52170"/>
                        <a:gd name="connsiteX2" fmla="*/ 65 w 52170"/>
                        <a:gd name="connsiteY2" fmla="*/ 26418 h 52170"/>
                        <a:gd name="connsiteX3" fmla="*/ 26150 w 52170"/>
                        <a:gd name="connsiteY3" fmla="*/ 333 h 52170"/>
                        <a:gd name="connsiteX4" fmla="*/ 52235 w 52170"/>
                        <a:gd name="connsiteY4" fmla="*/ 26418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35" y="26418"/>
                          </a:moveTo>
                          <a:cubicBezTo>
                            <a:pt x="52235" y="40825"/>
                            <a:pt x="40556" y="52503"/>
                            <a:pt x="26150" y="52503"/>
                          </a:cubicBezTo>
                          <a:cubicBezTo>
                            <a:pt x="11743" y="52503"/>
                            <a:pt x="65" y="40825"/>
                            <a:pt x="65" y="26418"/>
                          </a:cubicBezTo>
                          <a:cubicBezTo>
                            <a:pt x="65" y="12012"/>
                            <a:pt x="11743" y="333"/>
                            <a:pt x="26150" y="333"/>
                          </a:cubicBezTo>
                          <a:cubicBezTo>
                            <a:pt x="40556" y="333"/>
                            <a:pt x="52235" y="12012"/>
                            <a:pt x="52235" y="26418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01" name="Freeform: Shape 300">
                      <a:extLst>
                        <a:ext uri="{FF2B5EF4-FFF2-40B4-BE49-F238E27FC236}">
                          <a16:creationId xmlns:a16="http://schemas.microsoft.com/office/drawing/2014/main" id="{C937795C-7310-487F-8AC1-CF6F6F735A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106" y="6230023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0 h 52170"/>
                        <a:gd name="connsiteX1" fmla="*/ 26136 w 52170"/>
                        <a:gd name="connsiteY1" fmla="*/ 52506 h 52170"/>
                        <a:gd name="connsiteX2" fmla="*/ 51 w 52170"/>
                        <a:gd name="connsiteY2" fmla="*/ 26420 h 52170"/>
                        <a:gd name="connsiteX3" fmla="*/ 26136 w 52170"/>
                        <a:gd name="connsiteY3" fmla="*/ 335 h 52170"/>
                        <a:gd name="connsiteX4" fmla="*/ 52222 w 52170"/>
                        <a:gd name="connsiteY4" fmla="*/ 26420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0"/>
                          </a:moveTo>
                          <a:cubicBezTo>
                            <a:pt x="52222" y="40827"/>
                            <a:pt x="40543" y="52506"/>
                            <a:pt x="26136" y="52506"/>
                          </a:cubicBezTo>
                          <a:cubicBezTo>
                            <a:pt x="11730" y="52506"/>
                            <a:pt x="51" y="40827"/>
                            <a:pt x="51" y="26420"/>
                          </a:cubicBezTo>
                          <a:cubicBezTo>
                            <a:pt x="51" y="12014"/>
                            <a:pt x="11730" y="335"/>
                            <a:pt x="26136" y="335"/>
                          </a:cubicBezTo>
                          <a:cubicBezTo>
                            <a:pt x="40543" y="335"/>
                            <a:pt x="52222" y="12014"/>
                            <a:pt x="52222" y="2642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02" name="Freeform: Shape 301">
                      <a:extLst>
                        <a:ext uri="{FF2B5EF4-FFF2-40B4-BE49-F238E27FC236}">
                          <a16:creationId xmlns:a16="http://schemas.microsoft.com/office/drawing/2014/main" id="{5AFF6619-A0B6-49DE-A472-7385461304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7312" y="6225175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0 h 52170"/>
                        <a:gd name="connsiteX1" fmla="*/ 26137 w 52170"/>
                        <a:gd name="connsiteY1" fmla="*/ 52505 h 52170"/>
                        <a:gd name="connsiteX2" fmla="*/ 52 w 52170"/>
                        <a:gd name="connsiteY2" fmla="*/ 26420 h 52170"/>
                        <a:gd name="connsiteX3" fmla="*/ 26137 w 52170"/>
                        <a:gd name="connsiteY3" fmla="*/ 335 h 52170"/>
                        <a:gd name="connsiteX4" fmla="*/ 52222 w 52170"/>
                        <a:gd name="connsiteY4" fmla="*/ 26420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0"/>
                          </a:moveTo>
                          <a:cubicBezTo>
                            <a:pt x="52222" y="40826"/>
                            <a:pt x="40544" y="52505"/>
                            <a:pt x="26137" y="52505"/>
                          </a:cubicBezTo>
                          <a:cubicBezTo>
                            <a:pt x="11731" y="52505"/>
                            <a:pt x="52" y="40826"/>
                            <a:pt x="52" y="26420"/>
                          </a:cubicBezTo>
                          <a:cubicBezTo>
                            <a:pt x="52" y="12013"/>
                            <a:pt x="11731" y="335"/>
                            <a:pt x="26137" y="335"/>
                          </a:cubicBezTo>
                          <a:cubicBezTo>
                            <a:pt x="40544" y="335"/>
                            <a:pt x="52222" y="12013"/>
                            <a:pt x="52222" y="2642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03" name="Freeform: Shape 302">
                      <a:extLst>
                        <a:ext uri="{FF2B5EF4-FFF2-40B4-BE49-F238E27FC236}">
                          <a16:creationId xmlns:a16="http://schemas.microsoft.com/office/drawing/2014/main" id="{759EC766-AFFB-4AC6-B822-92ACE2D691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202" y="6233157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7 w 52170"/>
                        <a:gd name="connsiteY1" fmla="*/ 52506 h 52170"/>
                        <a:gd name="connsiteX2" fmla="*/ 52 w 52170"/>
                        <a:gd name="connsiteY2" fmla="*/ 26421 h 52170"/>
                        <a:gd name="connsiteX3" fmla="*/ 26137 w 52170"/>
                        <a:gd name="connsiteY3" fmla="*/ 335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7"/>
                            <a:pt x="40543" y="52506"/>
                            <a:pt x="26137" y="52506"/>
                          </a:cubicBezTo>
                          <a:cubicBezTo>
                            <a:pt x="11730" y="52506"/>
                            <a:pt x="52" y="40827"/>
                            <a:pt x="52" y="26421"/>
                          </a:cubicBezTo>
                          <a:cubicBezTo>
                            <a:pt x="52" y="12014"/>
                            <a:pt x="11730" y="335"/>
                            <a:pt x="26137" y="335"/>
                          </a:cubicBezTo>
                          <a:cubicBezTo>
                            <a:pt x="40543" y="335"/>
                            <a:pt x="52222" y="12014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04" name="Freeform: Shape 303">
                      <a:extLst>
                        <a:ext uri="{FF2B5EF4-FFF2-40B4-BE49-F238E27FC236}">
                          <a16:creationId xmlns:a16="http://schemas.microsoft.com/office/drawing/2014/main" id="{872C834A-AEA3-44AD-8598-D7514C4509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106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6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6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6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6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05" name="Freeform: Shape 304">
                      <a:extLst>
                        <a:ext uri="{FF2B5EF4-FFF2-40B4-BE49-F238E27FC236}">
                          <a16:creationId xmlns:a16="http://schemas.microsoft.com/office/drawing/2014/main" id="{D0FFE596-1A9A-4435-961D-861F8CFCF7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9483" y="6238938"/>
                      <a:ext cx="52170" cy="52170"/>
                    </a:xfrm>
                    <a:custGeom>
                      <a:avLst/>
                      <a:gdLst>
                        <a:gd name="connsiteX0" fmla="*/ 52225 w 52170"/>
                        <a:gd name="connsiteY0" fmla="*/ 26421 h 52170"/>
                        <a:gd name="connsiteX1" fmla="*/ 26140 w 52170"/>
                        <a:gd name="connsiteY1" fmla="*/ 52507 h 52170"/>
                        <a:gd name="connsiteX2" fmla="*/ 54 w 52170"/>
                        <a:gd name="connsiteY2" fmla="*/ 26421 h 52170"/>
                        <a:gd name="connsiteX3" fmla="*/ 26140 w 52170"/>
                        <a:gd name="connsiteY3" fmla="*/ 336 h 52170"/>
                        <a:gd name="connsiteX4" fmla="*/ 52225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5" y="26421"/>
                          </a:moveTo>
                          <a:cubicBezTo>
                            <a:pt x="52225" y="40828"/>
                            <a:pt x="40546" y="52507"/>
                            <a:pt x="26140" y="52507"/>
                          </a:cubicBezTo>
                          <a:cubicBezTo>
                            <a:pt x="11733" y="52507"/>
                            <a:pt x="54" y="40828"/>
                            <a:pt x="54" y="26421"/>
                          </a:cubicBezTo>
                          <a:cubicBezTo>
                            <a:pt x="54" y="12015"/>
                            <a:pt x="11733" y="336"/>
                            <a:pt x="26140" y="336"/>
                          </a:cubicBezTo>
                          <a:cubicBezTo>
                            <a:pt x="40546" y="336"/>
                            <a:pt x="52225" y="12015"/>
                            <a:pt x="52225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06" name="Freeform: Shape 305">
                      <a:extLst>
                        <a:ext uri="{FF2B5EF4-FFF2-40B4-BE49-F238E27FC236}">
                          <a16:creationId xmlns:a16="http://schemas.microsoft.com/office/drawing/2014/main" id="{4ACFFFB2-E13F-47A3-8FC3-5E3093CE2F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0383" y="6238938"/>
                      <a:ext cx="52170" cy="52170"/>
                    </a:xfrm>
                    <a:custGeom>
                      <a:avLst/>
                      <a:gdLst>
                        <a:gd name="connsiteX0" fmla="*/ 52223 w 52170"/>
                        <a:gd name="connsiteY0" fmla="*/ 26421 h 52170"/>
                        <a:gd name="connsiteX1" fmla="*/ 26138 w 52170"/>
                        <a:gd name="connsiteY1" fmla="*/ 52507 h 52170"/>
                        <a:gd name="connsiteX2" fmla="*/ 52 w 52170"/>
                        <a:gd name="connsiteY2" fmla="*/ 26421 h 52170"/>
                        <a:gd name="connsiteX3" fmla="*/ 26138 w 52170"/>
                        <a:gd name="connsiteY3" fmla="*/ 336 h 52170"/>
                        <a:gd name="connsiteX4" fmla="*/ 52223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3" y="26421"/>
                          </a:moveTo>
                          <a:cubicBezTo>
                            <a:pt x="52223" y="40828"/>
                            <a:pt x="40544" y="52507"/>
                            <a:pt x="26138" y="52507"/>
                          </a:cubicBezTo>
                          <a:cubicBezTo>
                            <a:pt x="11731" y="52507"/>
                            <a:pt x="52" y="40828"/>
                            <a:pt x="52" y="26421"/>
                          </a:cubicBezTo>
                          <a:cubicBezTo>
                            <a:pt x="52" y="12015"/>
                            <a:pt x="11731" y="336"/>
                            <a:pt x="26138" y="336"/>
                          </a:cubicBezTo>
                          <a:cubicBezTo>
                            <a:pt x="40544" y="336"/>
                            <a:pt x="52223" y="12015"/>
                            <a:pt x="52223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07" name="Freeform: Shape 306">
                      <a:extLst>
                        <a:ext uri="{FF2B5EF4-FFF2-40B4-BE49-F238E27FC236}">
                          <a16:creationId xmlns:a16="http://schemas.microsoft.com/office/drawing/2014/main" id="{7CD16C43-0636-47B4-811A-0AF2669B81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106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6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6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6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6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08" name="Freeform: Shape 307">
                      <a:extLst>
                        <a:ext uri="{FF2B5EF4-FFF2-40B4-BE49-F238E27FC236}">
                          <a16:creationId xmlns:a16="http://schemas.microsoft.com/office/drawing/2014/main" id="{8633C034-97CA-42A8-A04C-1D3D86F48D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3388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7 w 52170"/>
                        <a:gd name="connsiteY1" fmla="*/ 52507 h 52170"/>
                        <a:gd name="connsiteX2" fmla="*/ 52 w 52170"/>
                        <a:gd name="connsiteY2" fmla="*/ 26421 h 52170"/>
                        <a:gd name="connsiteX3" fmla="*/ 26137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7" y="52507"/>
                          </a:cubicBezTo>
                          <a:cubicBezTo>
                            <a:pt x="11730" y="52507"/>
                            <a:pt x="52" y="40828"/>
                            <a:pt x="52" y="26421"/>
                          </a:cubicBezTo>
                          <a:cubicBezTo>
                            <a:pt x="52" y="12015"/>
                            <a:pt x="11730" y="336"/>
                            <a:pt x="26137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09" name="Freeform: Shape 308">
                      <a:extLst>
                        <a:ext uri="{FF2B5EF4-FFF2-40B4-BE49-F238E27FC236}">
                          <a16:creationId xmlns:a16="http://schemas.microsoft.com/office/drawing/2014/main" id="{4CF19C22-3D0D-4DE4-920F-4BF205DDE7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2191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7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7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7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7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10" name="Freeform: Shape 309">
                      <a:extLst>
                        <a:ext uri="{FF2B5EF4-FFF2-40B4-BE49-F238E27FC236}">
                          <a16:creationId xmlns:a16="http://schemas.microsoft.com/office/drawing/2014/main" id="{422FE561-01E2-41C5-BE8A-82DC6DF38F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5013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7 w 52170"/>
                        <a:gd name="connsiteY1" fmla="*/ 52507 h 52170"/>
                        <a:gd name="connsiteX2" fmla="*/ 52 w 52170"/>
                        <a:gd name="connsiteY2" fmla="*/ 26421 h 52170"/>
                        <a:gd name="connsiteX3" fmla="*/ 26137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7" y="52507"/>
                          </a:cubicBezTo>
                          <a:cubicBezTo>
                            <a:pt x="11731" y="52507"/>
                            <a:pt x="52" y="40828"/>
                            <a:pt x="52" y="26421"/>
                          </a:cubicBezTo>
                          <a:cubicBezTo>
                            <a:pt x="52" y="12015"/>
                            <a:pt x="11731" y="336"/>
                            <a:pt x="26137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11" name="Freeform: Shape 310">
                      <a:extLst>
                        <a:ext uri="{FF2B5EF4-FFF2-40B4-BE49-F238E27FC236}">
                          <a16:creationId xmlns:a16="http://schemas.microsoft.com/office/drawing/2014/main" id="{4612DCEA-2BD8-4410-9BA7-11B2CDE047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106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6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6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6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6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12" name="Freeform: Shape 311">
                      <a:extLst>
                        <a:ext uri="{FF2B5EF4-FFF2-40B4-BE49-F238E27FC236}">
                          <a16:creationId xmlns:a16="http://schemas.microsoft.com/office/drawing/2014/main" id="{1FD99131-AF5A-4813-A1D2-201D5AFC76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5191" y="6215259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19 h 52170"/>
                        <a:gd name="connsiteX1" fmla="*/ 26137 w 52170"/>
                        <a:gd name="connsiteY1" fmla="*/ 52504 h 52170"/>
                        <a:gd name="connsiteX2" fmla="*/ 52 w 52170"/>
                        <a:gd name="connsiteY2" fmla="*/ 26419 h 52170"/>
                        <a:gd name="connsiteX3" fmla="*/ 26137 w 52170"/>
                        <a:gd name="connsiteY3" fmla="*/ 334 h 52170"/>
                        <a:gd name="connsiteX4" fmla="*/ 52222 w 52170"/>
                        <a:gd name="connsiteY4" fmla="*/ 26419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19"/>
                          </a:moveTo>
                          <a:cubicBezTo>
                            <a:pt x="52222" y="40825"/>
                            <a:pt x="40543" y="52504"/>
                            <a:pt x="26137" y="52504"/>
                          </a:cubicBezTo>
                          <a:cubicBezTo>
                            <a:pt x="11731" y="52504"/>
                            <a:pt x="52" y="40825"/>
                            <a:pt x="52" y="26419"/>
                          </a:cubicBezTo>
                          <a:cubicBezTo>
                            <a:pt x="52" y="12012"/>
                            <a:pt x="11731" y="334"/>
                            <a:pt x="26137" y="334"/>
                          </a:cubicBezTo>
                          <a:cubicBezTo>
                            <a:pt x="40543" y="334"/>
                            <a:pt x="52222" y="12012"/>
                            <a:pt x="52222" y="26419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13" name="Freeform: Shape 312">
                      <a:extLst>
                        <a:ext uri="{FF2B5EF4-FFF2-40B4-BE49-F238E27FC236}">
                          <a16:creationId xmlns:a16="http://schemas.microsoft.com/office/drawing/2014/main" id="{AB2DA27C-09B0-42E7-B84F-D9F2F681D7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9910" y="62333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6 w 52170"/>
                        <a:gd name="connsiteY1" fmla="*/ 52506 h 52170"/>
                        <a:gd name="connsiteX2" fmla="*/ 51 w 52170"/>
                        <a:gd name="connsiteY2" fmla="*/ 26421 h 52170"/>
                        <a:gd name="connsiteX3" fmla="*/ 26136 w 52170"/>
                        <a:gd name="connsiteY3" fmla="*/ 335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7"/>
                            <a:pt x="40543" y="52506"/>
                            <a:pt x="26136" y="52506"/>
                          </a:cubicBezTo>
                          <a:cubicBezTo>
                            <a:pt x="11730" y="52506"/>
                            <a:pt x="51" y="40827"/>
                            <a:pt x="51" y="26421"/>
                          </a:cubicBezTo>
                          <a:cubicBezTo>
                            <a:pt x="51" y="12014"/>
                            <a:pt x="11730" y="335"/>
                            <a:pt x="26136" y="335"/>
                          </a:cubicBezTo>
                          <a:cubicBezTo>
                            <a:pt x="40543" y="335"/>
                            <a:pt x="52222" y="12014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14" name="Freeform: Shape 313">
                      <a:extLst>
                        <a:ext uri="{FF2B5EF4-FFF2-40B4-BE49-F238E27FC236}">
                          <a16:creationId xmlns:a16="http://schemas.microsoft.com/office/drawing/2014/main" id="{23DD0290-E5D2-4D28-ADEC-14586F7DF2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3120" y="6238938"/>
                      <a:ext cx="52170" cy="52170"/>
                    </a:xfrm>
                    <a:custGeom>
                      <a:avLst/>
                      <a:gdLst>
                        <a:gd name="connsiteX0" fmla="*/ 52226 w 52170"/>
                        <a:gd name="connsiteY0" fmla="*/ 26421 h 52170"/>
                        <a:gd name="connsiteX1" fmla="*/ 26141 w 52170"/>
                        <a:gd name="connsiteY1" fmla="*/ 52507 h 52170"/>
                        <a:gd name="connsiteX2" fmla="*/ 56 w 52170"/>
                        <a:gd name="connsiteY2" fmla="*/ 26421 h 52170"/>
                        <a:gd name="connsiteX3" fmla="*/ 26141 w 52170"/>
                        <a:gd name="connsiteY3" fmla="*/ 336 h 52170"/>
                        <a:gd name="connsiteX4" fmla="*/ 52226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6" y="26421"/>
                          </a:moveTo>
                          <a:cubicBezTo>
                            <a:pt x="52226" y="40828"/>
                            <a:pt x="40547" y="52507"/>
                            <a:pt x="26141" y="52507"/>
                          </a:cubicBezTo>
                          <a:cubicBezTo>
                            <a:pt x="11735" y="52507"/>
                            <a:pt x="56" y="40828"/>
                            <a:pt x="56" y="26421"/>
                          </a:cubicBezTo>
                          <a:cubicBezTo>
                            <a:pt x="56" y="12015"/>
                            <a:pt x="11735" y="336"/>
                            <a:pt x="26141" y="336"/>
                          </a:cubicBezTo>
                          <a:cubicBezTo>
                            <a:pt x="40547" y="336"/>
                            <a:pt x="52226" y="12015"/>
                            <a:pt x="52226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15" name="Freeform: Shape 314">
                      <a:extLst>
                        <a:ext uri="{FF2B5EF4-FFF2-40B4-BE49-F238E27FC236}">
                          <a16:creationId xmlns:a16="http://schemas.microsoft.com/office/drawing/2014/main" id="{4F112FBE-DA21-43D2-8983-53F18830F8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106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6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6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6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6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16" name="Freeform: Shape 315">
                      <a:extLst>
                        <a:ext uri="{FF2B5EF4-FFF2-40B4-BE49-F238E27FC236}">
                          <a16:creationId xmlns:a16="http://schemas.microsoft.com/office/drawing/2014/main" id="{0BD6CF34-0EF1-42AA-B9E3-9EAFB83CAC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0897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7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7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7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7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17" name="Freeform: Shape 316">
                      <a:extLst>
                        <a:ext uri="{FF2B5EF4-FFF2-40B4-BE49-F238E27FC236}">
                          <a16:creationId xmlns:a16="http://schemas.microsoft.com/office/drawing/2014/main" id="{62E77718-EDB6-4FEF-90AB-ED87D4BE09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0408" y="6234204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7 w 52170"/>
                        <a:gd name="connsiteY1" fmla="*/ 52506 h 52170"/>
                        <a:gd name="connsiteX2" fmla="*/ 51 w 52170"/>
                        <a:gd name="connsiteY2" fmla="*/ 26421 h 52170"/>
                        <a:gd name="connsiteX3" fmla="*/ 26137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7"/>
                            <a:pt x="40543" y="52506"/>
                            <a:pt x="26137" y="52506"/>
                          </a:cubicBezTo>
                          <a:cubicBezTo>
                            <a:pt x="11730" y="52506"/>
                            <a:pt x="51" y="40827"/>
                            <a:pt x="51" y="26421"/>
                          </a:cubicBezTo>
                          <a:cubicBezTo>
                            <a:pt x="51" y="12014"/>
                            <a:pt x="11730" y="336"/>
                            <a:pt x="26137" y="336"/>
                          </a:cubicBezTo>
                          <a:cubicBezTo>
                            <a:pt x="40543" y="336"/>
                            <a:pt x="52222" y="12014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18" name="Freeform: Shape 317">
                      <a:extLst>
                        <a:ext uri="{FF2B5EF4-FFF2-40B4-BE49-F238E27FC236}">
                          <a16:creationId xmlns:a16="http://schemas.microsoft.com/office/drawing/2014/main" id="{1BDAAE3E-F21A-49F6-AF2A-F7F576850D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633" y="6227127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0 h 52170"/>
                        <a:gd name="connsiteX1" fmla="*/ 26137 w 52170"/>
                        <a:gd name="connsiteY1" fmla="*/ 52505 h 52170"/>
                        <a:gd name="connsiteX2" fmla="*/ 52 w 52170"/>
                        <a:gd name="connsiteY2" fmla="*/ 26420 h 52170"/>
                        <a:gd name="connsiteX3" fmla="*/ 26137 w 52170"/>
                        <a:gd name="connsiteY3" fmla="*/ 335 h 52170"/>
                        <a:gd name="connsiteX4" fmla="*/ 52222 w 52170"/>
                        <a:gd name="connsiteY4" fmla="*/ 26420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0"/>
                          </a:moveTo>
                          <a:cubicBezTo>
                            <a:pt x="52222" y="40826"/>
                            <a:pt x="40543" y="52505"/>
                            <a:pt x="26137" y="52505"/>
                          </a:cubicBezTo>
                          <a:cubicBezTo>
                            <a:pt x="11730" y="52505"/>
                            <a:pt x="52" y="40826"/>
                            <a:pt x="52" y="26420"/>
                          </a:cubicBezTo>
                          <a:cubicBezTo>
                            <a:pt x="52" y="12014"/>
                            <a:pt x="11730" y="335"/>
                            <a:pt x="26137" y="335"/>
                          </a:cubicBezTo>
                          <a:cubicBezTo>
                            <a:pt x="40543" y="335"/>
                            <a:pt x="52222" y="12014"/>
                            <a:pt x="52222" y="2642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19" name="Freeform: Shape 318">
                      <a:extLst>
                        <a:ext uri="{FF2B5EF4-FFF2-40B4-BE49-F238E27FC236}">
                          <a16:creationId xmlns:a16="http://schemas.microsoft.com/office/drawing/2014/main" id="{568DDBD9-9C22-4E8B-B64E-E895659EEE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0309" y="6238938"/>
                      <a:ext cx="52170" cy="52170"/>
                    </a:xfrm>
                    <a:custGeom>
                      <a:avLst/>
                      <a:gdLst>
                        <a:gd name="connsiteX0" fmla="*/ 52224 w 52170"/>
                        <a:gd name="connsiteY0" fmla="*/ 26421 h 52170"/>
                        <a:gd name="connsiteX1" fmla="*/ 26139 w 52170"/>
                        <a:gd name="connsiteY1" fmla="*/ 52507 h 52170"/>
                        <a:gd name="connsiteX2" fmla="*/ 53 w 52170"/>
                        <a:gd name="connsiteY2" fmla="*/ 26421 h 52170"/>
                        <a:gd name="connsiteX3" fmla="*/ 26139 w 52170"/>
                        <a:gd name="connsiteY3" fmla="*/ 336 h 52170"/>
                        <a:gd name="connsiteX4" fmla="*/ 52224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4" y="26421"/>
                          </a:moveTo>
                          <a:cubicBezTo>
                            <a:pt x="52224" y="40828"/>
                            <a:pt x="40545" y="52507"/>
                            <a:pt x="26139" y="52507"/>
                          </a:cubicBezTo>
                          <a:cubicBezTo>
                            <a:pt x="11732" y="52507"/>
                            <a:pt x="53" y="40828"/>
                            <a:pt x="53" y="26421"/>
                          </a:cubicBezTo>
                          <a:cubicBezTo>
                            <a:pt x="53" y="12015"/>
                            <a:pt x="11732" y="336"/>
                            <a:pt x="26139" y="336"/>
                          </a:cubicBezTo>
                          <a:cubicBezTo>
                            <a:pt x="40545" y="336"/>
                            <a:pt x="52224" y="12015"/>
                            <a:pt x="52224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20" name="Freeform: Shape 319">
                      <a:extLst>
                        <a:ext uri="{FF2B5EF4-FFF2-40B4-BE49-F238E27FC236}">
                          <a16:creationId xmlns:a16="http://schemas.microsoft.com/office/drawing/2014/main" id="{7CE78E4D-8ECE-4577-82F3-A9E2FA8433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106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6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6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6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6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21" name="Freeform: Shape 320">
                      <a:extLst>
                        <a:ext uri="{FF2B5EF4-FFF2-40B4-BE49-F238E27FC236}">
                          <a16:creationId xmlns:a16="http://schemas.microsoft.com/office/drawing/2014/main" id="{BBB48009-67B4-4180-AC83-2DE2452141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106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6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6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6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6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22" name="Freeform: Shape 321">
                      <a:extLst>
                        <a:ext uri="{FF2B5EF4-FFF2-40B4-BE49-F238E27FC236}">
                          <a16:creationId xmlns:a16="http://schemas.microsoft.com/office/drawing/2014/main" id="{DAAD5EDF-38ED-4268-BB4D-BF72B792B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8150" y="6238938"/>
                      <a:ext cx="52170" cy="52170"/>
                    </a:xfrm>
                    <a:custGeom>
                      <a:avLst/>
                      <a:gdLst>
                        <a:gd name="connsiteX0" fmla="*/ 52223 w 52170"/>
                        <a:gd name="connsiteY0" fmla="*/ 26421 h 52170"/>
                        <a:gd name="connsiteX1" fmla="*/ 26137 w 52170"/>
                        <a:gd name="connsiteY1" fmla="*/ 52507 h 52170"/>
                        <a:gd name="connsiteX2" fmla="*/ 52 w 52170"/>
                        <a:gd name="connsiteY2" fmla="*/ 26421 h 52170"/>
                        <a:gd name="connsiteX3" fmla="*/ 26137 w 52170"/>
                        <a:gd name="connsiteY3" fmla="*/ 336 h 52170"/>
                        <a:gd name="connsiteX4" fmla="*/ 52223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3" y="26421"/>
                          </a:moveTo>
                          <a:cubicBezTo>
                            <a:pt x="52223" y="40828"/>
                            <a:pt x="40544" y="52507"/>
                            <a:pt x="26137" y="52507"/>
                          </a:cubicBezTo>
                          <a:cubicBezTo>
                            <a:pt x="11731" y="52507"/>
                            <a:pt x="52" y="40828"/>
                            <a:pt x="52" y="26421"/>
                          </a:cubicBezTo>
                          <a:cubicBezTo>
                            <a:pt x="52" y="12015"/>
                            <a:pt x="11731" y="336"/>
                            <a:pt x="26137" y="336"/>
                          </a:cubicBezTo>
                          <a:cubicBezTo>
                            <a:pt x="40544" y="336"/>
                            <a:pt x="52223" y="12015"/>
                            <a:pt x="52223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23" name="Freeform: Shape 322">
                      <a:extLst>
                        <a:ext uri="{FF2B5EF4-FFF2-40B4-BE49-F238E27FC236}">
                          <a16:creationId xmlns:a16="http://schemas.microsoft.com/office/drawing/2014/main" id="{945D793C-5BC8-451A-B27D-E0CCBE5B9D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106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6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6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6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6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24" name="Freeform: Shape 323">
                      <a:extLst>
                        <a:ext uri="{FF2B5EF4-FFF2-40B4-BE49-F238E27FC236}">
                          <a16:creationId xmlns:a16="http://schemas.microsoft.com/office/drawing/2014/main" id="{00EB14E8-D68F-4BCB-8D54-4B76E0EA64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106" y="6217850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19 h 52170"/>
                        <a:gd name="connsiteX1" fmla="*/ 26136 w 52170"/>
                        <a:gd name="connsiteY1" fmla="*/ 52504 h 52170"/>
                        <a:gd name="connsiteX2" fmla="*/ 51 w 52170"/>
                        <a:gd name="connsiteY2" fmla="*/ 26419 h 52170"/>
                        <a:gd name="connsiteX3" fmla="*/ 26136 w 52170"/>
                        <a:gd name="connsiteY3" fmla="*/ 334 h 52170"/>
                        <a:gd name="connsiteX4" fmla="*/ 52222 w 52170"/>
                        <a:gd name="connsiteY4" fmla="*/ 26419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19"/>
                          </a:moveTo>
                          <a:cubicBezTo>
                            <a:pt x="52222" y="40826"/>
                            <a:pt x="40543" y="52504"/>
                            <a:pt x="26136" y="52504"/>
                          </a:cubicBezTo>
                          <a:cubicBezTo>
                            <a:pt x="11730" y="52504"/>
                            <a:pt x="51" y="40826"/>
                            <a:pt x="51" y="26419"/>
                          </a:cubicBezTo>
                          <a:cubicBezTo>
                            <a:pt x="51" y="12013"/>
                            <a:pt x="11730" y="334"/>
                            <a:pt x="26136" y="334"/>
                          </a:cubicBezTo>
                          <a:cubicBezTo>
                            <a:pt x="40543" y="334"/>
                            <a:pt x="52222" y="12013"/>
                            <a:pt x="52222" y="26419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25" name="Freeform: Shape 324">
                      <a:extLst>
                        <a:ext uri="{FF2B5EF4-FFF2-40B4-BE49-F238E27FC236}">
                          <a16:creationId xmlns:a16="http://schemas.microsoft.com/office/drawing/2014/main" id="{EBA2A52C-C6B4-4F44-881B-D2747CA7E0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3914" y="6229032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0 h 52170"/>
                        <a:gd name="connsiteX1" fmla="*/ 26137 w 52170"/>
                        <a:gd name="connsiteY1" fmla="*/ 52505 h 52170"/>
                        <a:gd name="connsiteX2" fmla="*/ 52 w 52170"/>
                        <a:gd name="connsiteY2" fmla="*/ 26420 h 52170"/>
                        <a:gd name="connsiteX3" fmla="*/ 26137 w 52170"/>
                        <a:gd name="connsiteY3" fmla="*/ 335 h 52170"/>
                        <a:gd name="connsiteX4" fmla="*/ 52222 w 52170"/>
                        <a:gd name="connsiteY4" fmla="*/ 26420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0"/>
                          </a:moveTo>
                          <a:cubicBezTo>
                            <a:pt x="52222" y="40827"/>
                            <a:pt x="40543" y="52505"/>
                            <a:pt x="26137" y="52505"/>
                          </a:cubicBezTo>
                          <a:cubicBezTo>
                            <a:pt x="11730" y="52505"/>
                            <a:pt x="52" y="40827"/>
                            <a:pt x="52" y="26420"/>
                          </a:cubicBezTo>
                          <a:cubicBezTo>
                            <a:pt x="52" y="12014"/>
                            <a:pt x="11730" y="335"/>
                            <a:pt x="26137" y="335"/>
                          </a:cubicBezTo>
                          <a:cubicBezTo>
                            <a:pt x="40543" y="335"/>
                            <a:pt x="52222" y="12014"/>
                            <a:pt x="52222" y="2642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26" name="Freeform: Shape 325">
                      <a:extLst>
                        <a:ext uri="{FF2B5EF4-FFF2-40B4-BE49-F238E27FC236}">
                          <a16:creationId xmlns:a16="http://schemas.microsoft.com/office/drawing/2014/main" id="{71361162-5512-4747-97CC-DF1959EB3C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4123" y="6230385"/>
                      <a:ext cx="52170" cy="52170"/>
                    </a:xfrm>
                    <a:custGeom>
                      <a:avLst/>
                      <a:gdLst>
                        <a:gd name="connsiteX0" fmla="*/ 52224 w 52170"/>
                        <a:gd name="connsiteY0" fmla="*/ 26420 h 52170"/>
                        <a:gd name="connsiteX1" fmla="*/ 26139 w 52170"/>
                        <a:gd name="connsiteY1" fmla="*/ 52506 h 52170"/>
                        <a:gd name="connsiteX2" fmla="*/ 54 w 52170"/>
                        <a:gd name="connsiteY2" fmla="*/ 26420 h 52170"/>
                        <a:gd name="connsiteX3" fmla="*/ 26139 w 52170"/>
                        <a:gd name="connsiteY3" fmla="*/ 335 h 52170"/>
                        <a:gd name="connsiteX4" fmla="*/ 52224 w 52170"/>
                        <a:gd name="connsiteY4" fmla="*/ 26420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4" y="26420"/>
                          </a:moveTo>
                          <a:cubicBezTo>
                            <a:pt x="52224" y="40827"/>
                            <a:pt x="40545" y="52506"/>
                            <a:pt x="26139" y="52506"/>
                          </a:cubicBezTo>
                          <a:cubicBezTo>
                            <a:pt x="11733" y="52506"/>
                            <a:pt x="54" y="40827"/>
                            <a:pt x="54" y="26420"/>
                          </a:cubicBezTo>
                          <a:cubicBezTo>
                            <a:pt x="54" y="12014"/>
                            <a:pt x="11733" y="335"/>
                            <a:pt x="26139" y="335"/>
                          </a:cubicBezTo>
                          <a:cubicBezTo>
                            <a:pt x="40545" y="335"/>
                            <a:pt x="52224" y="12014"/>
                            <a:pt x="52224" y="2642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27" name="Freeform: Shape 326">
                      <a:extLst>
                        <a:ext uri="{FF2B5EF4-FFF2-40B4-BE49-F238E27FC236}">
                          <a16:creationId xmlns:a16="http://schemas.microsoft.com/office/drawing/2014/main" id="{AE1F94FC-C1B9-499C-9545-6BA295F63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119" y="6226375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0 h 52170"/>
                        <a:gd name="connsiteX1" fmla="*/ 26137 w 52170"/>
                        <a:gd name="connsiteY1" fmla="*/ 52505 h 52170"/>
                        <a:gd name="connsiteX2" fmla="*/ 52 w 52170"/>
                        <a:gd name="connsiteY2" fmla="*/ 26420 h 52170"/>
                        <a:gd name="connsiteX3" fmla="*/ 26137 w 52170"/>
                        <a:gd name="connsiteY3" fmla="*/ 335 h 52170"/>
                        <a:gd name="connsiteX4" fmla="*/ 52222 w 52170"/>
                        <a:gd name="connsiteY4" fmla="*/ 26420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0"/>
                          </a:moveTo>
                          <a:cubicBezTo>
                            <a:pt x="52222" y="40826"/>
                            <a:pt x="40543" y="52505"/>
                            <a:pt x="26137" y="52505"/>
                          </a:cubicBezTo>
                          <a:cubicBezTo>
                            <a:pt x="11730" y="52505"/>
                            <a:pt x="52" y="40826"/>
                            <a:pt x="52" y="26420"/>
                          </a:cubicBezTo>
                          <a:cubicBezTo>
                            <a:pt x="52" y="12013"/>
                            <a:pt x="11730" y="335"/>
                            <a:pt x="26137" y="335"/>
                          </a:cubicBezTo>
                          <a:cubicBezTo>
                            <a:pt x="40543" y="335"/>
                            <a:pt x="52222" y="12013"/>
                            <a:pt x="52222" y="2642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28" name="Freeform: Shape 327">
                      <a:extLst>
                        <a:ext uri="{FF2B5EF4-FFF2-40B4-BE49-F238E27FC236}">
                          <a16:creationId xmlns:a16="http://schemas.microsoft.com/office/drawing/2014/main" id="{6A7436F2-258D-4E08-87C7-EFC077F5FA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1522" y="6211459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18 h 52170"/>
                        <a:gd name="connsiteX1" fmla="*/ 26137 w 52170"/>
                        <a:gd name="connsiteY1" fmla="*/ 52504 h 52170"/>
                        <a:gd name="connsiteX2" fmla="*/ 51 w 52170"/>
                        <a:gd name="connsiteY2" fmla="*/ 26418 h 52170"/>
                        <a:gd name="connsiteX3" fmla="*/ 26137 w 52170"/>
                        <a:gd name="connsiteY3" fmla="*/ 333 h 52170"/>
                        <a:gd name="connsiteX4" fmla="*/ 52222 w 52170"/>
                        <a:gd name="connsiteY4" fmla="*/ 26418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18"/>
                          </a:moveTo>
                          <a:cubicBezTo>
                            <a:pt x="52222" y="40825"/>
                            <a:pt x="40543" y="52504"/>
                            <a:pt x="26137" y="52504"/>
                          </a:cubicBezTo>
                          <a:cubicBezTo>
                            <a:pt x="11730" y="52504"/>
                            <a:pt x="51" y="40825"/>
                            <a:pt x="51" y="26418"/>
                          </a:cubicBezTo>
                          <a:cubicBezTo>
                            <a:pt x="51" y="12012"/>
                            <a:pt x="11730" y="333"/>
                            <a:pt x="26137" y="333"/>
                          </a:cubicBezTo>
                          <a:cubicBezTo>
                            <a:pt x="40543" y="333"/>
                            <a:pt x="52222" y="12012"/>
                            <a:pt x="52222" y="26418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29" name="Freeform: Shape 328">
                      <a:extLst>
                        <a:ext uri="{FF2B5EF4-FFF2-40B4-BE49-F238E27FC236}">
                          <a16:creationId xmlns:a16="http://schemas.microsoft.com/office/drawing/2014/main" id="{4F315C40-6C3C-4AF6-8E5C-5C01D01A5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716" y="62331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7 w 52170"/>
                        <a:gd name="connsiteY1" fmla="*/ 52506 h 52170"/>
                        <a:gd name="connsiteX2" fmla="*/ 52 w 52170"/>
                        <a:gd name="connsiteY2" fmla="*/ 26421 h 52170"/>
                        <a:gd name="connsiteX3" fmla="*/ 26137 w 52170"/>
                        <a:gd name="connsiteY3" fmla="*/ 335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7"/>
                            <a:pt x="40543" y="52506"/>
                            <a:pt x="26137" y="52506"/>
                          </a:cubicBezTo>
                          <a:cubicBezTo>
                            <a:pt x="11730" y="52506"/>
                            <a:pt x="52" y="40827"/>
                            <a:pt x="52" y="26421"/>
                          </a:cubicBezTo>
                          <a:cubicBezTo>
                            <a:pt x="52" y="12014"/>
                            <a:pt x="11730" y="335"/>
                            <a:pt x="26137" y="335"/>
                          </a:cubicBezTo>
                          <a:cubicBezTo>
                            <a:pt x="40543" y="335"/>
                            <a:pt x="52222" y="12014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30" name="Freeform: Shape 329">
                      <a:extLst>
                        <a:ext uri="{FF2B5EF4-FFF2-40B4-BE49-F238E27FC236}">
                          <a16:creationId xmlns:a16="http://schemas.microsoft.com/office/drawing/2014/main" id="{4F576022-C9ED-4FAF-A554-79B07DFAD5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3830" y="6211459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18 h 52170"/>
                        <a:gd name="connsiteX1" fmla="*/ 26137 w 52170"/>
                        <a:gd name="connsiteY1" fmla="*/ 52504 h 52170"/>
                        <a:gd name="connsiteX2" fmla="*/ 52 w 52170"/>
                        <a:gd name="connsiteY2" fmla="*/ 26418 h 52170"/>
                        <a:gd name="connsiteX3" fmla="*/ 26137 w 52170"/>
                        <a:gd name="connsiteY3" fmla="*/ 333 h 52170"/>
                        <a:gd name="connsiteX4" fmla="*/ 52222 w 52170"/>
                        <a:gd name="connsiteY4" fmla="*/ 26418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18"/>
                          </a:moveTo>
                          <a:cubicBezTo>
                            <a:pt x="52222" y="40825"/>
                            <a:pt x="40543" y="52504"/>
                            <a:pt x="26137" y="52504"/>
                          </a:cubicBezTo>
                          <a:cubicBezTo>
                            <a:pt x="11730" y="52504"/>
                            <a:pt x="52" y="40825"/>
                            <a:pt x="52" y="26418"/>
                          </a:cubicBezTo>
                          <a:cubicBezTo>
                            <a:pt x="52" y="12012"/>
                            <a:pt x="11730" y="333"/>
                            <a:pt x="26137" y="333"/>
                          </a:cubicBezTo>
                          <a:cubicBezTo>
                            <a:pt x="40543" y="333"/>
                            <a:pt x="52222" y="12012"/>
                            <a:pt x="52222" y="26418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31" name="Freeform: Shape 330">
                      <a:extLst>
                        <a:ext uri="{FF2B5EF4-FFF2-40B4-BE49-F238E27FC236}">
                          <a16:creationId xmlns:a16="http://schemas.microsoft.com/office/drawing/2014/main" id="{296B8BFB-69AE-447F-985A-E88B11AB3E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7444" y="6238938"/>
                      <a:ext cx="52170" cy="52170"/>
                    </a:xfrm>
                    <a:custGeom>
                      <a:avLst/>
                      <a:gdLst>
                        <a:gd name="connsiteX0" fmla="*/ 52223 w 52170"/>
                        <a:gd name="connsiteY0" fmla="*/ 26421 h 52170"/>
                        <a:gd name="connsiteX1" fmla="*/ 26137 w 52170"/>
                        <a:gd name="connsiteY1" fmla="*/ 52507 h 52170"/>
                        <a:gd name="connsiteX2" fmla="*/ 52 w 52170"/>
                        <a:gd name="connsiteY2" fmla="*/ 26421 h 52170"/>
                        <a:gd name="connsiteX3" fmla="*/ 26137 w 52170"/>
                        <a:gd name="connsiteY3" fmla="*/ 336 h 52170"/>
                        <a:gd name="connsiteX4" fmla="*/ 52223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3" y="26421"/>
                          </a:moveTo>
                          <a:cubicBezTo>
                            <a:pt x="52223" y="40828"/>
                            <a:pt x="40544" y="52507"/>
                            <a:pt x="26137" y="52507"/>
                          </a:cubicBezTo>
                          <a:cubicBezTo>
                            <a:pt x="11731" y="52507"/>
                            <a:pt x="52" y="40828"/>
                            <a:pt x="52" y="26421"/>
                          </a:cubicBezTo>
                          <a:cubicBezTo>
                            <a:pt x="52" y="12015"/>
                            <a:pt x="11731" y="336"/>
                            <a:pt x="26137" y="336"/>
                          </a:cubicBezTo>
                          <a:cubicBezTo>
                            <a:pt x="40544" y="336"/>
                            <a:pt x="52223" y="12015"/>
                            <a:pt x="52223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32" name="Freeform: Shape 331">
                      <a:extLst>
                        <a:ext uri="{FF2B5EF4-FFF2-40B4-BE49-F238E27FC236}">
                          <a16:creationId xmlns:a16="http://schemas.microsoft.com/office/drawing/2014/main" id="{44F4E233-160C-4612-813D-E8AB290C42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3633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7 w 52170"/>
                        <a:gd name="connsiteY1" fmla="*/ 52507 h 52170"/>
                        <a:gd name="connsiteX2" fmla="*/ 52 w 52170"/>
                        <a:gd name="connsiteY2" fmla="*/ 26421 h 52170"/>
                        <a:gd name="connsiteX3" fmla="*/ 26137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7" y="52507"/>
                          </a:cubicBezTo>
                          <a:cubicBezTo>
                            <a:pt x="11730" y="52507"/>
                            <a:pt x="52" y="40828"/>
                            <a:pt x="52" y="26421"/>
                          </a:cubicBezTo>
                          <a:cubicBezTo>
                            <a:pt x="52" y="12015"/>
                            <a:pt x="11730" y="336"/>
                            <a:pt x="26137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33" name="Freeform: Shape 332">
                      <a:extLst>
                        <a:ext uri="{FF2B5EF4-FFF2-40B4-BE49-F238E27FC236}">
                          <a16:creationId xmlns:a16="http://schemas.microsoft.com/office/drawing/2014/main" id="{0A5E2500-5394-4BD9-85AA-186C9AA7F4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2007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7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7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7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7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34" name="Freeform: Shape 333">
                      <a:extLst>
                        <a:ext uri="{FF2B5EF4-FFF2-40B4-BE49-F238E27FC236}">
                          <a16:creationId xmlns:a16="http://schemas.microsoft.com/office/drawing/2014/main" id="{C7F52DC3-99E0-4858-B6F2-22F21893CF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106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6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6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6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6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35" name="Freeform: Shape 334">
                      <a:extLst>
                        <a:ext uri="{FF2B5EF4-FFF2-40B4-BE49-F238E27FC236}">
                          <a16:creationId xmlns:a16="http://schemas.microsoft.com/office/drawing/2014/main" id="{160A150A-2EDB-424B-9692-61B1B80093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926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7 w 52170"/>
                        <a:gd name="connsiteY1" fmla="*/ 52507 h 52170"/>
                        <a:gd name="connsiteX2" fmla="*/ 52 w 52170"/>
                        <a:gd name="connsiteY2" fmla="*/ 26421 h 52170"/>
                        <a:gd name="connsiteX3" fmla="*/ 26137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4" y="52507"/>
                            <a:pt x="26137" y="52507"/>
                          </a:cubicBezTo>
                          <a:cubicBezTo>
                            <a:pt x="11731" y="52507"/>
                            <a:pt x="52" y="40828"/>
                            <a:pt x="52" y="26421"/>
                          </a:cubicBezTo>
                          <a:cubicBezTo>
                            <a:pt x="52" y="12015"/>
                            <a:pt x="11731" y="336"/>
                            <a:pt x="26137" y="336"/>
                          </a:cubicBezTo>
                          <a:cubicBezTo>
                            <a:pt x="40544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36" name="Freeform: Shape 335">
                      <a:extLst>
                        <a:ext uri="{FF2B5EF4-FFF2-40B4-BE49-F238E27FC236}">
                          <a16:creationId xmlns:a16="http://schemas.microsoft.com/office/drawing/2014/main" id="{37022D0E-B4EC-4291-A7D2-28DA2A4E97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8939" y="6201219"/>
                      <a:ext cx="52170" cy="52170"/>
                    </a:xfrm>
                    <a:custGeom>
                      <a:avLst/>
                      <a:gdLst>
                        <a:gd name="connsiteX0" fmla="*/ 52224 w 52170"/>
                        <a:gd name="connsiteY0" fmla="*/ 26417 h 52170"/>
                        <a:gd name="connsiteX1" fmla="*/ 26138 w 52170"/>
                        <a:gd name="connsiteY1" fmla="*/ 52503 h 52170"/>
                        <a:gd name="connsiteX2" fmla="*/ 53 w 52170"/>
                        <a:gd name="connsiteY2" fmla="*/ 26417 h 52170"/>
                        <a:gd name="connsiteX3" fmla="*/ 26138 w 52170"/>
                        <a:gd name="connsiteY3" fmla="*/ 332 h 52170"/>
                        <a:gd name="connsiteX4" fmla="*/ 52224 w 52170"/>
                        <a:gd name="connsiteY4" fmla="*/ 26417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4" y="26417"/>
                          </a:moveTo>
                          <a:cubicBezTo>
                            <a:pt x="52224" y="40824"/>
                            <a:pt x="40545" y="52503"/>
                            <a:pt x="26138" y="52503"/>
                          </a:cubicBezTo>
                          <a:cubicBezTo>
                            <a:pt x="11732" y="52503"/>
                            <a:pt x="53" y="40824"/>
                            <a:pt x="53" y="26417"/>
                          </a:cubicBezTo>
                          <a:cubicBezTo>
                            <a:pt x="53" y="12011"/>
                            <a:pt x="11732" y="332"/>
                            <a:pt x="26138" y="332"/>
                          </a:cubicBezTo>
                          <a:cubicBezTo>
                            <a:pt x="40545" y="332"/>
                            <a:pt x="52224" y="12011"/>
                            <a:pt x="52224" y="26417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37" name="Freeform: Shape 336">
                      <a:extLst>
                        <a:ext uri="{FF2B5EF4-FFF2-40B4-BE49-F238E27FC236}">
                          <a16:creationId xmlns:a16="http://schemas.microsoft.com/office/drawing/2014/main" id="{239E557C-7DA7-4632-95B4-F45604D2C4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106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6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6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6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6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38" name="Freeform: Shape 337">
                      <a:extLst>
                        <a:ext uri="{FF2B5EF4-FFF2-40B4-BE49-F238E27FC236}">
                          <a16:creationId xmlns:a16="http://schemas.microsoft.com/office/drawing/2014/main" id="{A0B81049-CA2A-487A-948D-47F71ABCC3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106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6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6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6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6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39" name="Freeform: Shape 338">
                      <a:extLst>
                        <a:ext uri="{FF2B5EF4-FFF2-40B4-BE49-F238E27FC236}">
                          <a16:creationId xmlns:a16="http://schemas.microsoft.com/office/drawing/2014/main" id="{2D5F1737-CAE8-4F11-B948-A567C8BC8C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106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6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6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6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6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40" name="Freeform: Shape 339">
                      <a:extLst>
                        <a:ext uri="{FF2B5EF4-FFF2-40B4-BE49-F238E27FC236}">
                          <a16:creationId xmlns:a16="http://schemas.microsoft.com/office/drawing/2014/main" id="{15B37973-FAFA-4FFB-BCB3-A8400E7EFD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106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6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6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6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6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41" name="Freeform: Shape 340">
                      <a:extLst>
                        <a:ext uri="{FF2B5EF4-FFF2-40B4-BE49-F238E27FC236}">
                          <a16:creationId xmlns:a16="http://schemas.microsoft.com/office/drawing/2014/main" id="{55F36543-41A1-468E-ADF5-08B599F425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7092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7 w 52170"/>
                        <a:gd name="connsiteY1" fmla="*/ 52507 h 52170"/>
                        <a:gd name="connsiteX2" fmla="*/ 52 w 52170"/>
                        <a:gd name="connsiteY2" fmla="*/ 26421 h 52170"/>
                        <a:gd name="connsiteX3" fmla="*/ 26137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4" y="52507"/>
                            <a:pt x="26137" y="52507"/>
                          </a:cubicBezTo>
                          <a:cubicBezTo>
                            <a:pt x="11731" y="52507"/>
                            <a:pt x="52" y="40828"/>
                            <a:pt x="52" y="26421"/>
                          </a:cubicBezTo>
                          <a:cubicBezTo>
                            <a:pt x="52" y="12015"/>
                            <a:pt x="11731" y="336"/>
                            <a:pt x="26137" y="336"/>
                          </a:cubicBezTo>
                          <a:cubicBezTo>
                            <a:pt x="40544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42" name="Freeform: Shape 341">
                      <a:extLst>
                        <a:ext uri="{FF2B5EF4-FFF2-40B4-BE49-F238E27FC236}">
                          <a16:creationId xmlns:a16="http://schemas.microsoft.com/office/drawing/2014/main" id="{39DD4B13-0318-410D-9375-45A4B99E49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7190" y="6238938"/>
                      <a:ext cx="52170" cy="52170"/>
                    </a:xfrm>
                    <a:custGeom>
                      <a:avLst/>
                      <a:gdLst>
                        <a:gd name="connsiteX0" fmla="*/ 52225 w 52170"/>
                        <a:gd name="connsiteY0" fmla="*/ 26421 h 52170"/>
                        <a:gd name="connsiteX1" fmla="*/ 26139 w 52170"/>
                        <a:gd name="connsiteY1" fmla="*/ 52507 h 52170"/>
                        <a:gd name="connsiteX2" fmla="*/ 54 w 52170"/>
                        <a:gd name="connsiteY2" fmla="*/ 26421 h 52170"/>
                        <a:gd name="connsiteX3" fmla="*/ 26139 w 52170"/>
                        <a:gd name="connsiteY3" fmla="*/ 336 h 52170"/>
                        <a:gd name="connsiteX4" fmla="*/ 52225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5" y="26421"/>
                          </a:moveTo>
                          <a:cubicBezTo>
                            <a:pt x="52225" y="40828"/>
                            <a:pt x="40546" y="52507"/>
                            <a:pt x="26139" y="52507"/>
                          </a:cubicBezTo>
                          <a:cubicBezTo>
                            <a:pt x="11733" y="52507"/>
                            <a:pt x="54" y="40828"/>
                            <a:pt x="54" y="26421"/>
                          </a:cubicBezTo>
                          <a:cubicBezTo>
                            <a:pt x="54" y="12015"/>
                            <a:pt x="11733" y="336"/>
                            <a:pt x="26139" y="336"/>
                          </a:cubicBezTo>
                          <a:cubicBezTo>
                            <a:pt x="40546" y="336"/>
                            <a:pt x="52225" y="12015"/>
                            <a:pt x="52225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43" name="Freeform: Shape 342">
                      <a:extLst>
                        <a:ext uri="{FF2B5EF4-FFF2-40B4-BE49-F238E27FC236}">
                          <a16:creationId xmlns:a16="http://schemas.microsoft.com/office/drawing/2014/main" id="{CB3CA8BA-C525-477D-994C-829B1C19A2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2333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7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7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7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7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44" name="Freeform: Shape 343">
                      <a:extLst>
                        <a:ext uri="{FF2B5EF4-FFF2-40B4-BE49-F238E27FC236}">
                          <a16:creationId xmlns:a16="http://schemas.microsoft.com/office/drawing/2014/main" id="{8436837F-EF0D-4FB9-8EE1-624E589758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3671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7 w 52170"/>
                        <a:gd name="connsiteY1" fmla="*/ 52507 h 52170"/>
                        <a:gd name="connsiteX2" fmla="*/ 52 w 52170"/>
                        <a:gd name="connsiteY2" fmla="*/ 26421 h 52170"/>
                        <a:gd name="connsiteX3" fmla="*/ 26137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7" y="52507"/>
                          </a:cubicBezTo>
                          <a:cubicBezTo>
                            <a:pt x="11730" y="52507"/>
                            <a:pt x="52" y="40828"/>
                            <a:pt x="52" y="26421"/>
                          </a:cubicBezTo>
                          <a:cubicBezTo>
                            <a:pt x="52" y="12015"/>
                            <a:pt x="11730" y="336"/>
                            <a:pt x="26137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45" name="Freeform: Shape 344">
                      <a:extLst>
                        <a:ext uri="{FF2B5EF4-FFF2-40B4-BE49-F238E27FC236}">
                          <a16:creationId xmlns:a16="http://schemas.microsoft.com/office/drawing/2014/main" id="{AD90120F-A045-4FB4-9507-980D015559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106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6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6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6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6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46" name="Freeform: Shape 345">
                      <a:extLst>
                        <a:ext uri="{FF2B5EF4-FFF2-40B4-BE49-F238E27FC236}">
                          <a16:creationId xmlns:a16="http://schemas.microsoft.com/office/drawing/2014/main" id="{50F48D9A-5F48-4B80-A47A-FF32F9FC9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6211" y="6212478"/>
                      <a:ext cx="52170" cy="52170"/>
                    </a:xfrm>
                    <a:custGeom>
                      <a:avLst/>
                      <a:gdLst>
                        <a:gd name="connsiteX0" fmla="*/ 52223 w 52170"/>
                        <a:gd name="connsiteY0" fmla="*/ 26418 h 52170"/>
                        <a:gd name="connsiteX1" fmla="*/ 26138 w 52170"/>
                        <a:gd name="connsiteY1" fmla="*/ 52504 h 52170"/>
                        <a:gd name="connsiteX2" fmla="*/ 53 w 52170"/>
                        <a:gd name="connsiteY2" fmla="*/ 26418 h 52170"/>
                        <a:gd name="connsiteX3" fmla="*/ 26138 w 52170"/>
                        <a:gd name="connsiteY3" fmla="*/ 333 h 52170"/>
                        <a:gd name="connsiteX4" fmla="*/ 52223 w 52170"/>
                        <a:gd name="connsiteY4" fmla="*/ 26418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3" y="26418"/>
                          </a:moveTo>
                          <a:cubicBezTo>
                            <a:pt x="52223" y="40825"/>
                            <a:pt x="40545" y="52504"/>
                            <a:pt x="26138" y="52504"/>
                          </a:cubicBezTo>
                          <a:cubicBezTo>
                            <a:pt x="11732" y="52504"/>
                            <a:pt x="53" y="40825"/>
                            <a:pt x="53" y="26418"/>
                          </a:cubicBezTo>
                          <a:cubicBezTo>
                            <a:pt x="53" y="12012"/>
                            <a:pt x="11732" y="333"/>
                            <a:pt x="26138" y="333"/>
                          </a:cubicBezTo>
                          <a:cubicBezTo>
                            <a:pt x="40545" y="333"/>
                            <a:pt x="52223" y="12012"/>
                            <a:pt x="52223" y="26418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47" name="Freeform: Shape 346">
                      <a:extLst>
                        <a:ext uri="{FF2B5EF4-FFF2-40B4-BE49-F238E27FC236}">
                          <a16:creationId xmlns:a16="http://schemas.microsoft.com/office/drawing/2014/main" id="{4E2317E8-78CC-40DA-B159-ECA45AD8F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106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6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6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6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6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48" name="Freeform: Shape 347">
                      <a:extLst>
                        <a:ext uri="{FF2B5EF4-FFF2-40B4-BE49-F238E27FC236}">
                          <a16:creationId xmlns:a16="http://schemas.microsoft.com/office/drawing/2014/main" id="{C6B63491-AE75-4575-B81C-87E7A282DB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106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6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6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6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6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49" name="Freeform: Shape 348">
                      <a:extLst>
                        <a:ext uri="{FF2B5EF4-FFF2-40B4-BE49-F238E27FC236}">
                          <a16:creationId xmlns:a16="http://schemas.microsoft.com/office/drawing/2014/main" id="{208E1D05-C8DA-4648-B0D5-AB8153A47D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106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6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6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6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6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50" name="Freeform: Shape 349">
                      <a:extLst>
                        <a:ext uri="{FF2B5EF4-FFF2-40B4-BE49-F238E27FC236}">
                          <a16:creationId xmlns:a16="http://schemas.microsoft.com/office/drawing/2014/main" id="{31A4858D-3678-4B6F-AB41-3C1A35653B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106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6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6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6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6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51" name="Freeform: Shape 350">
                      <a:extLst>
                        <a:ext uri="{FF2B5EF4-FFF2-40B4-BE49-F238E27FC236}">
                          <a16:creationId xmlns:a16="http://schemas.microsoft.com/office/drawing/2014/main" id="{B63C630B-BB11-43E7-BB5A-77FAF4C422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0854" y="620885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18 h 52170"/>
                        <a:gd name="connsiteX1" fmla="*/ 26137 w 52170"/>
                        <a:gd name="connsiteY1" fmla="*/ 52503 h 52170"/>
                        <a:gd name="connsiteX2" fmla="*/ 51 w 52170"/>
                        <a:gd name="connsiteY2" fmla="*/ 26418 h 52170"/>
                        <a:gd name="connsiteX3" fmla="*/ 26137 w 52170"/>
                        <a:gd name="connsiteY3" fmla="*/ 333 h 52170"/>
                        <a:gd name="connsiteX4" fmla="*/ 52222 w 52170"/>
                        <a:gd name="connsiteY4" fmla="*/ 26418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18"/>
                          </a:moveTo>
                          <a:cubicBezTo>
                            <a:pt x="52222" y="40825"/>
                            <a:pt x="40543" y="52503"/>
                            <a:pt x="26137" y="52503"/>
                          </a:cubicBezTo>
                          <a:cubicBezTo>
                            <a:pt x="11730" y="52503"/>
                            <a:pt x="51" y="40825"/>
                            <a:pt x="51" y="26418"/>
                          </a:cubicBezTo>
                          <a:cubicBezTo>
                            <a:pt x="51" y="12012"/>
                            <a:pt x="11730" y="333"/>
                            <a:pt x="26137" y="333"/>
                          </a:cubicBezTo>
                          <a:cubicBezTo>
                            <a:pt x="40543" y="333"/>
                            <a:pt x="52222" y="12012"/>
                            <a:pt x="52222" y="26418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52" name="Freeform: Shape 351">
                      <a:extLst>
                        <a:ext uri="{FF2B5EF4-FFF2-40B4-BE49-F238E27FC236}">
                          <a16:creationId xmlns:a16="http://schemas.microsoft.com/office/drawing/2014/main" id="{02CE6BA4-D189-4DC2-864D-BEE4173A82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106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6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6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6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6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53" name="Freeform: Shape 352">
                      <a:extLst>
                        <a:ext uri="{FF2B5EF4-FFF2-40B4-BE49-F238E27FC236}">
                          <a16:creationId xmlns:a16="http://schemas.microsoft.com/office/drawing/2014/main" id="{40562C82-5815-4DA1-B1A4-19B88B3BCA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106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6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6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6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6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54" name="Freeform: Shape 353">
                      <a:extLst>
                        <a:ext uri="{FF2B5EF4-FFF2-40B4-BE49-F238E27FC236}">
                          <a16:creationId xmlns:a16="http://schemas.microsoft.com/office/drawing/2014/main" id="{CAE4975F-C7C6-4AA7-A8AF-E544A582EB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106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6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6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6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6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55" name="Freeform: Shape 354">
                      <a:extLst>
                        <a:ext uri="{FF2B5EF4-FFF2-40B4-BE49-F238E27FC236}">
                          <a16:creationId xmlns:a16="http://schemas.microsoft.com/office/drawing/2014/main" id="{980B6711-E48E-4D15-98A4-74349F11AA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106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6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6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6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6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56" name="Freeform: Shape 355">
                      <a:extLst>
                        <a:ext uri="{FF2B5EF4-FFF2-40B4-BE49-F238E27FC236}">
                          <a16:creationId xmlns:a16="http://schemas.microsoft.com/office/drawing/2014/main" id="{FB72C49F-9C57-46FC-92A9-877115DCA4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106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6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6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6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6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57" name="Freeform: Shape 356">
                      <a:extLst>
                        <a:ext uri="{FF2B5EF4-FFF2-40B4-BE49-F238E27FC236}">
                          <a16:creationId xmlns:a16="http://schemas.microsoft.com/office/drawing/2014/main" id="{D0EC242E-4FC0-40FF-9BD4-2107A87E6E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106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6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6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6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6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58" name="Freeform: Shape 357">
                      <a:extLst>
                        <a:ext uri="{FF2B5EF4-FFF2-40B4-BE49-F238E27FC236}">
                          <a16:creationId xmlns:a16="http://schemas.microsoft.com/office/drawing/2014/main" id="{07B2A490-6686-4BC8-9242-B7E72DD1CB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106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6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6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6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6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59" name="Freeform: Shape 358">
                      <a:extLst>
                        <a:ext uri="{FF2B5EF4-FFF2-40B4-BE49-F238E27FC236}">
                          <a16:creationId xmlns:a16="http://schemas.microsoft.com/office/drawing/2014/main" id="{44C0BF49-DB78-497A-98E7-3620BDE3CF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106" y="6214516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19 h 52170"/>
                        <a:gd name="connsiteX1" fmla="*/ 26136 w 52170"/>
                        <a:gd name="connsiteY1" fmla="*/ 52504 h 52170"/>
                        <a:gd name="connsiteX2" fmla="*/ 51 w 52170"/>
                        <a:gd name="connsiteY2" fmla="*/ 26419 h 52170"/>
                        <a:gd name="connsiteX3" fmla="*/ 26136 w 52170"/>
                        <a:gd name="connsiteY3" fmla="*/ 333 h 52170"/>
                        <a:gd name="connsiteX4" fmla="*/ 52222 w 52170"/>
                        <a:gd name="connsiteY4" fmla="*/ 26419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19"/>
                          </a:moveTo>
                          <a:cubicBezTo>
                            <a:pt x="52222" y="40825"/>
                            <a:pt x="40543" y="52504"/>
                            <a:pt x="26136" y="52504"/>
                          </a:cubicBezTo>
                          <a:cubicBezTo>
                            <a:pt x="11730" y="52504"/>
                            <a:pt x="51" y="40825"/>
                            <a:pt x="51" y="26419"/>
                          </a:cubicBezTo>
                          <a:cubicBezTo>
                            <a:pt x="51" y="12012"/>
                            <a:pt x="11730" y="333"/>
                            <a:pt x="26136" y="333"/>
                          </a:cubicBezTo>
                          <a:cubicBezTo>
                            <a:pt x="40543" y="333"/>
                            <a:pt x="52222" y="12012"/>
                            <a:pt x="52222" y="26419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60" name="Freeform: Shape 359">
                      <a:extLst>
                        <a:ext uri="{FF2B5EF4-FFF2-40B4-BE49-F238E27FC236}">
                          <a16:creationId xmlns:a16="http://schemas.microsoft.com/office/drawing/2014/main" id="{C6265226-236D-4C60-BBA5-777062630E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106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6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6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6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6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61" name="Freeform: Shape 360">
                      <a:extLst>
                        <a:ext uri="{FF2B5EF4-FFF2-40B4-BE49-F238E27FC236}">
                          <a16:creationId xmlns:a16="http://schemas.microsoft.com/office/drawing/2014/main" id="{7FA201AF-BE9F-4673-A9E9-B9D888B1C5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6710" y="6238938"/>
                      <a:ext cx="52170" cy="52170"/>
                    </a:xfrm>
                    <a:custGeom>
                      <a:avLst/>
                      <a:gdLst>
                        <a:gd name="connsiteX0" fmla="*/ 52225 w 52170"/>
                        <a:gd name="connsiteY0" fmla="*/ 26421 h 52170"/>
                        <a:gd name="connsiteX1" fmla="*/ 26139 w 52170"/>
                        <a:gd name="connsiteY1" fmla="*/ 52507 h 52170"/>
                        <a:gd name="connsiteX2" fmla="*/ 54 w 52170"/>
                        <a:gd name="connsiteY2" fmla="*/ 26421 h 52170"/>
                        <a:gd name="connsiteX3" fmla="*/ 26139 w 52170"/>
                        <a:gd name="connsiteY3" fmla="*/ 336 h 52170"/>
                        <a:gd name="connsiteX4" fmla="*/ 52225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5" y="26421"/>
                          </a:moveTo>
                          <a:cubicBezTo>
                            <a:pt x="52225" y="40828"/>
                            <a:pt x="40546" y="52507"/>
                            <a:pt x="26139" y="52507"/>
                          </a:cubicBezTo>
                          <a:cubicBezTo>
                            <a:pt x="11733" y="52507"/>
                            <a:pt x="54" y="40828"/>
                            <a:pt x="54" y="26421"/>
                          </a:cubicBezTo>
                          <a:cubicBezTo>
                            <a:pt x="54" y="12015"/>
                            <a:pt x="11733" y="336"/>
                            <a:pt x="26139" y="336"/>
                          </a:cubicBezTo>
                          <a:cubicBezTo>
                            <a:pt x="40546" y="336"/>
                            <a:pt x="52225" y="12015"/>
                            <a:pt x="52225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62" name="Freeform: Shape 361">
                      <a:extLst>
                        <a:ext uri="{FF2B5EF4-FFF2-40B4-BE49-F238E27FC236}">
                          <a16:creationId xmlns:a16="http://schemas.microsoft.com/office/drawing/2014/main" id="{B5A95EDF-C260-4AAD-8268-BCE45B59C9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106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6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6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6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6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63" name="Freeform: Shape 362">
                      <a:extLst>
                        <a:ext uri="{FF2B5EF4-FFF2-40B4-BE49-F238E27FC236}">
                          <a16:creationId xmlns:a16="http://schemas.microsoft.com/office/drawing/2014/main" id="{59DC1FA4-5112-4C2B-AF07-CC298311F0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106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6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6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6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6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64" name="Freeform: Shape 363">
                      <a:extLst>
                        <a:ext uri="{FF2B5EF4-FFF2-40B4-BE49-F238E27FC236}">
                          <a16:creationId xmlns:a16="http://schemas.microsoft.com/office/drawing/2014/main" id="{53FE9FB1-380B-4843-886D-628F91390C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106" y="6139259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11 h 52170"/>
                        <a:gd name="connsiteX1" fmla="*/ 26136 w 52170"/>
                        <a:gd name="connsiteY1" fmla="*/ 52496 h 52170"/>
                        <a:gd name="connsiteX2" fmla="*/ 51 w 52170"/>
                        <a:gd name="connsiteY2" fmla="*/ 26411 h 52170"/>
                        <a:gd name="connsiteX3" fmla="*/ 26136 w 52170"/>
                        <a:gd name="connsiteY3" fmla="*/ 326 h 52170"/>
                        <a:gd name="connsiteX4" fmla="*/ 52222 w 52170"/>
                        <a:gd name="connsiteY4" fmla="*/ 2641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11"/>
                          </a:moveTo>
                          <a:cubicBezTo>
                            <a:pt x="52222" y="40817"/>
                            <a:pt x="40543" y="52496"/>
                            <a:pt x="26136" y="52496"/>
                          </a:cubicBezTo>
                          <a:cubicBezTo>
                            <a:pt x="11730" y="52496"/>
                            <a:pt x="51" y="40817"/>
                            <a:pt x="51" y="26411"/>
                          </a:cubicBezTo>
                          <a:cubicBezTo>
                            <a:pt x="51" y="12004"/>
                            <a:pt x="11730" y="326"/>
                            <a:pt x="26136" y="326"/>
                          </a:cubicBezTo>
                          <a:cubicBezTo>
                            <a:pt x="40543" y="326"/>
                            <a:pt x="52222" y="12004"/>
                            <a:pt x="52222" y="2641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65" name="Freeform: Shape 364">
                      <a:extLst>
                        <a:ext uri="{FF2B5EF4-FFF2-40B4-BE49-F238E27FC236}">
                          <a16:creationId xmlns:a16="http://schemas.microsoft.com/office/drawing/2014/main" id="{4E1A452E-0077-447A-93CE-9927467EB2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2162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7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7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7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7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66" name="Freeform: Shape 365">
                      <a:extLst>
                        <a:ext uri="{FF2B5EF4-FFF2-40B4-BE49-F238E27FC236}">
                          <a16:creationId xmlns:a16="http://schemas.microsoft.com/office/drawing/2014/main" id="{0A92302A-F55B-44CD-9817-1130524186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9143" y="6238938"/>
                      <a:ext cx="52170" cy="52170"/>
                    </a:xfrm>
                    <a:custGeom>
                      <a:avLst/>
                      <a:gdLst>
                        <a:gd name="connsiteX0" fmla="*/ 52224 w 52170"/>
                        <a:gd name="connsiteY0" fmla="*/ 26421 h 52170"/>
                        <a:gd name="connsiteX1" fmla="*/ 26138 w 52170"/>
                        <a:gd name="connsiteY1" fmla="*/ 52507 h 52170"/>
                        <a:gd name="connsiteX2" fmla="*/ 53 w 52170"/>
                        <a:gd name="connsiteY2" fmla="*/ 26421 h 52170"/>
                        <a:gd name="connsiteX3" fmla="*/ 26138 w 52170"/>
                        <a:gd name="connsiteY3" fmla="*/ 336 h 52170"/>
                        <a:gd name="connsiteX4" fmla="*/ 52224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4" y="26421"/>
                          </a:moveTo>
                          <a:cubicBezTo>
                            <a:pt x="52224" y="40828"/>
                            <a:pt x="40545" y="52507"/>
                            <a:pt x="26138" y="52507"/>
                          </a:cubicBezTo>
                          <a:cubicBezTo>
                            <a:pt x="11732" y="52507"/>
                            <a:pt x="53" y="40828"/>
                            <a:pt x="53" y="26421"/>
                          </a:cubicBezTo>
                          <a:cubicBezTo>
                            <a:pt x="53" y="12015"/>
                            <a:pt x="11732" y="336"/>
                            <a:pt x="26138" y="336"/>
                          </a:cubicBezTo>
                          <a:cubicBezTo>
                            <a:pt x="40545" y="336"/>
                            <a:pt x="52224" y="12015"/>
                            <a:pt x="52224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67" name="Freeform: Shape 366">
                      <a:extLst>
                        <a:ext uri="{FF2B5EF4-FFF2-40B4-BE49-F238E27FC236}">
                          <a16:creationId xmlns:a16="http://schemas.microsoft.com/office/drawing/2014/main" id="{63C15B81-43F7-4EAC-93E0-9A81113AEB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3126" y="6201581"/>
                      <a:ext cx="52170" cy="52170"/>
                    </a:xfrm>
                    <a:custGeom>
                      <a:avLst/>
                      <a:gdLst>
                        <a:gd name="connsiteX0" fmla="*/ 52223 w 52170"/>
                        <a:gd name="connsiteY0" fmla="*/ 26417 h 52170"/>
                        <a:gd name="connsiteX1" fmla="*/ 26138 w 52170"/>
                        <a:gd name="connsiteY1" fmla="*/ 52503 h 52170"/>
                        <a:gd name="connsiteX2" fmla="*/ 53 w 52170"/>
                        <a:gd name="connsiteY2" fmla="*/ 26417 h 52170"/>
                        <a:gd name="connsiteX3" fmla="*/ 26138 w 52170"/>
                        <a:gd name="connsiteY3" fmla="*/ 332 h 52170"/>
                        <a:gd name="connsiteX4" fmla="*/ 52223 w 52170"/>
                        <a:gd name="connsiteY4" fmla="*/ 26417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3" y="26417"/>
                          </a:moveTo>
                          <a:cubicBezTo>
                            <a:pt x="52223" y="40824"/>
                            <a:pt x="40544" y="52503"/>
                            <a:pt x="26138" y="52503"/>
                          </a:cubicBezTo>
                          <a:cubicBezTo>
                            <a:pt x="11731" y="52503"/>
                            <a:pt x="53" y="40824"/>
                            <a:pt x="53" y="26417"/>
                          </a:cubicBezTo>
                          <a:cubicBezTo>
                            <a:pt x="53" y="12011"/>
                            <a:pt x="11731" y="332"/>
                            <a:pt x="26138" y="332"/>
                          </a:cubicBezTo>
                          <a:cubicBezTo>
                            <a:pt x="40544" y="332"/>
                            <a:pt x="52223" y="12011"/>
                            <a:pt x="52223" y="26417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68" name="Freeform: Shape 367">
                      <a:extLst>
                        <a:ext uri="{FF2B5EF4-FFF2-40B4-BE49-F238E27FC236}">
                          <a16:creationId xmlns:a16="http://schemas.microsoft.com/office/drawing/2014/main" id="{071A45DE-49CE-4FD5-BD2F-66121FA173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106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6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6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6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6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69" name="Freeform: Shape 368">
                      <a:extLst>
                        <a:ext uri="{FF2B5EF4-FFF2-40B4-BE49-F238E27FC236}">
                          <a16:creationId xmlns:a16="http://schemas.microsoft.com/office/drawing/2014/main" id="{808ADAE4-CB20-4360-B103-6EC4A82BA7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1577" y="6238938"/>
                      <a:ext cx="52170" cy="52170"/>
                    </a:xfrm>
                    <a:custGeom>
                      <a:avLst/>
                      <a:gdLst>
                        <a:gd name="connsiteX0" fmla="*/ 52224 w 52170"/>
                        <a:gd name="connsiteY0" fmla="*/ 26421 h 52170"/>
                        <a:gd name="connsiteX1" fmla="*/ 26139 w 52170"/>
                        <a:gd name="connsiteY1" fmla="*/ 52507 h 52170"/>
                        <a:gd name="connsiteX2" fmla="*/ 53 w 52170"/>
                        <a:gd name="connsiteY2" fmla="*/ 26421 h 52170"/>
                        <a:gd name="connsiteX3" fmla="*/ 26139 w 52170"/>
                        <a:gd name="connsiteY3" fmla="*/ 336 h 52170"/>
                        <a:gd name="connsiteX4" fmla="*/ 52224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4" y="26421"/>
                          </a:moveTo>
                          <a:cubicBezTo>
                            <a:pt x="52224" y="40828"/>
                            <a:pt x="40545" y="52507"/>
                            <a:pt x="26139" y="52507"/>
                          </a:cubicBezTo>
                          <a:cubicBezTo>
                            <a:pt x="11732" y="52507"/>
                            <a:pt x="53" y="40828"/>
                            <a:pt x="53" y="26421"/>
                          </a:cubicBezTo>
                          <a:cubicBezTo>
                            <a:pt x="53" y="12015"/>
                            <a:pt x="11732" y="336"/>
                            <a:pt x="26139" y="336"/>
                          </a:cubicBezTo>
                          <a:cubicBezTo>
                            <a:pt x="40545" y="336"/>
                            <a:pt x="52224" y="12015"/>
                            <a:pt x="52224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70" name="Freeform: Shape 369">
                      <a:extLst>
                        <a:ext uri="{FF2B5EF4-FFF2-40B4-BE49-F238E27FC236}">
                          <a16:creationId xmlns:a16="http://schemas.microsoft.com/office/drawing/2014/main" id="{95599ACF-F56C-4457-A31A-0CF09BD2A5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7036" y="5919822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388 h 52170"/>
                        <a:gd name="connsiteX1" fmla="*/ 26137 w 52170"/>
                        <a:gd name="connsiteY1" fmla="*/ 52473 h 52170"/>
                        <a:gd name="connsiteX2" fmla="*/ 52 w 52170"/>
                        <a:gd name="connsiteY2" fmla="*/ 26388 h 52170"/>
                        <a:gd name="connsiteX3" fmla="*/ 26137 w 52170"/>
                        <a:gd name="connsiteY3" fmla="*/ 302 h 52170"/>
                        <a:gd name="connsiteX4" fmla="*/ 52222 w 52170"/>
                        <a:gd name="connsiteY4" fmla="*/ 26388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388"/>
                          </a:moveTo>
                          <a:cubicBezTo>
                            <a:pt x="52222" y="40794"/>
                            <a:pt x="40544" y="52473"/>
                            <a:pt x="26137" y="52473"/>
                          </a:cubicBezTo>
                          <a:cubicBezTo>
                            <a:pt x="11731" y="52473"/>
                            <a:pt x="52" y="40794"/>
                            <a:pt x="52" y="26388"/>
                          </a:cubicBezTo>
                          <a:cubicBezTo>
                            <a:pt x="52" y="11981"/>
                            <a:pt x="11731" y="302"/>
                            <a:pt x="26137" y="302"/>
                          </a:cubicBezTo>
                          <a:cubicBezTo>
                            <a:pt x="40544" y="302"/>
                            <a:pt x="52222" y="11981"/>
                            <a:pt x="52222" y="26388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71" name="Freeform: Shape 370">
                      <a:extLst>
                        <a:ext uri="{FF2B5EF4-FFF2-40B4-BE49-F238E27FC236}">
                          <a16:creationId xmlns:a16="http://schemas.microsoft.com/office/drawing/2014/main" id="{F5EA274D-4C10-42CE-84C0-E0B622FD7D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8769" y="6238938"/>
                      <a:ext cx="52170" cy="52170"/>
                    </a:xfrm>
                    <a:custGeom>
                      <a:avLst/>
                      <a:gdLst>
                        <a:gd name="connsiteX0" fmla="*/ 52223 w 52170"/>
                        <a:gd name="connsiteY0" fmla="*/ 26421 h 52170"/>
                        <a:gd name="connsiteX1" fmla="*/ 26137 w 52170"/>
                        <a:gd name="connsiteY1" fmla="*/ 52507 h 52170"/>
                        <a:gd name="connsiteX2" fmla="*/ 52 w 52170"/>
                        <a:gd name="connsiteY2" fmla="*/ 26421 h 52170"/>
                        <a:gd name="connsiteX3" fmla="*/ 26137 w 52170"/>
                        <a:gd name="connsiteY3" fmla="*/ 336 h 52170"/>
                        <a:gd name="connsiteX4" fmla="*/ 52223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3" y="26421"/>
                          </a:moveTo>
                          <a:cubicBezTo>
                            <a:pt x="52223" y="40828"/>
                            <a:pt x="40544" y="52507"/>
                            <a:pt x="26137" y="52507"/>
                          </a:cubicBezTo>
                          <a:cubicBezTo>
                            <a:pt x="11731" y="52507"/>
                            <a:pt x="52" y="40828"/>
                            <a:pt x="52" y="26421"/>
                          </a:cubicBezTo>
                          <a:cubicBezTo>
                            <a:pt x="52" y="12015"/>
                            <a:pt x="11731" y="336"/>
                            <a:pt x="26137" y="336"/>
                          </a:cubicBezTo>
                          <a:cubicBezTo>
                            <a:pt x="40544" y="336"/>
                            <a:pt x="52223" y="12015"/>
                            <a:pt x="52223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72" name="Freeform: Shape 371">
                      <a:extLst>
                        <a:ext uri="{FF2B5EF4-FFF2-40B4-BE49-F238E27FC236}">
                          <a16:creationId xmlns:a16="http://schemas.microsoft.com/office/drawing/2014/main" id="{504D8DE1-6C03-4D2E-B356-26A0FE67CD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106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6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6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6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6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73" name="Freeform: Shape 372">
                      <a:extLst>
                        <a:ext uri="{FF2B5EF4-FFF2-40B4-BE49-F238E27FC236}">
                          <a16:creationId xmlns:a16="http://schemas.microsoft.com/office/drawing/2014/main" id="{DFEBF0CF-E52B-41F5-810E-DB508750E9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106" y="6238938"/>
                      <a:ext cx="52170" cy="52170"/>
                    </a:xfrm>
                    <a:custGeom>
                      <a:avLst/>
                      <a:gdLst>
                        <a:gd name="connsiteX0" fmla="*/ 52222 w 52170"/>
                        <a:gd name="connsiteY0" fmla="*/ 26421 h 52170"/>
                        <a:gd name="connsiteX1" fmla="*/ 26136 w 52170"/>
                        <a:gd name="connsiteY1" fmla="*/ 52507 h 52170"/>
                        <a:gd name="connsiteX2" fmla="*/ 51 w 52170"/>
                        <a:gd name="connsiteY2" fmla="*/ 26421 h 52170"/>
                        <a:gd name="connsiteX3" fmla="*/ 26136 w 52170"/>
                        <a:gd name="connsiteY3" fmla="*/ 336 h 52170"/>
                        <a:gd name="connsiteX4" fmla="*/ 5222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2" y="26421"/>
                          </a:moveTo>
                          <a:cubicBezTo>
                            <a:pt x="52222" y="40828"/>
                            <a:pt x="40543" y="52507"/>
                            <a:pt x="26136" y="52507"/>
                          </a:cubicBezTo>
                          <a:cubicBezTo>
                            <a:pt x="11730" y="52507"/>
                            <a:pt x="51" y="40828"/>
                            <a:pt x="51" y="26421"/>
                          </a:cubicBezTo>
                          <a:cubicBezTo>
                            <a:pt x="51" y="12015"/>
                            <a:pt x="11730" y="336"/>
                            <a:pt x="26136" y="336"/>
                          </a:cubicBezTo>
                          <a:cubicBezTo>
                            <a:pt x="40543" y="336"/>
                            <a:pt x="52222" y="12015"/>
                            <a:pt x="5222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74" name="Freeform: Shape 373">
                      <a:extLst>
                        <a:ext uri="{FF2B5EF4-FFF2-40B4-BE49-F238E27FC236}">
                          <a16:creationId xmlns:a16="http://schemas.microsoft.com/office/drawing/2014/main" id="{90D9465B-54AC-44BE-B092-A3FD239214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826" y="6238938"/>
                      <a:ext cx="52170" cy="52170"/>
                    </a:xfrm>
                    <a:custGeom>
                      <a:avLst/>
                      <a:gdLst>
                        <a:gd name="connsiteX0" fmla="*/ 52225 w 52170"/>
                        <a:gd name="connsiteY0" fmla="*/ 26421 h 52170"/>
                        <a:gd name="connsiteX1" fmla="*/ 26140 w 52170"/>
                        <a:gd name="connsiteY1" fmla="*/ 52507 h 52170"/>
                        <a:gd name="connsiteX2" fmla="*/ 54 w 52170"/>
                        <a:gd name="connsiteY2" fmla="*/ 26421 h 52170"/>
                        <a:gd name="connsiteX3" fmla="*/ 26140 w 52170"/>
                        <a:gd name="connsiteY3" fmla="*/ 336 h 52170"/>
                        <a:gd name="connsiteX4" fmla="*/ 52225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225" y="26421"/>
                          </a:moveTo>
                          <a:cubicBezTo>
                            <a:pt x="52225" y="40828"/>
                            <a:pt x="40546" y="52507"/>
                            <a:pt x="26140" y="52507"/>
                          </a:cubicBezTo>
                          <a:cubicBezTo>
                            <a:pt x="11733" y="52507"/>
                            <a:pt x="54" y="40828"/>
                            <a:pt x="54" y="26421"/>
                          </a:cubicBezTo>
                          <a:cubicBezTo>
                            <a:pt x="54" y="12015"/>
                            <a:pt x="11733" y="336"/>
                            <a:pt x="26140" y="336"/>
                          </a:cubicBezTo>
                          <a:cubicBezTo>
                            <a:pt x="40546" y="336"/>
                            <a:pt x="52225" y="12015"/>
                            <a:pt x="52225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</p:grpSp>
              <p:sp>
                <p:nvSpPr>
                  <p:cNvPr id="375" name="TextBox 374">
                    <a:extLst>
                      <a:ext uri="{FF2B5EF4-FFF2-40B4-BE49-F238E27FC236}">
                        <a16:creationId xmlns:a16="http://schemas.microsoft.com/office/drawing/2014/main" id="{C4DC4149-57AA-4BD7-BD85-8FB14F29CEF7}"/>
                      </a:ext>
                    </a:extLst>
                  </p:cNvPr>
                  <p:cNvSpPr txBox="1"/>
                  <p:nvPr/>
                </p:nvSpPr>
                <p:spPr>
                  <a:xfrm>
                    <a:off x="2447252" y="5533504"/>
                    <a:ext cx="667170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lang="en-US" sz="1000" spc="0" baseline="0">
                        <a:solidFill>
                          <a:srgbClr val="000000"/>
                        </a:solidFill>
                        <a:cs typeface="Arial"/>
                        <a:sym typeface="Arial"/>
                        <a:rtl val="0"/>
                      </a:rPr>
                      <a:t>ρ = 0.814</a:t>
                    </a:r>
                  </a:p>
                </p:txBody>
              </p:sp>
              <p:grpSp>
                <p:nvGrpSpPr>
                  <p:cNvPr id="376" name="Graphic 2">
                    <a:extLst>
                      <a:ext uri="{FF2B5EF4-FFF2-40B4-BE49-F238E27FC236}">
                        <a16:creationId xmlns:a16="http://schemas.microsoft.com/office/drawing/2014/main" id="{06F79070-30D1-4856-A1E3-8D63017256BA}"/>
                      </a:ext>
                    </a:extLst>
                  </p:cNvPr>
                  <p:cNvGrpSpPr/>
                  <p:nvPr/>
                </p:nvGrpSpPr>
                <p:grpSpPr>
                  <a:xfrm>
                    <a:off x="304127" y="3037954"/>
                    <a:ext cx="958917" cy="246221"/>
                    <a:chOff x="304127" y="3037954"/>
                    <a:chExt cx="958917" cy="246221"/>
                  </a:xfrm>
                </p:grpSpPr>
                <p:sp>
                  <p:nvSpPr>
                    <p:cNvPr id="377" name="Freeform: Shape 376">
                      <a:extLst>
                        <a:ext uri="{FF2B5EF4-FFF2-40B4-BE49-F238E27FC236}">
                          <a16:creationId xmlns:a16="http://schemas.microsoft.com/office/drawing/2014/main" id="{3C762BC1-E51A-4900-A323-4C65D3C419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5567" y="3121774"/>
                      <a:ext cx="9525" cy="9525"/>
                    </a:xfrm>
                    <a:custGeom>
                      <a:avLst/>
                      <a:gdLst>
                        <a:gd name="connsiteX0" fmla="*/ 6 w 9525"/>
                        <a:gd name="connsiteY0" fmla="*/ 6 h 9525"/>
                        <a:gd name="connsiteX1" fmla="*/ 6 w 9525"/>
                        <a:gd name="connsiteY1" fmla="*/ 6 h 9525"/>
                        <a:gd name="connsiteX2" fmla="*/ 6 w 9525"/>
                        <a:gd name="connsiteY2" fmla="*/ 6 h 9525"/>
                        <a:gd name="connsiteX3" fmla="*/ 6 w 9525"/>
                        <a:gd name="connsiteY3" fmla="*/ 6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525" h="9525">
                          <a:moveTo>
                            <a:pt x="6" y="6"/>
                          </a:moveTo>
                          <a:lnTo>
                            <a:pt x="6" y="6"/>
                          </a:lnTo>
                          <a:lnTo>
                            <a:pt x="6" y="6"/>
                          </a:lnTo>
                          <a:lnTo>
                            <a:pt x="6" y="6"/>
                          </a:lnTo>
                          <a:close/>
                        </a:path>
                      </a:pathLst>
                    </a:custGeom>
                    <a:no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78" name="TextBox 377">
                      <a:extLst>
                        <a:ext uri="{FF2B5EF4-FFF2-40B4-BE49-F238E27FC236}">
                          <a16:creationId xmlns:a16="http://schemas.microsoft.com/office/drawing/2014/main" id="{4CBCF9C8-508F-4AEA-80C8-F5CC6693D42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4127" y="3037954"/>
                      <a:ext cx="958917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/>
                      <a:r>
                        <a:rPr lang="en-US" sz="1000" b="1" spc="0" baseline="0" dirty="0">
                          <a:solidFill>
                            <a:srgbClr val="000000"/>
                          </a:solidFill>
                          <a:ea typeface="Lato"/>
                          <a:cs typeface="Lato"/>
                          <a:sym typeface="Lato"/>
                          <a:rtl val="0"/>
                        </a:rPr>
                        <a:t>Bottom strand</a:t>
                      </a:r>
                    </a:p>
                  </p:txBody>
                </p:sp>
              </p:grpSp>
            </p:grpSp>
          </p:grpSp>
          <p:grpSp>
            <p:nvGrpSpPr>
              <p:cNvPr id="379" name="Graphic 2">
                <a:extLst>
                  <a:ext uri="{FF2B5EF4-FFF2-40B4-BE49-F238E27FC236}">
                    <a16:creationId xmlns:a16="http://schemas.microsoft.com/office/drawing/2014/main" id="{40A7DAAA-7D7E-4232-AFDE-1A9D6EC380B7}"/>
                  </a:ext>
                </a:extLst>
              </p:cNvPr>
              <p:cNvGrpSpPr/>
              <p:nvPr/>
            </p:nvGrpSpPr>
            <p:grpSpPr>
              <a:xfrm>
                <a:off x="3809327" y="3037954"/>
                <a:ext cx="3498346" cy="3613308"/>
                <a:chOff x="3809327" y="3037954"/>
                <a:chExt cx="3498346" cy="3613308"/>
              </a:xfrm>
            </p:grpSpPr>
            <p:sp>
              <p:nvSpPr>
                <p:cNvPr id="380" name="Freeform: Shape 379">
                  <a:extLst>
                    <a:ext uri="{FF2B5EF4-FFF2-40B4-BE49-F238E27FC236}">
                      <a16:creationId xmlns:a16="http://schemas.microsoft.com/office/drawing/2014/main" id="{CB8FBA4B-958C-4A8E-B08C-D1A4769FCA35}"/>
                    </a:ext>
                  </a:extLst>
                </p:cNvPr>
                <p:cNvSpPr/>
                <p:nvPr/>
              </p:nvSpPr>
              <p:spPr>
                <a:xfrm>
                  <a:off x="4334154" y="3412286"/>
                  <a:ext cx="2857500" cy="2857500"/>
                </a:xfrm>
                <a:custGeom>
                  <a:avLst/>
                  <a:gdLst>
                    <a:gd name="connsiteX0" fmla="*/ 419 w 2857500"/>
                    <a:gd name="connsiteY0" fmla="*/ 36 h 2857500"/>
                    <a:gd name="connsiteX1" fmla="*/ 2857919 w 2857500"/>
                    <a:gd name="connsiteY1" fmla="*/ 36 h 2857500"/>
                    <a:gd name="connsiteX2" fmla="*/ 2857919 w 2857500"/>
                    <a:gd name="connsiteY2" fmla="*/ 2857536 h 2857500"/>
                    <a:gd name="connsiteX3" fmla="*/ 419 w 2857500"/>
                    <a:gd name="connsiteY3" fmla="*/ 2857536 h 2857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7500" h="2857500">
                      <a:moveTo>
                        <a:pt x="419" y="36"/>
                      </a:moveTo>
                      <a:lnTo>
                        <a:pt x="2857919" y="36"/>
                      </a:lnTo>
                      <a:lnTo>
                        <a:pt x="2857919" y="2857536"/>
                      </a:lnTo>
                      <a:lnTo>
                        <a:pt x="419" y="2857536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DDDDD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00"/>
                </a:p>
              </p:txBody>
            </p:sp>
            <p:grpSp>
              <p:nvGrpSpPr>
                <p:cNvPr id="381" name="Graphic 2">
                  <a:extLst>
                    <a:ext uri="{FF2B5EF4-FFF2-40B4-BE49-F238E27FC236}">
                      <a16:creationId xmlns:a16="http://schemas.microsoft.com/office/drawing/2014/main" id="{504DBAD1-5225-4351-8C0A-08FAE4BA3756}"/>
                    </a:ext>
                  </a:extLst>
                </p:cNvPr>
                <p:cNvGrpSpPr/>
                <p:nvPr/>
              </p:nvGrpSpPr>
              <p:grpSpPr>
                <a:xfrm>
                  <a:off x="3809327" y="3037954"/>
                  <a:ext cx="3498346" cy="3613308"/>
                  <a:chOff x="3809327" y="3037954"/>
                  <a:chExt cx="3498346" cy="3613308"/>
                </a:xfrm>
              </p:grpSpPr>
              <p:grpSp>
                <p:nvGrpSpPr>
                  <p:cNvPr id="382" name="Graphic 2">
                    <a:extLst>
                      <a:ext uri="{FF2B5EF4-FFF2-40B4-BE49-F238E27FC236}">
                        <a16:creationId xmlns:a16="http://schemas.microsoft.com/office/drawing/2014/main" id="{9ACEE02A-6886-4320-ADF6-187B2F8B80A8}"/>
                      </a:ext>
                    </a:extLst>
                  </p:cNvPr>
                  <p:cNvGrpSpPr/>
                  <p:nvPr/>
                </p:nvGrpSpPr>
                <p:grpSpPr>
                  <a:xfrm>
                    <a:off x="4334154" y="3412286"/>
                    <a:ext cx="2857500" cy="2857500"/>
                    <a:chOff x="4334154" y="3412286"/>
                    <a:chExt cx="2857500" cy="2857500"/>
                  </a:xfrm>
                  <a:noFill/>
                </p:grpSpPr>
                <p:sp>
                  <p:nvSpPr>
                    <p:cNvPr id="383" name="Freeform: Shape 382">
                      <a:extLst>
                        <a:ext uri="{FF2B5EF4-FFF2-40B4-BE49-F238E27FC236}">
                          <a16:creationId xmlns:a16="http://schemas.microsoft.com/office/drawing/2014/main" id="{1A0EF131-6ACF-43D9-A939-8BF1782BF6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34154" y="6269786"/>
                      <a:ext cx="9525" cy="9525"/>
                    </a:xfrm>
                    <a:custGeom>
                      <a:avLst/>
                      <a:gdLst>
                        <a:gd name="connsiteX0" fmla="*/ 420 w 9525"/>
                        <a:gd name="connsiteY0" fmla="*/ 337 h 9525"/>
                        <a:gd name="connsiteX1" fmla="*/ 420 w 9525"/>
                        <a:gd name="connsiteY1" fmla="*/ 337 h 9525"/>
                        <a:gd name="connsiteX2" fmla="*/ 420 w 9525"/>
                        <a:gd name="connsiteY2" fmla="*/ 337 h 9525"/>
                        <a:gd name="connsiteX3" fmla="*/ 420 w 9525"/>
                        <a:gd name="connsiteY3" fmla="*/ 337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525" h="9525">
                          <a:moveTo>
                            <a:pt x="420" y="337"/>
                          </a:moveTo>
                          <a:lnTo>
                            <a:pt x="420" y="337"/>
                          </a:lnTo>
                          <a:lnTo>
                            <a:pt x="420" y="337"/>
                          </a:lnTo>
                          <a:lnTo>
                            <a:pt x="420" y="337"/>
                          </a:lnTo>
                          <a:close/>
                        </a:path>
                      </a:pathLst>
                    </a:custGeom>
                    <a:no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grpSp>
                  <p:nvGrpSpPr>
                    <p:cNvPr id="384" name="Graphic 2">
                      <a:extLst>
                        <a:ext uri="{FF2B5EF4-FFF2-40B4-BE49-F238E27FC236}">
                          <a16:creationId xmlns:a16="http://schemas.microsoft.com/office/drawing/2014/main" id="{FFF01C91-13B4-4112-8217-14A68F877A7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334154" y="3412286"/>
                      <a:ext cx="2857500" cy="2857500"/>
                      <a:chOff x="4334154" y="3412286"/>
                      <a:chExt cx="2857500" cy="2857500"/>
                    </a:xfrm>
                  </p:grpSpPr>
                  <p:sp>
                    <p:nvSpPr>
                      <p:cNvPr id="385" name="Freeform: Shape 384">
                        <a:extLst>
                          <a:ext uri="{FF2B5EF4-FFF2-40B4-BE49-F238E27FC236}">
                            <a16:creationId xmlns:a16="http://schemas.microsoft.com/office/drawing/2014/main" id="{0CC972D9-C22F-4838-8B3A-895061621C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34154" y="3412286"/>
                        <a:ext cx="9525" cy="2857500"/>
                      </a:xfrm>
                      <a:custGeom>
                        <a:avLst/>
                        <a:gdLst>
                          <a:gd name="connsiteX0" fmla="*/ 420 w 9525"/>
                          <a:gd name="connsiteY0" fmla="*/ 37 h 2857500"/>
                          <a:gd name="connsiteX1" fmla="*/ 420 w 9525"/>
                          <a:gd name="connsiteY1" fmla="*/ 2857537 h 28575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9525" h="2857500">
                            <a:moveTo>
                              <a:pt x="420" y="37"/>
                            </a:moveTo>
                            <a:lnTo>
                              <a:pt x="420" y="28575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386" name="Freeform: Shape 385">
                        <a:extLst>
                          <a:ext uri="{FF2B5EF4-FFF2-40B4-BE49-F238E27FC236}">
                            <a16:creationId xmlns:a16="http://schemas.microsoft.com/office/drawing/2014/main" id="{5E5B5E6A-4E9B-4768-9522-F657C145DBD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19904" y="3412286"/>
                        <a:ext cx="9525" cy="2857500"/>
                      </a:xfrm>
                      <a:custGeom>
                        <a:avLst/>
                        <a:gdLst>
                          <a:gd name="connsiteX0" fmla="*/ 450 w 9525"/>
                          <a:gd name="connsiteY0" fmla="*/ 37 h 2857500"/>
                          <a:gd name="connsiteX1" fmla="*/ 450 w 9525"/>
                          <a:gd name="connsiteY1" fmla="*/ 2857537 h 28575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9525" h="2857500">
                            <a:moveTo>
                              <a:pt x="450" y="37"/>
                            </a:moveTo>
                            <a:lnTo>
                              <a:pt x="450" y="28575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387" name="Freeform: Shape 386">
                        <a:extLst>
                          <a:ext uri="{FF2B5EF4-FFF2-40B4-BE49-F238E27FC236}">
                            <a16:creationId xmlns:a16="http://schemas.microsoft.com/office/drawing/2014/main" id="{50423F19-8A9C-43E1-BF38-37AF52A09F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05654" y="3412286"/>
                        <a:ext cx="9525" cy="2857500"/>
                      </a:xfrm>
                      <a:custGeom>
                        <a:avLst/>
                        <a:gdLst>
                          <a:gd name="connsiteX0" fmla="*/ 480 w 9525"/>
                          <a:gd name="connsiteY0" fmla="*/ 37 h 2857500"/>
                          <a:gd name="connsiteX1" fmla="*/ 480 w 9525"/>
                          <a:gd name="connsiteY1" fmla="*/ 2857537 h 28575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9525" h="2857500">
                            <a:moveTo>
                              <a:pt x="480" y="37"/>
                            </a:moveTo>
                            <a:lnTo>
                              <a:pt x="480" y="28575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388" name="Freeform: Shape 387">
                        <a:extLst>
                          <a:ext uri="{FF2B5EF4-FFF2-40B4-BE49-F238E27FC236}">
                            <a16:creationId xmlns:a16="http://schemas.microsoft.com/office/drawing/2014/main" id="{D904B224-B3A6-40F6-8DAC-3DC0ED54A80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91404" y="3412286"/>
                        <a:ext cx="9525" cy="2857500"/>
                      </a:xfrm>
                      <a:custGeom>
                        <a:avLst/>
                        <a:gdLst>
                          <a:gd name="connsiteX0" fmla="*/ 510 w 9525"/>
                          <a:gd name="connsiteY0" fmla="*/ 37 h 2857500"/>
                          <a:gd name="connsiteX1" fmla="*/ 510 w 9525"/>
                          <a:gd name="connsiteY1" fmla="*/ 2857537 h 28575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9525" h="2857500">
                            <a:moveTo>
                              <a:pt x="510" y="37"/>
                            </a:moveTo>
                            <a:lnTo>
                              <a:pt x="510" y="28575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389" name="Freeform: Shape 388">
                        <a:extLst>
                          <a:ext uri="{FF2B5EF4-FFF2-40B4-BE49-F238E27FC236}">
                            <a16:creationId xmlns:a16="http://schemas.microsoft.com/office/drawing/2014/main" id="{9108FD9E-C808-46C0-9F51-121C1CB8F26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77154" y="3412286"/>
                        <a:ext cx="9525" cy="2857500"/>
                      </a:xfrm>
                      <a:custGeom>
                        <a:avLst/>
                        <a:gdLst>
                          <a:gd name="connsiteX0" fmla="*/ 540 w 9525"/>
                          <a:gd name="connsiteY0" fmla="*/ 37 h 2857500"/>
                          <a:gd name="connsiteX1" fmla="*/ 540 w 9525"/>
                          <a:gd name="connsiteY1" fmla="*/ 2857537 h 28575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9525" h="2857500">
                            <a:moveTo>
                              <a:pt x="540" y="37"/>
                            </a:moveTo>
                            <a:lnTo>
                              <a:pt x="540" y="28575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390" name="Freeform: Shape 389">
                        <a:extLst>
                          <a:ext uri="{FF2B5EF4-FFF2-40B4-BE49-F238E27FC236}">
                            <a16:creationId xmlns:a16="http://schemas.microsoft.com/office/drawing/2014/main" id="{9FBEE4F8-7759-4DE9-BE1E-0F1CF03637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62904" y="3412286"/>
                        <a:ext cx="9525" cy="2857500"/>
                      </a:xfrm>
                      <a:custGeom>
                        <a:avLst/>
                        <a:gdLst>
                          <a:gd name="connsiteX0" fmla="*/ 570 w 9525"/>
                          <a:gd name="connsiteY0" fmla="*/ 37 h 2857500"/>
                          <a:gd name="connsiteX1" fmla="*/ 570 w 9525"/>
                          <a:gd name="connsiteY1" fmla="*/ 2857537 h 28575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9525" h="2857500">
                            <a:moveTo>
                              <a:pt x="570" y="37"/>
                            </a:moveTo>
                            <a:lnTo>
                              <a:pt x="570" y="28575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391" name="Freeform: Shape 390">
                        <a:extLst>
                          <a:ext uri="{FF2B5EF4-FFF2-40B4-BE49-F238E27FC236}">
                            <a16:creationId xmlns:a16="http://schemas.microsoft.com/office/drawing/2014/main" id="{6C7F65EA-B409-4D14-8127-EC2F40DEBA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48654" y="3412286"/>
                        <a:ext cx="9525" cy="2857500"/>
                      </a:xfrm>
                      <a:custGeom>
                        <a:avLst/>
                        <a:gdLst>
                          <a:gd name="connsiteX0" fmla="*/ 600 w 9525"/>
                          <a:gd name="connsiteY0" fmla="*/ 37 h 2857500"/>
                          <a:gd name="connsiteX1" fmla="*/ 600 w 9525"/>
                          <a:gd name="connsiteY1" fmla="*/ 2857537 h 28575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9525" h="2857500">
                            <a:moveTo>
                              <a:pt x="600" y="37"/>
                            </a:moveTo>
                            <a:lnTo>
                              <a:pt x="600" y="28575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392" name="Freeform: Shape 391">
                        <a:extLst>
                          <a:ext uri="{FF2B5EF4-FFF2-40B4-BE49-F238E27FC236}">
                            <a16:creationId xmlns:a16="http://schemas.microsoft.com/office/drawing/2014/main" id="{CD869DDD-8BA8-44C8-9299-817B41E7CF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34404" y="3412286"/>
                        <a:ext cx="9525" cy="2857500"/>
                      </a:xfrm>
                      <a:custGeom>
                        <a:avLst/>
                        <a:gdLst>
                          <a:gd name="connsiteX0" fmla="*/ 630 w 9525"/>
                          <a:gd name="connsiteY0" fmla="*/ 37 h 2857500"/>
                          <a:gd name="connsiteX1" fmla="*/ 630 w 9525"/>
                          <a:gd name="connsiteY1" fmla="*/ 2857537 h 28575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9525" h="2857500">
                            <a:moveTo>
                              <a:pt x="630" y="37"/>
                            </a:moveTo>
                            <a:lnTo>
                              <a:pt x="630" y="28575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393" name="Freeform: Shape 392">
                        <a:extLst>
                          <a:ext uri="{FF2B5EF4-FFF2-40B4-BE49-F238E27FC236}">
                            <a16:creationId xmlns:a16="http://schemas.microsoft.com/office/drawing/2014/main" id="{A3C5D46C-FB05-40B2-9570-6AAF9815C4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20154" y="3412286"/>
                        <a:ext cx="9525" cy="2857500"/>
                      </a:xfrm>
                      <a:custGeom>
                        <a:avLst/>
                        <a:gdLst>
                          <a:gd name="connsiteX0" fmla="*/ 660 w 9525"/>
                          <a:gd name="connsiteY0" fmla="*/ 37 h 2857500"/>
                          <a:gd name="connsiteX1" fmla="*/ 660 w 9525"/>
                          <a:gd name="connsiteY1" fmla="*/ 2857537 h 28575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9525" h="2857500">
                            <a:moveTo>
                              <a:pt x="660" y="37"/>
                            </a:moveTo>
                            <a:lnTo>
                              <a:pt x="660" y="28575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394" name="Freeform: Shape 393">
                        <a:extLst>
                          <a:ext uri="{FF2B5EF4-FFF2-40B4-BE49-F238E27FC236}">
                            <a16:creationId xmlns:a16="http://schemas.microsoft.com/office/drawing/2014/main" id="{C63ABA08-51AA-4B77-B723-34E4F34EC5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05904" y="3412286"/>
                        <a:ext cx="9525" cy="2857500"/>
                      </a:xfrm>
                      <a:custGeom>
                        <a:avLst/>
                        <a:gdLst>
                          <a:gd name="connsiteX0" fmla="*/ 690 w 9525"/>
                          <a:gd name="connsiteY0" fmla="*/ 37 h 2857500"/>
                          <a:gd name="connsiteX1" fmla="*/ 690 w 9525"/>
                          <a:gd name="connsiteY1" fmla="*/ 2857537 h 28575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9525" h="2857500">
                            <a:moveTo>
                              <a:pt x="690" y="37"/>
                            </a:moveTo>
                            <a:lnTo>
                              <a:pt x="690" y="28575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395" name="Freeform: Shape 394">
                        <a:extLst>
                          <a:ext uri="{FF2B5EF4-FFF2-40B4-BE49-F238E27FC236}">
                            <a16:creationId xmlns:a16="http://schemas.microsoft.com/office/drawing/2014/main" id="{1568CA8A-E149-4DDA-8F13-69E348EFA0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91654" y="3412286"/>
                        <a:ext cx="9525" cy="2857500"/>
                      </a:xfrm>
                      <a:custGeom>
                        <a:avLst/>
                        <a:gdLst>
                          <a:gd name="connsiteX0" fmla="*/ 720 w 9525"/>
                          <a:gd name="connsiteY0" fmla="*/ 37 h 2857500"/>
                          <a:gd name="connsiteX1" fmla="*/ 720 w 9525"/>
                          <a:gd name="connsiteY1" fmla="*/ 2857537 h 28575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9525" h="2857500">
                            <a:moveTo>
                              <a:pt x="720" y="37"/>
                            </a:moveTo>
                            <a:lnTo>
                              <a:pt x="720" y="28575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</p:grpSp>
              </p:grpSp>
              <p:grpSp>
                <p:nvGrpSpPr>
                  <p:cNvPr id="396" name="Graphic 2">
                    <a:extLst>
                      <a:ext uri="{FF2B5EF4-FFF2-40B4-BE49-F238E27FC236}">
                        <a16:creationId xmlns:a16="http://schemas.microsoft.com/office/drawing/2014/main" id="{4CFFFAE5-FBBE-4BBF-A177-2E492577DCC9}"/>
                      </a:ext>
                    </a:extLst>
                  </p:cNvPr>
                  <p:cNvGrpSpPr/>
                  <p:nvPr/>
                </p:nvGrpSpPr>
                <p:grpSpPr>
                  <a:xfrm>
                    <a:off x="4334154" y="3412286"/>
                    <a:ext cx="2857500" cy="2857500"/>
                    <a:chOff x="4334154" y="3412286"/>
                    <a:chExt cx="2857500" cy="2857500"/>
                  </a:xfrm>
                  <a:noFill/>
                </p:grpSpPr>
                <p:sp>
                  <p:nvSpPr>
                    <p:cNvPr id="397" name="Freeform: Shape 396">
                      <a:extLst>
                        <a:ext uri="{FF2B5EF4-FFF2-40B4-BE49-F238E27FC236}">
                          <a16:creationId xmlns:a16="http://schemas.microsoft.com/office/drawing/2014/main" id="{99625BF0-CBD0-45B2-B3F1-35C189DEF0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34154" y="3412286"/>
                      <a:ext cx="9525" cy="9525"/>
                    </a:xfrm>
                    <a:custGeom>
                      <a:avLst/>
                      <a:gdLst>
                        <a:gd name="connsiteX0" fmla="*/ 420 w 9525"/>
                        <a:gd name="connsiteY0" fmla="*/ 37 h 9525"/>
                        <a:gd name="connsiteX1" fmla="*/ 420 w 9525"/>
                        <a:gd name="connsiteY1" fmla="*/ 37 h 9525"/>
                        <a:gd name="connsiteX2" fmla="*/ 420 w 9525"/>
                        <a:gd name="connsiteY2" fmla="*/ 37 h 9525"/>
                        <a:gd name="connsiteX3" fmla="*/ 420 w 9525"/>
                        <a:gd name="connsiteY3" fmla="*/ 37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525" h="9525">
                          <a:moveTo>
                            <a:pt x="420" y="37"/>
                          </a:moveTo>
                          <a:lnTo>
                            <a:pt x="420" y="37"/>
                          </a:lnTo>
                          <a:lnTo>
                            <a:pt x="420" y="37"/>
                          </a:lnTo>
                          <a:lnTo>
                            <a:pt x="420" y="37"/>
                          </a:lnTo>
                          <a:close/>
                        </a:path>
                      </a:pathLst>
                    </a:custGeom>
                    <a:no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grpSp>
                  <p:nvGrpSpPr>
                    <p:cNvPr id="398" name="Graphic 2">
                      <a:extLst>
                        <a:ext uri="{FF2B5EF4-FFF2-40B4-BE49-F238E27FC236}">
                          <a16:creationId xmlns:a16="http://schemas.microsoft.com/office/drawing/2014/main" id="{B98C694E-259F-4C9E-B553-1FCFD2D02E1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334154" y="3412286"/>
                      <a:ext cx="2857500" cy="2857500"/>
                      <a:chOff x="4334154" y="3412286"/>
                      <a:chExt cx="2857500" cy="2857500"/>
                    </a:xfrm>
                  </p:grpSpPr>
                  <p:sp>
                    <p:nvSpPr>
                      <p:cNvPr id="399" name="Freeform: Shape 398">
                        <a:extLst>
                          <a:ext uri="{FF2B5EF4-FFF2-40B4-BE49-F238E27FC236}">
                            <a16:creationId xmlns:a16="http://schemas.microsoft.com/office/drawing/2014/main" id="{AD961BC0-5F92-4F53-9370-07E5354AD3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34154" y="6269786"/>
                        <a:ext cx="2857500" cy="9525"/>
                      </a:xfrm>
                      <a:custGeom>
                        <a:avLst/>
                        <a:gdLst>
                          <a:gd name="connsiteX0" fmla="*/ 420 w 2857500"/>
                          <a:gd name="connsiteY0" fmla="*/ 337 h 9525"/>
                          <a:gd name="connsiteX1" fmla="*/ 2857920 w 2857500"/>
                          <a:gd name="connsiteY1" fmla="*/ 337 h 95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857500" h="9525">
                            <a:moveTo>
                              <a:pt x="420" y="337"/>
                            </a:moveTo>
                            <a:lnTo>
                              <a:pt x="2857920" y="3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400" name="Freeform: Shape 399">
                        <a:extLst>
                          <a:ext uri="{FF2B5EF4-FFF2-40B4-BE49-F238E27FC236}">
                            <a16:creationId xmlns:a16="http://schemas.microsoft.com/office/drawing/2014/main" id="{3F07E487-061C-4959-84E6-5A7528EFB7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34154" y="5984036"/>
                        <a:ext cx="2857500" cy="9525"/>
                      </a:xfrm>
                      <a:custGeom>
                        <a:avLst/>
                        <a:gdLst>
                          <a:gd name="connsiteX0" fmla="*/ 420 w 2857500"/>
                          <a:gd name="connsiteY0" fmla="*/ 307 h 9525"/>
                          <a:gd name="connsiteX1" fmla="*/ 2857920 w 2857500"/>
                          <a:gd name="connsiteY1" fmla="*/ 307 h 95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857500" h="9525">
                            <a:moveTo>
                              <a:pt x="420" y="307"/>
                            </a:moveTo>
                            <a:lnTo>
                              <a:pt x="2857920" y="30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401" name="Freeform: Shape 400">
                        <a:extLst>
                          <a:ext uri="{FF2B5EF4-FFF2-40B4-BE49-F238E27FC236}">
                            <a16:creationId xmlns:a16="http://schemas.microsoft.com/office/drawing/2014/main" id="{3EF22726-B490-4F52-B3D9-186691D067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34154" y="5698286"/>
                        <a:ext cx="2857500" cy="9525"/>
                      </a:xfrm>
                      <a:custGeom>
                        <a:avLst/>
                        <a:gdLst>
                          <a:gd name="connsiteX0" fmla="*/ 420 w 2857500"/>
                          <a:gd name="connsiteY0" fmla="*/ 277 h 9525"/>
                          <a:gd name="connsiteX1" fmla="*/ 2857920 w 2857500"/>
                          <a:gd name="connsiteY1" fmla="*/ 277 h 95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857500" h="9525">
                            <a:moveTo>
                              <a:pt x="420" y="277"/>
                            </a:moveTo>
                            <a:lnTo>
                              <a:pt x="2857920" y="27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402" name="Freeform: Shape 401">
                        <a:extLst>
                          <a:ext uri="{FF2B5EF4-FFF2-40B4-BE49-F238E27FC236}">
                            <a16:creationId xmlns:a16="http://schemas.microsoft.com/office/drawing/2014/main" id="{E655A50D-E72B-4BB7-92D3-D0C5C8A42F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34154" y="5412536"/>
                        <a:ext cx="2857500" cy="9525"/>
                      </a:xfrm>
                      <a:custGeom>
                        <a:avLst/>
                        <a:gdLst>
                          <a:gd name="connsiteX0" fmla="*/ 420 w 2857500"/>
                          <a:gd name="connsiteY0" fmla="*/ 247 h 9525"/>
                          <a:gd name="connsiteX1" fmla="*/ 2857920 w 2857500"/>
                          <a:gd name="connsiteY1" fmla="*/ 247 h 95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857500" h="9525">
                            <a:moveTo>
                              <a:pt x="420" y="247"/>
                            </a:moveTo>
                            <a:lnTo>
                              <a:pt x="2857920" y="24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403" name="Freeform: Shape 402">
                        <a:extLst>
                          <a:ext uri="{FF2B5EF4-FFF2-40B4-BE49-F238E27FC236}">
                            <a16:creationId xmlns:a16="http://schemas.microsoft.com/office/drawing/2014/main" id="{5A0CF449-93CE-454C-BA78-2B67E1F4BF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34154" y="5126786"/>
                        <a:ext cx="2857500" cy="9525"/>
                      </a:xfrm>
                      <a:custGeom>
                        <a:avLst/>
                        <a:gdLst>
                          <a:gd name="connsiteX0" fmla="*/ 420 w 2857500"/>
                          <a:gd name="connsiteY0" fmla="*/ 217 h 9525"/>
                          <a:gd name="connsiteX1" fmla="*/ 2857920 w 2857500"/>
                          <a:gd name="connsiteY1" fmla="*/ 217 h 95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857500" h="9525">
                            <a:moveTo>
                              <a:pt x="420" y="217"/>
                            </a:moveTo>
                            <a:lnTo>
                              <a:pt x="2857920" y="21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404" name="Freeform: Shape 403">
                        <a:extLst>
                          <a:ext uri="{FF2B5EF4-FFF2-40B4-BE49-F238E27FC236}">
                            <a16:creationId xmlns:a16="http://schemas.microsoft.com/office/drawing/2014/main" id="{7D2FAE38-C397-48F1-B9CE-45DCE684FC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34154" y="4841036"/>
                        <a:ext cx="2857500" cy="9525"/>
                      </a:xfrm>
                      <a:custGeom>
                        <a:avLst/>
                        <a:gdLst>
                          <a:gd name="connsiteX0" fmla="*/ 420 w 2857500"/>
                          <a:gd name="connsiteY0" fmla="*/ 187 h 9525"/>
                          <a:gd name="connsiteX1" fmla="*/ 2857920 w 2857500"/>
                          <a:gd name="connsiteY1" fmla="*/ 187 h 95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857500" h="9525">
                            <a:moveTo>
                              <a:pt x="420" y="187"/>
                            </a:moveTo>
                            <a:lnTo>
                              <a:pt x="2857920" y="18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405" name="Freeform: Shape 404">
                        <a:extLst>
                          <a:ext uri="{FF2B5EF4-FFF2-40B4-BE49-F238E27FC236}">
                            <a16:creationId xmlns:a16="http://schemas.microsoft.com/office/drawing/2014/main" id="{1583CBF4-9BE1-42EC-AF77-CA10437CDE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34154" y="4555286"/>
                        <a:ext cx="2857500" cy="9525"/>
                      </a:xfrm>
                      <a:custGeom>
                        <a:avLst/>
                        <a:gdLst>
                          <a:gd name="connsiteX0" fmla="*/ 420 w 2857500"/>
                          <a:gd name="connsiteY0" fmla="*/ 157 h 9525"/>
                          <a:gd name="connsiteX1" fmla="*/ 2857920 w 2857500"/>
                          <a:gd name="connsiteY1" fmla="*/ 157 h 95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857500" h="9525">
                            <a:moveTo>
                              <a:pt x="420" y="157"/>
                            </a:moveTo>
                            <a:lnTo>
                              <a:pt x="2857920" y="15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406" name="Freeform: Shape 405">
                        <a:extLst>
                          <a:ext uri="{FF2B5EF4-FFF2-40B4-BE49-F238E27FC236}">
                            <a16:creationId xmlns:a16="http://schemas.microsoft.com/office/drawing/2014/main" id="{461CB11C-B632-48FD-80FB-262F899159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34154" y="4269536"/>
                        <a:ext cx="2857500" cy="9525"/>
                      </a:xfrm>
                      <a:custGeom>
                        <a:avLst/>
                        <a:gdLst>
                          <a:gd name="connsiteX0" fmla="*/ 420 w 2857500"/>
                          <a:gd name="connsiteY0" fmla="*/ 127 h 9525"/>
                          <a:gd name="connsiteX1" fmla="*/ 2857920 w 2857500"/>
                          <a:gd name="connsiteY1" fmla="*/ 127 h 95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857500" h="9525">
                            <a:moveTo>
                              <a:pt x="420" y="127"/>
                            </a:moveTo>
                            <a:lnTo>
                              <a:pt x="2857920" y="12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407" name="Freeform: Shape 406">
                        <a:extLst>
                          <a:ext uri="{FF2B5EF4-FFF2-40B4-BE49-F238E27FC236}">
                            <a16:creationId xmlns:a16="http://schemas.microsoft.com/office/drawing/2014/main" id="{4D31B322-6B08-41FC-9209-83555A7096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34154" y="3983786"/>
                        <a:ext cx="2857500" cy="9525"/>
                      </a:xfrm>
                      <a:custGeom>
                        <a:avLst/>
                        <a:gdLst>
                          <a:gd name="connsiteX0" fmla="*/ 420 w 2857500"/>
                          <a:gd name="connsiteY0" fmla="*/ 97 h 9525"/>
                          <a:gd name="connsiteX1" fmla="*/ 2857920 w 2857500"/>
                          <a:gd name="connsiteY1" fmla="*/ 97 h 95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857500" h="9525">
                            <a:moveTo>
                              <a:pt x="420" y="97"/>
                            </a:moveTo>
                            <a:lnTo>
                              <a:pt x="2857920" y="9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408" name="Freeform: Shape 407">
                        <a:extLst>
                          <a:ext uri="{FF2B5EF4-FFF2-40B4-BE49-F238E27FC236}">
                            <a16:creationId xmlns:a16="http://schemas.microsoft.com/office/drawing/2014/main" id="{A30C246A-0DA5-41A7-80D4-F9CD237FAC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34154" y="3698036"/>
                        <a:ext cx="2857500" cy="9525"/>
                      </a:xfrm>
                      <a:custGeom>
                        <a:avLst/>
                        <a:gdLst>
                          <a:gd name="connsiteX0" fmla="*/ 420 w 2857500"/>
                          <a:gd name="connsiteY0" fmla="*/ 67 h 9525"/>
                          <a:gd name="connsiteX1" fmla="*/ 2857920 w 2857500"/>
                          <a:gd name="connsiteY1" fmla="*/ 67 h 95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857500" h="9525">
                            <a:moveTo>
                              <a:pt x="420" y="67"/>
                            </a:moveTo>
                            <a:lnTo>
                              <a:pt x="2857920" y="6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409" name="Freeform: Shape 408">
                        <a:extLst>
                          <a:ext uri="{FF2B5EF4-FFF2-40B4-BE49-F238E27FC236}">
                            <a16:creationId xmlns:a16="http://schemas.microsoft.com/office/drawing/2014/main" id="{49FA8EF1-72AD-49FA-8451-F0DE7FBA5B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34154" y="3412286"/>
                        <a:ext cx="2857500" cy="9525"/>
                      </a:xfrm>
                      <a:custGeom>
                        <a:avLst/>
                        <a:gdLst>
                          <a:gd name="connsiteX0" fmla="*/ 420 w 2857500"/>
                          <a:gd name="connsiteY0" fmla="*/ 37 h 9525"/>
                          <a:gd name="connsiteX1" fmla="*/ 2857920 w 2857500"/>
                          <a:gd name="connsiteY1" fmla="*/ 37 h 95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857500" h="9525">
                            <a:moveTo>
                              <a:pt x="420" y="37"/>
                            </a:moveTo>
                            <a:lnTo>
                              <a:pt x="2857920" y="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DDDDDD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</p:grpSp>
              </p:grpSp>
              <p:grpSp>
                <p:nvGrpSpPr>
                  <p:cNvPr id="410" name="Graphic 2">
                    <a:extLst>
                      <a:ext uri="{FF2B5EF4-FFF2-40B4-BE49-F238E27FC236}">
                        <a16:creationId xmlns:a16="http://schemas.microsoft.com/office/drawing/2014/main" id="{5DD00452-492D-4663-8AF2-8D266FE87BB5}"/>
                      </a:ext>
                    </a:extLst>
                  </p:cNvPr>
                  <p:cNvGrpSpPr/>
                  <p:nvPr/>
                </p:nvGrpSpPr>
                <p:grpSpPr>
                  <a:xfrm>
                    <a:off x="4242714" y="6269786"/>
                    <a:ext cx="3064959" cy="381476"/>
                    <a:chOff x="4242714" y="6269786"/>
                    <a:chExt cx="3064959" cy="381476"/>
                  </a:xfrm>
                </p:grpSpPr>
                <p:sp>
                  <p:nvSpPr>
                    <p:cNvPr id="411" name="Freeform: Shape 410">
                      <a:extLst>
                        <a:ext uri="{FF2B5EF4-FFF2-40B4-BE49-F238E27FC236}">
                          <a16:creationId xmlns:a16="http://schemas.microsoft.com/office/drawing/2014/main" id="{3C6B40A9-7A72-46D2-8369-9DB1A80D17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34154" y="6269786"/>
                      <a:ext cx="9525" cy="9525"/>
                    </a:xfrm>
                    <a:custGeom>
                      <a:avLst/>
                      <a:gdLst>
                        <a:gd name="connsiteX0" fmla="*/ 420 w 9525"/>
                        <a:gd name="connsiteY0" fmla="*/ 337 h 9525"/>
                        <a:gd name="connsiteX1" fmla="*/ 420 w 9525"/>
                        <a:gd name="connsiteY1" fmla="*/ 337 h 9525"/>
                        <a:gd name="connsiteX2" fmla="*/ 420 w 9525"/>
                        <a:gd name="connsiteY2" fmla="*/ 337 h 9525"/>
                        <a:gd name="connsiteX3" fmla="*/ 420 w 9525"/>
                        <a:gd name="connsiteY3" fmla="*/ 337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525" h="9525">
                          <a:moveTo>
                            <a:pt x="420" y="337"/>
                          </a:moveTo>
                          <a:lnTo>
                            <a:pt x="420" y="337"/>
                          </a:lnTo>
                          <a:lnTo>
                            <a:pt x="420" y="337"/>
                          </a:lnTo>
                          <a:lnTo>
                            <a:pt x="420" y="337"/>
                          </a:lnTo>
                          <a:close/>
                        </a:path>
                      </a:pathLst>
                    </a:custGeom>
                    <a:no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grpSp>
                  <p:nvGrpSpPr>
                    <p:cNvPr id="412" name="Graphic 2">
                      <a:extLst>
                        <a:ext uri="{FF2B5EF4-FFF2-40B4-BE49-F238E27FC236}">
                          <a16:creationId xmlns:a16="http://schemas.microsoft.com/office/drawing/2014/main" id="{C2F82180-FA5E-4F1C-ABB8-E1757F267FB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242714" y="6269786"/>
                      <a:ext cx="3064959" cy="381476"/>
                      <a:chOff x="4242714" y="6269786"/>
                      <a:chExt cx="3064959" cy="381476"/>
                    </a:xfrm>
                  </p:grpSpPr>
                  <p:grpSp>
                    <p:nvGrpSpPr>
                      <p:cNvPr id="413" name="Graphic 2">
                        <a:extLst>
                          <a:ext uri="{FF2B5EF4-FFF2-40B4-BE49-F238E27FC236}">
                            <a16:creationId xmlns:a16="http://schemas.microsoft.com/office/drawing/2014/main" id="{B774076E-0CDC-4B3C-BCCE-9DF667C1409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334154" y="6269786"/>
                        <a:ext cx="2857500" cy="47625"/>
                        <a:chOff x="4334154" y="6269786"/>
                        <a:chExt cx="2857500" cy="47625"/>
                      </a:xfrm>
                    </p:grpSpPr>
                    <p:sp>
                      <p:nvSpPr>
                        <p:cNvPr id="414" name="Freeform: Shape 413">
                          <a:extLst>
                            <a:ext uri="{FF2B5EF4-FFF2-40B4-BE49-F238E27FC236}">
                              <a16:creationId xmlns:a16="http://schemas.microsoft.com/office/drawing/2014/main" id="{33CDC3F6-7EFE-4620-90B8-896D87A254D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334154" y="6269786"/>
                          <a:ext cx="9525" cy="47625"/>
                        </a:xfrm>
                        <a:custGeom>
                          <a:avLst/>
                          <a:gdLst>
                            <a:gd name="connsiteX0" fmla="*/ 420 w 9525"/>
                            <a:gd name="connsiteY0" fmla="*/ 337 h 47625"/>
                            <a:gd name="connsiteX1" fmla="*/ 420 w 9525"/>
                            <a:gd name="connsiteY1" fmla="*/ 47962 h 476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9525" h="47625">
                              <a:moveTo>
                                <a:pt x="420" y="337"/>
                              </a:moveTo>
                              <a:lnTo>
                                <a:pt x="420" y="47962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415" name="Freeform: Shape 414">
                          <a:extLst>
                            <a:ext uri="{FF2B5EF4-FFF2-40B4-BE49-F238E27FC236}">
                              <a16:creationId xmlns:a16="http://schemas.microsoft.com/office/drawing/2014/main" id="{42AB8C1C-5255-44E0-BCAB-04E638AD871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619904" y="6269786"/>
                          <a:ext cx="9525" cy="47625"/>
                        </a:xfrm>
                        <a:custGeom>
                          <a:avLst/>
                          <a:gdLst>
                            <a:gd name="connsiteX0" fmla="*/ 450 w 9525"/>
                            <a:gd name="connsiteY0" fmla="*/ 337 h 47625"/>
                            <a:gd name="connsiteX1" fmla="*/ 450 w 9525"/>
                            <a:gd name="connsiteY1" fmla="*/ 47962 h 476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9525" h="47625">
                              <a:moveTo>
                                <a:pt x="450" y="337"/>
                              </a:moveTo>
                              <a:lnTo>
                                <a:pt x="450" y="47962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416" name="Freeform: Shape 415">
                          <a:extLst>
                            <a:ext uri="{FF2B5EF4-FFF2-40B4-BE49-F238E27FC236}">
                              <a16:creationId xmlns:a16="http://schemas.microsoft.com/office/drawing/2014/main" id="{9B24CB5F-470B-4E30-81A1-6C59AB1BD90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905654" y="6269786"/>
                          <a:ext cx="9525" cy="47625"/>
                        </a:xfrm>
                        <a:custGeom>
                          <a:avLst/>
                          <a:gdLst>
                            <a:gd name="connsiteX0" fmla="*/ 480 w 9525"/>
                            <a:gd name="connsiteY0" fmla="*/ 337 h 47625"/>
                            <a:gd name="connsiteX1" fmla="*/ 480 w 9525"/>
                            <a:gd name="connsiteY1" fmla="*/ 47962 h 476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9525" h="47625">
                              <a:moveTo>
                                <a:pt x="480" y="337"/>
                              </a:moveTo>
                              <a:lnTo>
                                <a:pt x="480" y="47962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417" name="Freeform: Shape 416">
                          <a:extLst>
                            <a:ext uri="{FF2B5EF4-FFF2-40B4-BE49-F238E27FC236}">
                              <a16:creationId xmlns:a16="http://schemas.microsoft.com/office/drawing/2014/main" id="{B5868A69-8870-45FE-BE36-5AB34BA4537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91404" y="6269786"/>
                          <a:ext cx="9525" cy="47625"/>
                        </a:xfrm>
                        <a:custGeom>
                          <a:avLst/>
                          <a:gdLst>
                            <a:gd name="connsiteX0" fmla="*/ 510 w 9525"/>
                            <a:gd name="connsiteY0" fmla="*/ 337 h 47625"/>
                            <a:gd name="connsiteX1" fmla="*/ 510 w 9525"/>
                            <a:gd name="connsiteY1" fmla="*/ 47962 h 476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9525" h="47625">
                              <a:moveTo>
                                <a:pt x="510" y="337"/>
                              </a:moveTo>
                              <a:lnTo>
                                <a:pt x="510" y="47962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418" name="Freeform: Shape 417">
                          <a:extLst>
                            <a:ext uri="{FF2B5EF4-FFF2-40B4-BE49-F238E27FC236}">
                              <a16:creationId xmlns:a16="http://schemas.microsoft.com/office/drawing/2014/main" id="{796765A2-51B2-49B4-9C1B-E010E8CBFC0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477154" y="6269786"/>
                          <a:ext cx="9525" cy="47625"/>
                        </a:xfrm>
                        <a:custGeom>
                          <a:avLst/>
                          <a:gdLst>
                            <a:gd name="connsiteX0" fmla="*/ 540 w 9525"/>
                            <a:gd name="connsiteY0" fmla="*/ 337 h 47625"/>
                            <a:gd name="connsiteX1" fmla="*/ 540 w 9525"/>
                            <a:gd name="connsiteY1" fmla="*/ 47962 h 476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9525" h="47625">
                              <a:moveTo>
                                <a:pt x="540" y="337"/>
                              </a:moveTo>
                              <a:lnTo>
                                <a:pt x="540" y="47962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419" name="Freeform: Shape 418">
                          <a:extLst>
                            <a:ext uri="{FF2B5EF4-FFF2-40B4-BE49-F238E27FC236}">
                              <a16:creationId xmlns:a16="http://schemas.microsoft.com/office/drawing/2014/main" id="{042D5CFB-DE07-4503-AA33-193F57DA043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762904" y="6269786"/>
                          <a:ext cx="9525" cy="47625"/>
                        </a:xfrm>
                        <a:custGeom>
                          <a:avLst/>
                          <a:gdLst>
                            <a:gd name="connsiteX0" fmla="*/ 570 w 9525"/>
                            <a:gd name="connsiteY0" fmla="*/ 337 h 47625"/>
                            <a:gd name="connsiteX1" fmla="*/ 570 w 9525"/>
                            <a:gd name="connsiteY1" fmla="*/ 47962 h 476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9525" h="47625">
                              <a:moveTo>
                                <a:pt x="570" y="337"/>
                              </a:moveTo>
                              <a:lnTo>
                                <a:pt x="570" y="47962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420" name="Freeform: Shape 419">
                          <a:extLst>
                            <a:ext uri="{FF2B5EF4-FFF2-40B4-BE49-F238E27FC236}">
                              <a16:creationId xmlns:a16="http://schemas.microsoft.com/office/drawing/2014/main" id="{69C938D8-F831-49F5-9E34-D604106B9AA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048654" y="6269786"/>
                          <a:ext cx="9525" cy="47625"/>
                        </a:xfrm>
                        <a:custGeom>
                          <a:avLst/>
                          <a:gdLst>
                            <a:gd name="connsiteX0" fmla="*/ 600 w 9525"/>
                            <a:gd name="connsiteY0" fmla="*/ 337 h 47625"/>
                            <a:gd name="connsiteX1" fmla="*/ 600 w 9525"/>
                            <a:gd name="connsiteY1" fmla="*/ 47962 h 476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9525" h="47625">
                              <a:moveTo>
                                <a:pt x="600" y="337"/>
                              </a:moveTo>
                              <a:lnTo>
                                <a:pt x="600" y="47962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421" name="Freeform: Shape 420">
                          <a:extLst>
                            <a:ext uri="{FF2B5EF4-FFF2-40B4-BE49-F238E27FC236}">
                              <a16:creationId xmlns:a16="http://schemas.microsoft.com/office/drawing/2014/main" id="{34EDFDC9-7F7A-4D0E-8FDB-CF3CBD505A5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34404" y="6269786"/>
                          <a:ext cx="9525" cy="47625"/>
                        </a:xfrm>
                        <a:custGeom>
                          <a:avLst/>
                          <a:gdLst>
                            <a:gd name="connsiteX0" fmla="*/ 630 w 9525"/>
                            <a:gd name="connsiteY0" fmla="*/ 337 h 47625"/>
                            <a:gd name="connsiteX1" fmla="*/ 630 w 9525"/>
                            <a:gd name="connsiteY1" fmla="*/ 47962 h 476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9525" h="47625">
                              <a:moveTo>
                                <a:pt x="630" y="337"/>
                              </a:moveTo>
                              <a:lnTo>
                                <a:pt x="630" y="47962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422" name="Freeform: Shape 421">
                          <a:extLst>
                            <a:ext uri="{FF2B5EF4-FFF2-40B4-BE49-F238E27FC236}">
                              <a16:creationId xmlns:a16="http://schemas.microsoft.com/office/drawing/2014/main" id="{1801686C-5043-4B95-8C98-67BEC995903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20154" y="6269786"/>
                          <a:ext cx="9525" cy="47625"/>
                        </a:xfrm>
                        <a:custGeom>
                          <a:avLst/>
                          <a:gdLst>
                            <a:gd name="connsiteX0" fmla="*/ 660 w 9525"/>
                            <a:gd name="connsiteY0" fmla="*/ 337 h 47625"/>
                            <a:gd name="connsiteX1" fmla="*/ 660 w 9525"/>
                            <a:gd name="connsiteY1" fmla="*/ 47962 h 476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9525" h="47625">
                              <a:moveTo>
                                <a:pt x="660" y="337"/>
                              </a:moveTo>
                              <a:lnTo>
                                <a:pt x="660" y="47962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423" name="Freeform: Shape 422">
                          <a:extLst>
                            <a:ext uri="{FF2B5EF4-FFF2-40B4-BE49-F238E27FC236}">
                              <a16:creationId xmlns:a16="http://schemas.microsoft.com/office/drawing/2014/main" id="{2E22B1E9-748D-4930-ACCB-2AF6030D413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905904" y="6269786"/>
                          <a:ext cx="9525" cy="47625"/>
                        </a:xfrm>
                        <a:custGeom>
                          <a:avLst/>
                          <a:gdLst>
                            <a:gd name="connsiteX0" fmla="*/ 690 w 9525"/>
                            <a:gd name="connsiteY0" fmla="*/ 337 h 47625"/>
                            <a:gd name="connsiteX1" fmla="*/ 690 w 9525"/>
                            <a:gd name="connsiteY1" fmla="*/ 47962 h 476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9525" h="47625">
                              <a:moveTo>
                                <a:pt x="690" y="337"/>
                              </a:moveTo>
                              <a:lnTo>
                                <a:pt x="690" y="47962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424" name="Freeform: Shape 423">
                          <a:extLst>
                            <a:ext uri="{FF2B5EF4-FFF2-40B4-BE49-F238E27FC236}">
                              <a16:creationId xmlns:a16="http://schemas.microsoft.com/office/drawing/2014/main" id="{06BB4680-FB43-4F50-966D-6B9B16ECFF5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91654" y="6269786"/>
                          <a:ext cx="9525" cy="47625"/>
                        </a:xfrm>
                        <a:custGeom>
                          <a:avLst/>
                          <a:gdLst>
                            <a:gd name="connsiteX0" fmla="*/ 720 w 9525"/>
                            <a:gd name="connsiteY0" fmla="*/ 337 h 47625"/>
                            <a:gd name="connsiteX1" fmla="*/ 720 w 9525"/>
                            <a:gd name="connsiteY1" fmla="*/ 47962 h 476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9525" h="47625">
                              <a:moveTo>
                                <a:pt x="720" y="337"/>
                              </a:moveTo>
                              <a:lnTo>
                                <a:pt x="720" y="47962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</p:grpSp>
                  <p:grpSp>
                    <p:nvGrpSpPr>
                      <p:cNvPr id="425" name="Graphic 2">
                        <a:extLst>
                          <a:ext uri="{FF2B5EF4-FFF2-40B4-BE49-F238E27FC236}">
                            <a16:creationId xmlns:a16="http://schemas.microsoft.com/office/drawing/2014/main" id="{1F2C3F1A-3F72-4B10-96DE-A5AF16DDEA3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242714" y="6271691"/>
                        <a:ext cx="3064959" cy="246221"/>
                        <a:chOff x="4242714" y="6271691"/>
                        <a:chExt cx="3064959" cy="246221"/>
                      </a:xfrm>
                    </p:grpSpPr>
                    <p:sp>
                      <p:nvSpPr>
                        <p:cNvPr id="426" name="TextBox 425">
                          <a:extLst>
                            <a:ext uri="{FF2B5EF4-FFF2-40B4-BE49-F238E27FC236}">
                              <a16:creationId xmlns:a16="http://schemas.microsoft.com/office/drawing/2014/main" id="{88086991-665F-4561-9FB1-7333D118F6A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242714" y="6271691"/>
                          <a:ext cx="341760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ea typeface="Lato"/>
                              <a:cs typeface="Lato"/>
                              <a:sym typeface="Lato"/>
                              <a:rtl val="0"/>
                            </a:rPr>
                            <a:t>0%</a:t>
                          </a:r>
                        </a:p>
                      </p:txBody>
                    </p:sp>
                    <p:sp>
                      <p:nvSpPr>
                        <p:cNvPr id="427" name="TextBox 426">
                          <a:extLst>
                            <a:ext uri="{FF2B5EF4-FFF2-40B4-BE49-F238E27FC236}">
                              <a16:creationId xmlns:a16="http://schemas.microsoft.com/office/drawing/2014/main" id="{3F40203D-8D53-44DE-A482-F948A38B007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457027" y="6271691"/>
                          <a:ext cx="341760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ea typeface="Lato"/>
                              <a:cs typeface="Lato"/>
                              <a:sym typeface="Lato"/>
                              <a:rtl val="0"/>
                            </a:rPr>
                            <a:t>5%</a:t>
                          </a:r>
                        </a:p>
                      </p:txBody>
                    </p:sp>
                    <p:sp>
                      <p:nvSpPr>
                        <p:cNvPr id="428" name="TextBox 427">
                          <a:extLst>
                            <a:ext uri="{FF2B5EF4-FFF2-40B4-BE49-F238E27FC236}">
                              <a16:creationId xmlns:a16="http://schemas.microsoft.com/office/drawing/2014/main" id="{008487D7-A974-4881-8885-C9A499438A2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714202" y="6271691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ea typeface="Lato"/>
                              <a:cs typeface="Lato"/>
                              <a:sym typeface="Lato"/>
                              <a:rtl val="0"/>
                            </a:rPr>
                            <a:t>10%</a:t>
                          </a:r>
                        </a:p>
                      </p:txBody>
                    </p:sp>
                    <p:sp>
                      <p:nvSpPr>
                        <p:cNvPr id="429" name="TextBox 428">
                          <a:extLst>
                            <a:ext uri="{FF2B5EF4-FFF2-40B4-BE49-F238E27FC236}">
                              <a16:creationId xmlns:a16="http://schemas.microsoft.com/office/drawing/2014/main" id="{45E2D256-A352-43D0-9A5E-D00E9281751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999952" y="6271691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ea typeface="Lato"/>
                              <a:cs typeface="Lato"/>
                              <a:sym typeface="Lato"/>
                              <a:rtl val="0"/>
                            </a:rPr>
                            <a:t>15%</a:t>
                          </a:r>
                        </a:p>
                      </p:txBody>
                    </p:sp>
                    <p:sp>
                      <p:nvSpPr>
                        <p:cNvPr id="430" name="TextBox 429">
                          <a:extLst>
                            <a:ext uri="{FF2B5EF4-FFF2-40B4-BE49-F238E27FC236}">
                              <a16:creationId xmlns:a16="http://schemas.microsoft.com/office/drawing/2014/main" id="{95C0DC57-E52D-4AD1-8126-A2B9DCC699D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285702" y="6271691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ea typeface="Lato"/>
                              <a:cs typeface="Lato"/>
                              <a:sym typeface="Lato"/>
                              <a:rtl val="0"/>
                            </a:rPr>
                            <a:t>20%</a:t>
                          </a:r>
                        </a:p>
                      </p:txBody>
                    </p:sp>
                    <p:sp>
                      <p:nvSpPr>
                        <p:cNvPr id="431" name="TextBox 430">
                          <a:extLst>
                            <a:ext uri="{FF2B5EF4-FFF2-40B4-BE49-F238E27FC236}">
                              <a16:creationId xmlns:a16="http://schemas.microsoft.com/office/drawing/2014/main" id="{5682669E-17AE-40F2-B1FD-1A39395B0F7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571452" y="6271691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ea typeface="Lato"/>
                              <a:cs typeface="Lato"/>
                              <a:sym typeface="Lato"/>
                              <a:rtl val="0"/>
                            </a:rPr>
                            <a:t>25%</a:t>
                          </a:r>
                        </a:p>
                      </p:txBody>
                    </p:sp>
                    <p:sp>
                      <p:nvSpPr>
                        <p:cNvPr id="432" name="TextBox 431">
                          <a:extLst>
                            <a:ext uri="{FF2B5EF4-FFF2-40B4-BE49-F238E27FC236}">
                              <a16:creationId xmlns:a16="http://schemas.microsoft.com/office/drawing/2014/main" id="{090E7735-CD5F-4708-A452-10994147515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857202" y="6271691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ea typeface="Lato"/>
                              <a:cs typeface="Lato"/>
                              <a:sym typeface="Lato"/>
                              <a:rtl val="0"/>
                            </a:rPr>
                            <a:t>30%</a:t>
                          </a:r>
                        </a:p>
                      </p:txBody>
                    </p:sp>
                    <p:sp>
                      <p:nvSpPr>
                        <p:cNvPr id="433" name="TextBox 432">
                          <a:extLst>
                            <a:ext uri="{FF2B5EF4-FFF2-40B4-BE49-F238E27FC236}">
                              <a16:creationId xmlns:a16="http://schemas.microsoft.com/office/drawing/2014/main" id="{F8F96333-F31E-451E-9512-BB2FCEE03DF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142952" y="6271691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ea typeface="Lato"/>
                              <a:cs typeface="Lato"/>
                              <a:sym typeface="Lato"/>
                              <a:rtl val="0"/>
                            </a:rPr>
                            <a:t>35%</a:t>
                          </a:r>
                        </a:p>
                      </p:txBody>
                    </p:sp>
                    <p:sp>
                      <p:nvSpPr>
                        <p:cNvPr id="434" name="TextBox 433">
                          <a:extLst>
                            <a:ext uri="{FF2B5EF4-FFF2-40B4-BE49-F238E27FC236}">
                              <a16:creationId xmlns:a16="http://schemas.microsoft.com/office/drawing/2014/main" id="{FB868963-7739-428E-9F32-1D60D700024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428702" y="6271691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ea typeface="Lato"/>
                              <a:cs typeface="Lato"/>
                              <a:sym typeface="Lato"/>
                              <a:rtl val="0"/>
                            </a:rPr>
                            <a:t>40%</a:t>
                          </a:r>
                        </a:p>
                      </p:txBody>
                    </p:sp>
                    <p:sp>
                      <p:nvSpPr>
                        <p:cNvPr id="435" name="TextBox 434">
                          <a:extLst>
                            <a:ext uri="{FF2B5EF4-FFF2-40B4-BE49-F238E27FC236}">
                              <a16:creationId xmlns:a16="http://schemas.microsoft.com/office/drawing/2014/main" id="{03E2968A-5BEE-4CD0-BFEB-190A0A93C69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714452" y="6271691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ea typeface="Lato"/>
                              <a:cs typeface="Lato"/>
                              <a:sym typeface="Lato"/>
                              <a:rtl val="0"/>
                            </a:rPr>
                            <a:t>45%</a:t>
                          </a:r>
                        </a:p>
                      </p:txBody>
                    </p:sp>
                    <p:sp>
                      <p:nvSpPr>
                        <p:cNvPr id="436" name="TextBox 435">
                          <a:extLst>
                            <a:ext uri="{FF2B5EF4-FFF2-40B4-BE49-F238E27FC236}">
                              <a16:creationId xmlns:a16="http://schemas.microsoft.com/office/drawing/2014/main" id="{9A54F3FD-B326-4082-BB98-37CCE3E47F1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900189" y="6271691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ea typeface="Lato"/>
                              <a:cs typeface="Lato"/>
                              <a:sym typeface="Lato"/>
                              <a:rtl val="0"/>
                            </a:rPr>
                            <a:t>50%</a:t>
                          </a:r>
                        </a:p>
                      </p:txBody>
                    </p:sp>
                  </p:grpSp>
                  <p:sp>
                    <p:nvSpPr>
                      <p:cNvPr id="437" name="Freeform: Shape 436">
                        <a:extLst>
                          <a:ext uri="{FF2B5EF4-FFF2-40B4-BE49-F238E27FC236}">
                            <a16:creationId xmlns:a16="http://schemas.microsoft.com/office/drawing/2014/main" id="{B8B495EA-02AD-4001-B8D5-37129BAF74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34154" y="6269786"/>
                        <a:ext cx="2857500" cy="9525"/>
                      </a:xfrm>
                      <a:custGeom>
                        <a:avLst/>
                        <a:gdLst>
                          <a:gd name="connsiteX0" fmla="*/ 420 w 2857500"/>
                          <a:gd name="connsiteY0" fmla="*/ 337 h 9525"/>
                          <a:gd name="connsiteX1" fmla="*/ 2857920 w 2857500"/>
                          <a:gd name="connsiteY1" fmla="*/ 337 h 95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857500" h="9525">
                            <a:moveTo>
                              <a:pt x="420" y="337"/>
                            </a:moveTo>
                            <a:lnTo>
                              <a:pt x="2857920" y="3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888888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438" name="TextBox 437">
                        <a:extLst>
                          <a:ext uri="{FF2B5EF4-FFF2-40B4-BE49-F238E27FC236}">
                            <a16:creationId xmlns:a16="http://schemas.microsoft.com/office/drawing/2014/main" id="{DFFF8805-F334-4138-8E24-A42FCE929B2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447627" y="6405041"/>
                        <a:ext cx="611065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l"/>
                        <a:r>
                          <a:rPr lang="en-US" sz="1000" b="1" spc="0" baseline="0">
                            <a:solidFill>
                              <a:srgbClr val="000000"/>
                            </a:solidFill>
                            <a:ea typeface="Lato"/>
                            <a:cs typeface="Lato"/>
                            <a:sym typeface="Lato"/>
                            <a:rtl val="0"/>
                          </a:rPr>
                          <a:t>Donor 1</a:t>
                        </a:r>
                      </a:p>
                    </p:txBody>
                  </p:sp>
                </p:grpSp>
              </p:grpSp>
              <p:grpSp>
                <p:nvGrpSpPr>
                  <p:cNvPr id="439" name="Graphic 2">
                    <a:extLst>
                      <a:ext uri="{FF2B5EF4-FFF2-40B4-BE49-F238E27FC236}">
                        <a16:creationId xmlns:a16="http://schemas.microsoft.com/office/drawing/2014/main" id="{68B55A1A-F611-4C84-B4C3-9F446AEBAE83}"/>
                      </a:ext>
                    </a:extLst>
                  </p:cNvPr>
                  <p:cNvGrpSpPr/>
                  <p:nvPr/>
                </p:nvGrpSpPr>
                <p:grpSpPr>
                  <a:xfrm>
                    <a:off x="3830044" y="3290366"/>
                    <a:ext cx="553454" cy="3103721"/>
                    <a:chOff x="3830044" y="3290366"/>
                    <a:chExt cx="553454" cy="3103721"/>
                  </a:xfrm>
                </p:grpSpPr>
                <p:sp>
                  <p:nvSpPr>
                    <p:cNvPr id="440" name="Freeform: Shape 439">
                      <a:extLst>
                        <a:ext uri="{FF2B5EF4-FFF2-40B4-BE49-F238E27FC236}">
                          <a16:creationId xmlns:a16="http://schemas.microsoft.com/office/drawing/2014/main" id="{8AABB4F1-B428-41E1-8635-5C20061A15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34154" y="3412286"/>
                      <a:ext cx="9525" cy="9525"/>
                    </a:xfrm>
                    <a:custGeom>
                      <a:avLst/>
                      <a:gdLst>
                        <a:gd name="connsiteX0" fmla="*/ 420 w 9525"/>
                        <a:gd name="connsiteY0" fmla="*/ 37 h 9525"/>
                        <a:gd name="connsiteX1" fmla="*/ 420 w 9525"/>
                        <a:gd name="connsiteY1" fmla="*/ 37 h 9525"/>
                        <a:gd name="connsiteX2" fmla="*/ 420 w 9525"/>
                        <a:gd name="connsiteY2" fmla="*/ 37 h 9525"/>
                        <a:gd name="connsiteX3" fmla="*/ 420 w 9525"/>
                        <a:gd name="connsiteY3" fmla="*/ 37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525" h="9525">
                          <a:moveTo>
                            <a:pt x="420" y="37"/>
                          </a:moveTo>
                          <a:lnTo>
                            <a:pt x="420" y="37"/>
                          </a:lnTo>
                          <a:lnTo>
                            <a:pt x="420" y="37"/>
                          </a:lnTo>
                          <a:lnTo>
                            <a:pt x="420" y="37"/>
                          </a:lnTo>
                          <a:close/>
                        </a:path>
                      </a:pathLst>
                    </a:custGeom>
                    <a:no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grpSp>
                  <p:nvGrpSpPr>
                    <p:cNvPr id="441" name="Graphic 2">
                      <a:extLst>
                        <a:ext uri="{FF2B5EF4-FFF2-40B4-BE49-F238E27FC236}">
                          <a16:creationId xmlns:a16="http://schemas.microsoft.com/office/drawing/2014/main" id="{CF2B6838-E5AC-490F-9CDD-BD1F17B966A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30044" y="3290366"/>
                      <a:ext cx="553454" cy="3103721"/>
                      <a:chOff x="3830044" y="3290366"/>
                      <a:chExt cx="553454" cy="3103721"/>
                    </a:xfrm>
                    <a:solidFill>
                      <a:srgbClr val="000000"/>
                    </a:solidFill>
                  </p:grpSpPr>
                  <p:grpSp>
                    <p:nvGrpSpPr>
                      <p:cNvPr id="442" name="Graphic 2">
                        <a:extLst>
                          <a:ext uri="{FF2B5EF4-FFF2-40B4-BE49-F238E27FC236}">
                            <a16:creationId xmlns:a16="http://schemas.microsoft.com/office/drawing/2014/main" id="{922DA8A5-EC17-44D1-859E-FAD4B7A4365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286529" y="3412286"/>
                        <a:ext cx="47625" cy="2857500"/>
                        <a:chOff x="4286529" y="3412286"/>
                        <a:chExt cx="47625" cy="2857500"/>
                      </a:xfrm>
                    </p:grpSpPr>
                    <p:sp>
                      <p:nvSpPr>
                        <p:cNvPr id="443" name="Freeform: Shape 442">
                          <a:extLst>
                            <a:ext uri="{FF2B5EF4-FFF2-40B4-BE49-F238E27FC236}">
                              <a16:creationId xmlns:a16="http://schemas.microsoft.com/office/drawing/2014/main" id="{12418E5F-FFD7-46D5-A8A4-D1B5A2B1A08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86529" y="6269786"/>
                          <a:ext cx="47625" cy="9525"/>
                        </a:xfrm>
                        <a:custGeom>
                          <a:avLst/>
                          <a:gdLst>
                            <a:gd name="connsiteX0" fmla="*/ 48045 w 47625"/>
                            <a:gd name="connsiteY0" fmla="*/ 337 h 9525"/>
                            <a:gd name="connsiteX1" fmla="*/ 420 w 47625"/>
                            <a:gd name="connsiteY1" fmla="*/ 337 h 9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47625" h="9525">
                              <a:moveTo>
                                <a:pt x="48045" y="337"/>
                              </a:moveTo>
                              <a:lnTo>
                                <a:pt x="420" y="337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444" name="Freeform: Shape 443">
                          <a:extLst>
                            <a:ext uri="{FF2B5EF4-FFF2-40B4-BE49-F238E27FC236}">
                              <a16:creationId xmlns:a16="http://schemas.microsoft.com/office/drawing/2014/main" id="{458CAE95-9144-43F4-B413-A57E2566E53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86529" y="5984036"/>
                          <a:ext cx="47625" cy="9525"/>
                        </a:xfrm>
                        <a:custGeom>
                          <a:avLst/>
                          <a:gdLst>
                            <a:gd name="connsiteX0" fmla="*/ 48045 w 47625"/>
                            <a:gd name="connsiteY0" fmla="*/ 307 h 9525"/>
                            <a:gd name="connsiteX1" fmla="*/ 420 w 47625"/>
                            <a:gd name="connsiteY1" fmla="*/ 307 h 9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47625" h="9525">
                              <a:moveTo>
                                <a:pt x="48045" y="307"/>
                              </a:moveTo>
                              <a:lnTo>
                                <a:pt x="420" y="307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445" name="Freeform: Shape 444">
                          <a:extLst>
                            <a:ext uri="{FF2B5EF4-FFF2-40B4-BE49-F238E27FC236}">
                              <a16:creationId xmlns:a16="http://schemas.microsoft.com/office/drawing/2014/main" id="{54C455D4-F44B-4B5B-8F59-59AE77C4776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86529" y="5698286"/>
                          <a:ext cx="47625" cy="9525"/>
                        </a:xfrm>
                        <a:custGeom>
                          <a:avLst/>
                          <a:gdLst>
                            <a:gd name="connsiteX0" fmla="*/ 48045 w 47625"/>
                            <a:gd name="connsiteY0" fmla="*/ 277 h 9525"/>
                            <a:gd name="connsiteX1" fmla="*/ 420 w 47625"/>
                            <a:gd name="connsiteY1" fmla="*/ 277 h 9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47625" h="9525">
                              <a:moveTo>
                                <a:pt x="48045" y="277"/>
                              </a:moveTo>
                              <a:lnTo>
                                <a:pt x="420" y="277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446" name="Freeform: Shape 445">
                          <a:extLst>
                            <a:ext uri="{FF2B5EF4-FFF2-40B4-BE49-F238E27FC236}">
                              <a16:creationId xmlns:a16="http://schemas.microsoft.com/office/drawing/2014/main" id="{31DA7D2A-59A3-4500-9C6E-A44FA376137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86529" y="5412536"/>
                          <a:ext cx="47625" cy="9525"/>
                        </a:xfrm>
                        <a:custGeom>
                          <a:avLst/>
                          <a:gdLst>
                            <a:gd name="connsiteX0" fmla="*/ 48045 w 47625"/>
                            <a:gd name="connsiteY0" fmla="*/ 247 h 9525"/>
                            <a:gd name="connsiteX1" fmla="*/ 420 w 47625"/>
                            <a:gd name="connsiteY1" fmla="*/ 247 h 9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47625" h="9525">
                              <a:moveTo>
                                <a:pt x="48045" y="247"/>
                              </a:moveTo>
                              <a:lnTo>
                                <a:pt x="420" y="247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447" name="Freeform: Shape 446">
                          <a:extLst>
                            <a:ext uri="{FF2B5EF4-FFF2-40B4-BE49-F238E27FC236}">
                              <a16:creationId xmlns:a16="http://schemas.microsoft.com/office/drawing/2014/main" id="{9349627B-A28C-42DC-B808-24A89086D77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86529" y="5126786"/>
                          <a:ext cx="47625" cy="9525"/>
                        </a:xfrm>
                        <a:custGeom>
                          <a:avLst/>
                          <a:gdLst>
                            <a:gd name="connsiteX0" fmla="*/ 48045 w 47625"/>
                            <a:gd name="connsiteY0" fmla="*/ 217 h 9525"/>
                            <a:gd name="connsiteX1" fmla="*/ 420 w 47625"/>
                            <a:gd name="connsiteY1" fmla="*/ 217 h 9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47625" h="9525">
                              <a:moveTo>
                                <a:pt x="48045" y="217"/>
                              </a:moveTo>
                              <a:lnTo>
                                <a:pt x="420" y="217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448" name="Freeform: Shape 447">
                          <a:extLst>
                            <a:ext uri="{FF2B5EF4-FFF2-40B4-BE49-F238E27FC236}">
                              <a16:creationId xmlns:a16="http://schemas.microsoft.com/office/drawing/2014/main" id="{8DE0ACE5-9672-4257-8BED-B524A80F06F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86529" y="4841036"/>
                          <a:ext cx="47625" cy="9525"/>
                        </a:xfrm>
                        <a:custGeom>
                          <a:avLst/>
                          <a:gdLst>
                            <a:gd name="connsiteX0" fmla="*/ 48045 w 47625"/>
                            <a:gd name="connsiteY0" fmla="*/ 187 h 9525"/>
                            <a:gd name="connsiteX1" fmla="*/ 420 w 47625"/>
                            <a:gd name="connsiteY1" fmla="*/ 187 h 9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47625" h="9525">
                              <a:moveTo>
                                <a:pt x="48045" y="187"/>
                              </a:moveTo>
                              <a:lnTo>
                                <a:pt x="420" y="187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449" name="Freeform: Shape 448">
                          <a:extLst>
                            <a:ext uri="{FF2B5EF4-FFF2-40B4-BE49-F238E27FC236}">
                              <a16:creationId xmlns:a16="http://schemas.microsoft.com/office/drawing/2014/main" id="{9E9F8637-3593-437F-9422-EEF1A9A7B4B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86529" y="4555286"/>
                          <a:ext cx="47625" cy="9525"/>
                        </a:xfrm>
                        <a:custGeom>
                          <a:avLst/>
                          <a:gdLst>
                            <a:gd name="connsiteX0" fmla="*/ 48045 w 47625"/>
                            <a:gd name="connsiteY0" fmla="*/ 157 h 9525"/>
                            <a:gd name="connsiteX1" fmla="*/ 420 w 47625"/>
                            <a:gd name="connsiteY1" fmla="*/ 157 h 9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47625" h="9525">
                              <a:moveTo>
                                <a:pt x="48045" y="157"/>
                              </a:moveTo>
                              <a:lnTo>
                                <a:pt x="420" y="157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450" name="Freeform: Shape 449">
                          <a:extLst>
                            <a:ext uri="{FF2B5EF4-FFF2-40B4-BE49-F238E27FC236}">
                              <a16:creationId xmlns:a16="http://schemas.microsoft.com/office/drawing/2014/main" id="{E2187133-1E6C-44F1-AC12-091784775A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86529" y="4269536"/>
                          <a:ext cx="47625" cy="9525"/>
                        </a:xfrm>
                        <a:custGeom>
                          <a:avLst/>
                          <a:gdLst>
                            <a:gd name="connsiteX0" fmla="*/ 48045 w 47625"/>
                            <a:gd name="connsiteY0" fmla="*/ 127 h 9525"/>
                            <a:gd name="connsiteX1" fmla="*/ 420 w 47625"/>
                            <a:gd name="connsiteY1" fmla="*/ 127 h 9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47625" h="9525">
                              <a:moveTo>
                                <a:pt x="48045" y="127"/>
                              </a:moveTo>
                              <a:lnTo>
                                <a:pt x="420" y="127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451" name="Freeform: Shape 450">
                          <a:extLst>
                            <a:ext uri="{FF2B5EF4-FFF2-40B4-BE49-F238E27FC236}">
                              <a16:creationId xmlns:a16="http://schemas.microsoft.com/office/drawing/2014/main" id="{1E0426F2-D3B8-45CD-BF71-1847C8987C9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86529" y="3983786"/>
                          <a:ext cx="47625" cy="9525"/>
                        </a:xfrm>
                        <a:custGeom>
                          <a:avLst/>
                          <a:gdLst>
                            <a:gd name="connsiteX0" fmla="*/ 48045 w 47625"/>
                            <a:gd name="connsiteY0" fmla="*/ 97 h 9525"/>
                            <a:gd name="connsiteX1" fmla="*/ 420 w 47625"/>
                            <a:gd name="connsiteY1" fmla="*/ 97 h 9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47625" h="9525">
                              <a:moveTo>
                                <a:pt x="48045" y="97"/>
                              </a:moveTo>
                              <a:lnTo>
                                <a:pt x="420" y="97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452" name="Freeform: Shape 451">
                          <a:extLst>
                            <a:ext uri="{FF2B5EF4-FFF2-40B4-BE49-F238E27FC236}">
                              <a16:creationId xmlns:a16="http://schemas.microsoft.com/office/drawing/2014/main" id="{D319BFD2-D29E-4906-A196-F6173FF75FA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86529" y="3698036"/>
                          <a:ext cx="47625" cy="9525"/>
                        </a:xfrm>
                        <a:custGeom>
                          <a:avLst/>
                          <a:gdLst>
                            <a:gd name="connsiteX0" fmla="*/ 48045 w 47625"/>
                            <a:gd name="connsiteY0" fmla="*/ 67 h 9525"/>
                            <a:gd name="connsiteX1" fmla="*/ 420 w 47625"/>
                            <a:gd name="connsiteY1" fmla="*/ 67 h 9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47625" h="9525">
                              <a:moveTo>
                                <a:pt x="48045" y="67"/>
                              </a:moveTo>
                              <a:lnTo>
                                <a:pt x="420" y="67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453" name="Freeform: Shape 452">
                          <a:extLst>
                            <a:ext uri="{FF2B5EF4-FFF2-40B4-BE49-F238E27FC236}">
                              <a16:creationId xmlns:a16="http://schemas.microsoft.com/office/drawing/2014/main" id="{0E2F3069-0946-4974-97C4-6B69B6BCD58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86529" y="3412286"/>
                          <a:ext cx="47625" cy="9525"/>
                        </a:xfrm>
                        <a:custGeom>
                          <a:avLst/>
                          <a:gdLst>
                            <a:gd name="connsiteX0" fmla="*/ 48045 w 47625"/>
                            <a:gd name="connsiteY0" fmla="*/ 37 h 9525"/>
                            <a:gd name="connsiteX1" fmla="*/ 420 w 47625"/>
                            <a:gd name="connsiteY1" fmla="*/ 37 h 9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47625" h="9525">
                              <a:moveTo>
                                <a:pt x="48045" y="37"/>
                              </a:moveTo>
                              <a:lnTo>
                                <a:pt x="420" y="37"/>
                              </a:lnTo>
                            </a:path>
                          </a:pathLst>
                        </a:custGeom>
                        <a:ln w="9525" cap="flat">
                          <a:solidFill>
                            <a:srgbClr val="888888"/>
                          </a:solidFill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</p:grpSp>
                  <p:grpSp>
                    <p:nvGrpSpPr>
                      <p:cNvPr id="454" name="Graphic 2">
                        <a:extLst>
                          <a:ext uri="{FF2B5EF4-FFF2-40B4-BE49-F238E27FC236}">
                            <a16:creationId xmlns:a16="http://schemas.microsoft.com/office/drawing/2014/main" id="{A0777D95-AD03-47FD-9240-D09DEB10999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976014" y="3290366"/>
                        <a:ext cx="407484" cy="3103721"/>
                        <a:chOff x="3976014" y="3290366"/>
                        <a:chExt cx="407484" cy="3103721"/>
                      </a:xfrm>
                      <a:solidFill>
                        <a:srgbClr val="000000"/>
                      </a:solidFill>
                    </p:grpSpPr>
                    <p:sp>
                      <p:nvSpPr>
                        <p:cNvPr id="455" name="TextBox 454">
                          <a:extLst>
                            <a:ext uri="{FF2B5EF4-FFF2-40B4-BE49-F238E27FC236}">
                              <a16:creationId xmlns:a16="http://schemas.microsoft.com/office/drawing/2014/main" id="{EAB636B9-D395-4340-B592-7A21965E332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033164" y="6147866"/>
                          <a:ext cx="341760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ea typeface="Lato"/>
                              <a:cs typeface="Lato"/>
                              <a:sym typeface="Lato"/>
                              <a:rtl val="0"/>
                            </a:rPr>
                            <a:t>0%</a:t>
                          </a:r>
                        </a:p>
                      </p:txBody>
                    </p:sp>
                    <p:sp>
                      <p:nvSpPr>
                        <p:cNvPr id="456" name="TextBox 455">
                          <a:extLst>
                            <a:ext uri="{FF2B5EF4-FFF2-40B4-BE49-F238E27FC236}">
                              <a16:creationId xmlns:a16="http://schemas.microsoft.com/office/drawing/2014/main" id="{BB14BD9B-5D50-4A1C-8B25-63C16CC0FFE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033164" y="5862116"/>
                          <a:ext cx="341760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ea typeface="Lato"/>
                              <a:cs typeface="Lato"/>
                              <a:sym typeface="Lato"/>
                              <a:rtl val="0"/>
                            </a:rPr>
                            <a:t>5%</a:t>
                          </a:r>
                        </a:p>
                      </p:txBody>
                    </p:sp>
                    <p:sp>
                      <p:nvSpPr>
                        <p:cNvPr id="457" name="TextBox 456">
                          <a:extLst>
                            <a:ext uri="{FF2B5EF4-FFF2-40B4-BE49-F238E27FC236}">
                              <a16:creationId xmlns:a16="http://schemas.microsoft.com/office/drawing/2014/main" id="{1A4FA7D0-928B-43EA-9562-92A46C8A90B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976014" y="5576366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ea typeface="Lato"/>
                              <a:cs typeface="Lato"/>
                              <a:sym typeface="Lato"/>
                              <a:rtl val="0"/>
                            </a:rPr>
                            <a:t>10%</a:t>
                          </a:r>
                        </a:p>
                      </p:txBody>
                    </p:sp>
                    <p:sp>
                      <p:nvSpPr>
                        <p:cNvPr id="458" name="TextBox 457">
                          <a:extLst>
                            <a:ext uri="{FF2B5EF4-FFF2-40B4-BE49-F238E27FC236}">
                              <a16:creationId xmlns:a16="http://schemas.microsoft.com/office/drawing/2014/main" id="{51E0568C-869A-400E-A25D-3A41D745C39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976014" y="5290616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ea typeface="Lato"/>
                              <a:cs typeface="Lato"/>
                              <a:sym typeface="Lato"/>
                              <a:rtl val="0"/>
                            </a:rPr>
                            <a:t>15%</a:t>
                          </a:r>
                        </a:p>
                      </p:txBody>
                    </p:sp>
                    <p:sp>
                      <p:nvSpPr>
                        <p:cNvPr id="459" name="TextBox 458">
                          <a:extLst>
                            <a:ext uri="{FF2B5EF4-FFF2-40B4-BE49-F238E27FC236}">
                              <a16:creationId xmlns:a16="http://schemas.microsoft.com/office/drawing/2014/main" id="{23CE05F5-9AEA-4024-8DAA-61A4E1C18F2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976014" y="5004866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ea typeface="Lato"/>
                              <a:cs typeface="Lato"/>
                              <a:sym typeface="Lato"/>
                              <a:rtl val="0"/>
                            </a:rPr>
                            <a:t>20%</a:t>
                          </a:r>
                        </a:p>
                      </p:txBody>
                    </p:sp>
                    <p:sp>
                      <p:nvSpPr>
                        <p:cNvPr id="460" name="TextBox 459">
                          <a:extLst>
                            <a:ext uri="{FF2B5EF4-FFF2-40B4-BE49-F238E27FC236}">
                              <a16:creationId xmlns:a16="http://schemas.microsoft.com/office/drawing/2014/main" id="{3EF60B44-6B26-4F4F-BEC7-1790E605ABB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976014" y="4719116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ea typeface="Lato"/>
                              <a:cs typeface="Lato"/>
                              <a:sym typeface="Lato"/>
                              <a:rtl val="0"/>
                            </a:rPr>
                            <a:t>25%</a:t>
                          </a:r>
                        </a:p>
                      </p:txBody>
                    </p:sp>
                    <p:sp>
                      <p:nvSpPr>
                        <p:cNvPr id="461" name="TextBox 460">
                          <a:extLst>
                            <a:ext uri="{FF2B5EF4-FFF2-40B4-BE49-F238E27FC236}">
                              <a16:creationId xmlns:a16="http://schemas.microsoft.com/office/drawing/2014/main" id="{1AEBB9C4-FE79-4F71-AAD0-95AC0010B5F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976014" y="4433366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ea typeface="Lato"/>
                              <a:cs typeface="Lato"/>
                              <a:sym typeface="Lato"/>
                              <a:rtl val="0"/>
                            </a:rPr>
                            <a:t>30%</a:t>
                          </a:r>
                        </a:p>
                      </p:txBody>
                    </p:sp>
                    <p:sp>
                      <p:nvSpPr>
                        <p:cNvPr id="462" name="TextBox 461">
                          <a:extLst>
                            <a:ext uri="{FF2B5EF4-FFF2-40B4-BE49-F238E27FC236}">
                              <a16:creationId xmlns:a16="http://schemas.microsoft.com/office/drawing/2014/main" id="{7BF569C0-E0D1-4D50-A3B4-471055FF5B1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976014" y="4147616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ea typeface="Lato"/>
                              <a:cs typeface="Lato"/>
                              <a:sym typeface="Lato"/>
                              <a:rtl val="0"/>
                            </a:rPr>
                            <a:t>35%</a:t>
                          </a:r>
                        </a:p>
                      </p:txBody>
                    </p:sp>
                    <p:sp>
                      <p:nvSpPr>
                        <p:cNvPr id="463" name="TextBox 462">
                          <a:extLst>
                            <a:ext uri="{FF2B5EF4-FFF2-40B4-BE49-F238E27FC236}">
                              <a16:creationId xmlns:a16="http://schemas.microsoft.com/office/drawing/2014/main" id="{EF5765B3-6860-4732-A115-DE19C3410F7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976014" y="3861866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ea typeface="Lato"/>
                              <a:cs typeface="Lato"/>
                              <a:sym typeface="Lato"/>
                              <a:rtl val="0"/>
                            </a:rPr>
                            <a:t>40%</a:t>
                          </a:r>
                        </a:p>
                      </p:txBody>
                    </p:sp>
                    <p:sp>
                      <p:nvSpPr>
                        <p:cNvPr id="464" name="TextBox 463">
                          <a:extLst>
                            <a:ext uri="{FF2B5EF4-FFF2-40B4-BE49-F238E27FC236}">
                              <a16:creationId xmlns:a16="http://schemas.microsoft.com/office/drawing/2014/main" id="{41A0FF5F-D2A7-44ED-8010-D46370DADF2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976014" y="3576116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ea typeface="Lato"/>
                              <a:cs typeface="Lato"/>
                              <a:sym typeface="Lato"/>
                              <a:rtl val="0"/>
                            </a:rPr>
                            <a:t>45%</a:t>
                          </a:r>
                        </a:p>
                      </p:txBody>
                    </p:sp>
                    <p:sp>
                      <p:nvSpPr>
                        <p:cNvPr id="465" name="TextBox 464">
                          <a:extLst>
                            <a:ext uri="{FF2B5EF4-FFF2-40B4-BE49-F238E27FC236}">
                              <a16:creationId xmlns:a16="http://schemas.microsoft.com/office/drawing/2014/main" id="{061C3E26-48C7-48BD-BDC6-9304FAA6D8E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976014" y="3290366"/>
                          <a:ext cx="40748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ea typeface="Lato"/>
                              <a:cs typeface="Lato"/>
                              <a:sym typeface="Lato"/>
                              <a:rtl val="0"/>
                            </a:rPr>
                            <a:t>50%</a:t>
                          </a:r>
                        </a:p>
                      </p:txBody>
                    </p:sp>
                  </p:grpSp>
                  <p:sp>
                    <p:nvSpPr>
                      <p:cNvPr id="466" name="Freeform: Shape 465">
                        <a:extLst>
                          <a:ext uri="{FF2B5EF4-FFF2-40B4-BE49-F238E27FC236}">
                            <a16:creationId xmlns:a16="http://schemas.microsoft.com/office/drawing/2014/main" id="{AE9A8468-7DB5-4AD8-820B-DA9D5F9DDB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34154" y="3412286"/>
                        <a:ext cx="9525" cy="2857500"/>
                      </a:xfrm>
                      <a:custGeom>
                        <a:avLst/>
                        <a:gdLst>
                          <a:gd name="connsiteX0" fmla="*/ 420 w 9525"/>
                          <a:gd name="connsiteY0" fmla="*/ 2857837 h 2857500"/>
                          <a:gd name="connsiteX1" fmla="*/ 420 w 9525"/>
                          <a:gd name="connsiteY1" fmla="*/ 337 h 28575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9525" h="2857500">
                            <a:moveTo>
                              <a:pt x="420" y="2857837"/>
                            </a:moveTo>
                            <a:lnTo>
                              <a:pt x="420" y="337"/>
                            </a:lnTo>
                          </a:path>
                        </a:pathLst>
                      </a:custGeom>
                      <a:ln w="9525" cap="flat">
                        <a:solidFill>
                          <a:srgbClr val="888888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sp>
                    <p:nvSpPr>
                      <p:cNvPr id="467" name="TextBox 466">
                        <a:extLst>
                          <a:ext uri="{FF2B5EF4-FFF2-40B4-BE49-F238E27FC236}">
                            <a16:creationId xmlns:a16="http://schemas.microsoft.com/office/drawing/2014/main" id="{E2F5C643-DD28-42B7-987C-89D9046581B5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6200000">
                        <a:off x="3647622" y="4717926"/>
                        <a:ext cx="611065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l"/>
                        <a:r>
                          <a:rPr lang="en-US" sz="1000" b="1" spc="0" baseline="0">
                            <a:solidFill>
                              <a:srgbClr val="000000"/>
                            </a:solidFill>
                            <a:ea typeface="Lato"/>
                            <a:cs typeface="Lato"/>
                            <a:sym typeface="Lato"/>
                            <a:rtl val="0"/>
                          </a:rPr>
                          <a:t>Donor 2</a:t>
                        </a:r>
                      </a:p>
                    </p:txBody>
                  </p:sp>
                </p:grpSp>
              </p:grpSp>
              <p:sp>
                <p:nvSpPr>
                  <p:cNvPr id="468" name="Freeform: Shape 467">
                    <a:extLst>
                      <a:ext uri="{FF2B5EF4-FFF2-40B4-BE49-F238E27FC236}">
                        <a16:creationId xmlns:a16="http://schemas.microsoft.com/office/drawing/2014/main" id="{AF77DF73-AEC7-45B5-A978-D14D9ABE63C1}"/>
                      </a:ext>
                    </a:extLst>
                  </p:cNvPr>
                  <p:cNvSpPr/>
                  <p:nvPr/>
                </p:nvSpPr>
                <p:spPr>
                  <a:xfrm>
                    <a:off x="4329392" y="3407524"/>
                    <a:ext cx="2857500" cy="2857500"/>
                  </a:xfrm>
                  <a:custGeom>
                    <a:avLst/>
                    <a:gdLst>
                      <a:gd name="connsiteX0" fmla="*/ 419 w 2857500"/>
                      <a:gd name="connsiteY0" fmla="*/ 2857536 h 2857500"/>
                      <a:gd name="connsiteX1" fmla="*/ 2857919 w 2857500"/>
                      <a:gd name="connsiteY1" fmla="*/ 36 h 2857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00" h="2857500">
                        <a:moveTo>
                          <a:pt x="419" y="2857536"/>
                        </a:moveTo>
                        <a:lnTo>
                          <a:pt x="2857919" y="36"/>
                        </a:lnTo>
                      </a:path>
                    </a:pathLst>
                  </a:custGeom>
                  <a:noFill/>
                  <a:ln w="19050" cap="flat">
                    <a:solidFill>
                      <a:srgbClr val="4C78A8"/>
                    </a:solidFill>
                    <a:custDash>
                      <a:ds d="375000" sp="375000"/>
                    </a:custDash>
                    <a:miter/>
                  </a:ln>
                </p:spPr>
                <p:txBody>
                  <a:bodyPr rtlCol="0" anchor="ctr"/>
                  <a:lstStyle/>
                  <a:p>
                    <a:endParaRPr lang="en-US" sz="1000"/>
                  </a:p>
                </p:txBody>
              </p:sp>
              <p:grpSp>
                <p:nvGrpSpPr>
                  <p:cNvPr id="469" name="Graphic 2">
                    <a:extLst>
                      <a:ext uri="{FF2B5EF4-FFF2-40B4-BE49-F238E27FC236}">
                        <a16:creationId xmlns:a16="http://schemas.microsoft.com/office/drawing/2014/main" id="{05C28301-256D-4100-93DE-FFF1F986183C}"/>
                      </a:ext>
                    </a:extLst>
                  </p:cNvPr>
                  <p:cNvGrpSpPr/>
                  <p:nvPr/>
                </p:nvGrpSpPr>
                <p:grpSpPr>
                  <a:xfrm>
                    <a:off x="4303306" y="3971692"/>
                    <a:ext cx="2462547" cy="2319416"/>
                    <a:chOff x="4303306" y="3971692"/>
                    <a:chExt cx="2462547" cy="2319416"/>
                  </a:xfrm>
                  <a:noFill/>
                </p:grpSpPr>
                <p:sp>
                  <p:nvSpPr>
                    <p:cNvPr id="470" name="Freeform: Shape 469">
                      <a:extLst>
                        <a:ext uri="{FF2B5EF4-FFF2-40B4-BE49-F238E27FC236}">
                          <a16:creationId xmlns:a16="http://schemas.microsoft.com/office/drawing/2014/main" id="{43814F07-86CF-432A-AF9E-D516D2E3A5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4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4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471" name="Freeform: Shape 470">
                      <a:extLst>
                        <a:ext uri="{FF2B5EF4-FFF2-40B4-BE49-F238E27FC236}">
                          <a16:creationId xmlns:a16="http://schemas.microsoft.com/office/drawing/2014/main" id="{B0993F26-4630-4C1F-A259-7DD3CA1DE5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236490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6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7"/>
                            <a:pt x="40911" y="52506"/>
                            <a:pt x="26504" y="52506"/>
                          </a:cubicBezTo>
                          <a:cubicBezTo>
                            <a:pt x="12098" y="52506"/>
                            <a:pt x="419" y="40827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4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472" name="Freeform: Shape 471">
                      <a:extLst>
                        <a:ext uri="{FF2B5EF4-FFF2-40B4-BE49-F238E27FC236}">
                          <a16:creationId xmlns:a16="http://schemas.microsoft.com/office/drawing/2014/main" id="{63806F01-7F8E-46BB-AF58-13A328ECE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7503" y="6147803"/>
                      <a:ext cx="52170" cy="52170"/>
                    </a:xfrm>
                    <a:custGeom>
                      <a:avLst/>
                      <a:gdLst>
                        <a:gd name="connsiteX0" fmla="*/ 52591 w 52170"/>
                        <a:gd name="connsiteY0" fmla="*/ 26412 h 52170"/>
                        <a:gd name="connsiteX1" fmla="*/ 26506 w 52170"/>
                        <a:gd name="connsiteY1" fmla="*/ 52497 h 52170"/>
                        <a:gd name="connsiteX2" fmla="*/ 420 w 52170"/>
                        <a:gd name="connsiteY2" fmla="*/ 26412 h 52170"/>
                        <a:gd name="connsiteX3" fmla="*/ 26506 w 52170"/>
                        <a:gd name="connsiteY3" fmla="*/ 326 h 52170"/>
                        <a:gd name="connsiteX4" fmla="*/ 52591 w 52170"/>
                        <a:gd name="connsiteY4" fmla="*/ 26412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1" y="26412"/>
                          </a:moveTo>
                          <a:cubicBezTo>
                            <a:pt x="52591" y="40818"/>
                            <a:pt x="40912" y="52497"/>
                            <a:pt x="26506" y="52497"/>
                          </a:cubicBezTo>
                          <a:cubicBezTo>
                            <a:pt x="12099" y="52497"/>
                            <a:pt x="420" y="40818"/>
                            <a:pt x="420" y="26412"/>
                          </a:cubicBezTo>
                          <a:cubicBezTo>
                            <a:pt x="420" y="12005"/>
                            <a:pt x="12099" y="326"/>
                            <a:pt x="26506" y="326"/>
                          </a:cubicBezTo>
                          <a:cubicBezTo>
                            <a:pt x="40912" y="326"/>
                            <a:pt x="52591" y="12005"/>
                            <a:pt x="52591" y="26412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473" name="Freeform: Shape 472">
                      <a:extLst>
                        <a:ext uri="{FF2B5EF4-FFF2-40B4-BE49-F238E27FC236}">
                          <a16:creationId xmlns:a16="http://schemas.microsoft.com/office/drawing/2014/main" id="{522E8A36-220B-4563-BCDF-A0871C83DA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5715" y="6202743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17 h 52170"/>
                        <a:gd name="connsiteX1" fmla="*/ 26505 w 52170"/>
                        <a:gd name="connsiteY1" fmla="*/ 52503 h 52170"/>
                        <a:gd name="connsiteX2" fmla="*/ 419 w 52170"/>
                        <a:gd name="connsiteY2" fmla="*/ 26417 h 52170"/>
                        <a:gd name="connsiteX3" fmla="*/ 26505 w 52170"/>
                        <a:gd name="connsiteY3" fmla="*/ 332 h 52170"/>
                        <a:gd name="connsiteX4" fmla="*/ 52590 w 52170"/>
                        <a:gd name="connsiteY4" fmla="*/ 26417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17"/>
                          </a:moveTo>
                          <a:cubicBezTo>
                            <a:pt x="52590" y="40824"/>
                            <a:pt x="40911" y="52503"/>
                            <a:pt x="26505" y="52503"/>
                          </a:cubicBezTo>
                          <a:cubicBezTo>
                            <a:pt x="12098" y="52503"/>
                            <a:pt x="419" y="40824"/>
                            <a:pt x="419" y="26417"/>
                          </a:cubicBezTo>
                          <a:cubicBezTo>
                            <a:pt x="419" y="12011"/>
                            <a:pt x="12098" y="332"/>
                            <a:pt x="26505" y="332"/>
                          </a:cubicBezTo>
                          <a:cubicBezTo>
                            <a:pt x="40911" y="332"/>
                            <a:pt x="52590" y="12011"/>
                            <a:pt x="52590" y="26417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474" name="Freeform: Shape 473">
                      <a:extLst>
                        <a:ext uri="{FF2B5EF4-FFF2-40B4-BE49-F238E27FC236}">
                          <a16:creationId xmlns:a16="http://schemas.microsoft.com/office/drawing/2014/main" id="{BFC4EBC4-325C-4D86-8C81-3E7A23D977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4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4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475" name="Freeform: Shape 474">
                      <a:extLst>
                        <a:ext uri="{FF2B5EF4-FFF2-40B4-BE49-F238E27FC236}">
                          <a16:creationId xmlns:a16="http://schemas.microsoft.com/office/drawing/2014/main" id="{8AF00FF7-48A4-47F5-8FB3-D5FA9CF34B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6714" y="6094530"/>
                      <a:ext cx="52170" cy="52170"/>
                    </a:xfrm>
                    <a:custGeom>
                      <a:avLst/>
                      <a:gdLst>
                        <a:gd name="connsiteX0" fmla="*/ 52594 w 52170"/>
                        <a:gd name="connsiteY0" fmla="*/ 26406 h 52170"/>
                        <a:gd name="connsiteX1" fmla="*/ 26509 w 52170"/>
                        <a:gd name="connsiteY1" fmla="*/ 52491 h 52170"/>
                        <a:gd name="connsiteX2" fmla="*/ 424 w 52170"/>
                        <a:gd name="connsiteY2" fmla="*/ 26406 h 52170"/>
                        <a:gd name="connsiteX3" fmla="*/ 26509 w 52170"/>
                        <a:gd name="connsiteY3" fmla="*/ 321 h 52170"/>
                        <a:gd name="connsiteX4" fmla="*/ 52594 w 52170"/>
                        <a:gd name="connsiteY4" fmla="*/ 26406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4" y="26406"/>
                          </a:moveTo>
                          <a:cubicBezTo>
                            <a:pt x="52594" y="40813"/>
                            <a:pt x="40915" y="52491"/>
                            <a:pt x="26509" y="52491"/>
                          </a:cubicBezTo>
                          <a:cubicBezTo>
                            <a:pt x="12102" y="52491"/>
                            <a:pt x="424" y="40813"/>
                            <a:pt x="424" y="26406"/>
                          </a:cubicBezTo>
                          <a:cubicBezTo>
                            <a:pt x="424" y="12000"/>
                            <a:pt x="12102" y="321"/>
                            <a:pt x="26509" y="321"/>
                          </a:cubicBezTo>
                          <a:cubicBezTo>
                            <a:pt x="40915" y="321"/>
                            <a:pt x="52594" y="12000"/>
                            <a:pt x="52594" y="26406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476" name="Freeform: Shape 475">
                      <a:extLst>
                        <a:ext uri="{FF2B5EF4-FFF2-40B4-BE49-F238E27FC236}">
                          <a16:creationId xmlns:a16="http://schemas.microsoft.com/office/drawing/2014/main" id="{FEB91F18-28BB-4DE2-9509-BB190EF9EC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8429" y="6201924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17 h 52170"/>
                        <a:gd name="connsiteX1" fmla="*/ 26505 w 52170"/>
                        <a:gd name="connsiteY1" fmla="*/ 52503 h 52170"/>
                        <a:gd name="connsiteX2" fmla="*/ 420 w 52170"/>
                        <a:gd name="connsiteY2" fmla="*/ 26417 h 52170"/>
                        <a:gd name="connsiteX3" fmla="*/ 26505 w 52170"/>
                        <a:gd name="connsiteY3" fmla="*/ 332 h 52170"/>
                        <a:gd name="connsiteX4" fmla="*/ 52590 w 52170"/>
                        <a:gd name="connsiteY4" fmla="*/ 26417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17"/>
                          </a:moveTo>
                          <a:cubicBezTo>
                            <a:pt x="52590" y="40824"/>
                            <a:pt x="40911" y="52503"/>
                            <a:pt x="26505" y="52503"/>
                          </a:cubicBezTo>
                          <a:cubicBezTo>
                            <a:pt x="12098" y="52503"/>
                            <a:pt x="420" y="40824"/>
                            <a:pt x="420" y="26417"/>
                          </a:cubicBezTo>
                          <a:cubicBezTo>
                            <a:pt x="420" y="12011"/>
                            <a:pt x="12098" y="332"/>
                            <a:pt x="26505" y="332"/>
                          </a:cubicBezTo>
                          <a:cubicBezTo>
                            <a:pt x="40911" y="332"/>
                            <a:pt x="52590" y="12011"/>
                            <a:pt x="52590" y="26417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477" name="Freeform: Shape 476">
                      <a:extLst>
                        <a:ext uri="{FF2B5EF4-FFF2-40B4-BE49-F238E27FC236}">
                          <a16:creationId xmlns:a16="http://schemas.microsoft.com/office/drawing/2014/main" id="{63C5F84F-B0E9-45D6-8BCC-981868F05E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5632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5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5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5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5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478" name="Freeform: Shape 477">
                      <a:extLst>
                        <a:ext uri="{FF2B5EF4-FFF2-40B4-BE49-F238E27FC236}">
                          <a16:creationId xmlns:a16="http://schemas.microsoft.com/office/drawing/2014/main" id="{28D24D69-6F3E-4A9F-A035-9241C1BDD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5241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4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4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479" name="Freeform: Shape 478">
                      <a:extLst>
                        <a:ext uri="{FF2B5EF4-FFF2-40B4-BE49-F238E27FC236}">
                          <a16:creationId xmlns:a16="http://schemas.microsoft.com/office/drawing/2014/main" id="{ED0147A3-4DA2-43E4-8695-9F69E38209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4718" y="3971692"/>
                      <a:ext cx="52170" cy="52170"/>
                    </a:xfrm>
                    <a:custGeom>
                      <a:avLst/>
                      <a:gdLst>
                        <a:gd name="connsiteX0" fmla="*/ 52824 w 52170"/>
                        <a:gd name="connsiteY0" fmla="*/ 26183 h 52170"/>
                        <a:gd name="connsiteX1" fmla="*/ 26739 w 52170"/>
                        <a:gd name="connsiteY1" fmla="*/ 52268 h 52170"/>
                        <a:gd name="connsiteX2" fmla="*/ 653 w 52170"/>
                        <a:gd name="connsiteY2" fmla="*/ 26183 h 52170"/>
                        <a:gd name="connsiteX3" fmla="*/ 26739 w 52170"/>
                        <a:gd name="connsiteY3" fmla="*/ 98 h 52170"/>
                        <a:gd name="connsiteX4" fmla="*/ 52824 w 52170"/>
                        <a:gd name="connsiteY4" fmla="*/ 26183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824" y="26183"/>
                          </a:moveTo>
                          <a:cubicBezTo>
                            <a:pt x="52824" y="40590"/>
                            <a:pt x="41145" y="52268"/>
                            <a:pt x="26739" y="52268"/>
                          </a:cubicBezTo>
                          <a:cubicBezTo>
                            <a:pt x="12332" y="52268"/>
                            <a:pt x="653" y="40590"/>
                            <a:pt x="653" y="26183"/>
                          </a:cubicBezTo>
                          <a:cubicBezTo>
                            <a:pt x="653" y="11777"/>
                            <a:pt x="12332" y="98"/>
                            <a:pt x="26739" y="98"/>
                          </a:cubicBezTo>
                          <a:cubicBezTo>
                            <a:pt x="41145" y="98"/>
                            <a:pt x="52824" y="11777"/>
                            <a:pt x="52824" y="26183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480" name="Freeform: Shape 479">
                      <a:extLst>
                        <a:ext uri="{FF2B5EF4-FFF2-40B4-BE49-F238E27FC236}">
                          <a16:creationId xmlns:a16="http://schemas.microsoft.com/office/drawing/2014/main" id="{6F01000B-0E72-4A1A-9046-5DE4A68DD8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42327" y="6177035"/>
                      <a:ext cx="52170" cy="52170"/>
                    </a:xfrm>
                    <a:custGeom>
                      <a:avLst/>
                      <a:gdLst>
                        <a:gd name="connsiteX0" fmla="*/ 52604 w 52170"/>
                        <a:gd name="connsiteY0" fmla="*/ 26415 h 52170"/>
                        <a:gd name="connsiteX1" fmla="*/ 26519 w 52170"/>
                        <a:gd name="connsiteY1" fmla="*/ 52500 h 52170"/>
                        <a:gd name="connsiteX2" fmla="*/ 434 w 52170"/>
                        <a:gd name="connsiteY2" fmla="*/ 26415 h 52170"/>
                        <a:gd name="connsiteX3" fmla="*/ 26519 w 52170"/>
                        <a:gd name="connsiteY3" fmla="*/ 330 h 52170"/>
                        <a:gd name="connsiteX4" fmla="*/ 52604 w 52170"/>
                        <a:gd name="connsiteY4" fmla="*/ 26415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604" y="26415"/>
                          </a:moveTo>
                          <a:cubicBezTo>
                            <a:pt x="52604" y="40821"/>
                            <a:pt x="40925" y="52500"/>
                            <a:pt x="26519" y="52500"/>
                          </a:cubicBezTo>
                          <a:cubicBezTo>
                            <a:pt x="12112" y="52500"/>
                            <a:pt x="434" y="40821"/>
                            <a:pt x="434" y="26415"/>
                          </a:cubicBezTo>
                          <a:cubicBezTo>
                            <a:pt x="434" y="12008"/>
                            <a:pt x="12112" y="330"/>
                            <a:pt x="26519" y="330"/>
                          </a:cubicBezTo>
                          <a:cubicBezTo>
                            <a:pt x="40925" y="330"/>
                            <a:pt x="52604" y="12008"/>
                            <a:pt x="52604" y="26415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481" name="Freeform: Shape 480">
                      <a:extLst>
                        <a:ext uri="{FF2B5EF4-FFF2-40B4-BE49-F238E27FC236}">
                          <a16:creationId xmlns:a16="http://schemas.microsoft.com/office/drawing/2014/main" id="{FC868387-7E6B-418F-BA56-70BD1155CD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5127" y="6234547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6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7"/>
                            <a:pt x="40911" y="52506"/>
                            <a:pt x="26504" y="52506"/>
                          </a:cubicBezTo>
                          <a:cubicBezTo>
                            <a:pt x="12098" y="52506"/>
                            <a:pt x="419" y="40827"/>
                            <a:pt x="419" y="26421"/>
                          </a:cubicBezTo>
                          <a:cubicBezTo>
                            <a:pt x="419" y="12014"/>
                            <a:pt x="12098" y="336"/>
                            <a:pt x="26504" y="336"/>
                          </a:cubicBezTo>
                          <a:cubicBezTo>
                            <a:pt x="40911" y="336"/>
                            <a:pt x="52590" y="12014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482" name="Freeform: Shape 481">
                      <a:extLst>
                        <a:ext uri="{FF2B5EF4-FFF2-40B4-BE49-F238E27FC236}">
                          <a16:creationId xmlns:a16="http://schemas.microsoft.com/office/drawing/2014/main" id="{3B869AA6-6529-47B0-92EA-88EB4E68E1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0529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5 w 52170"/>
                        <a:gd name="connsiteY1" fmla="*/ 52507 h 52170"/>
                        <a:gd name="connsiteX2" fmla="*/ 420 w 52170"/>
                        <a:gd name="connsiteY2" fmla="*/ 26421 h 52170"/>
                        <a:gd name="connsiteX3" fmla="*/ 26505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5" y="52507"/>
                          </a:cubicBezTo>
                          <a:cubicBezTo>
                            <a:pt x="12099" y="52507"/>
                            <a:pt x="420" y="40828"/>
                            <a:pt x="420" y="26421"/>
                          </a:cubicBezTo>
                          <a:cubicBezTo>
                            <a:pt x="420" y="12015"/>
                            <a:pt x="12099" y="336"/>
                            <a:pt x="26505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483" name="Freeform: Shape 482">
                      <a:extLst>
                        <a:ext uri="{FF2B5EF4-FFF2-40B4-BE49-F238E27FC236}">
                          <a16:creationId xmlns:a16="http://schemas.microsoft.com/office/drawing/2014/main" id="{8ED8CA81-C35D-4673-9C78-902184851C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4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4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484" name="Freeform: Shape 483">
                      <a:extLst>
                        <a:ext uri="{FF2B5EF4-FFF2-40B4-BE49-F238E27FC236}">
                          <a16:creationId xmlns:a16="http://schemas.microsoft.com/office/drawing/2014/main" id="{77FA4366-1C27-42F5-9BEC-4F03B3ECFE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3684" y="4008378"/>
                      <a:ext cx="52170" cy="52170"/>
                    </a:xfrm>
                    <a:custGeom>
                      <a:avLst/>
                      <a:gdLst>
                        <a:gd name="connsiteX0" fmla="*/ 52843 w 52170"/>
                        <a:gd name="connsiteY0" fmla="*/ 26187 h 52170"/>
                        <a:gd name="connsiteX1" fmla="*/ 26757 w 52170"/>
                        <a:gd name="connsiteY1" fmla="*/ 52272 h 52170"/>
                        <a:gd name="connsiteX2" fmla="*/ 672 w 52170"/>
                        <a:gd name="connsiteY2" fmla="*/ 26187 h 52170"/>
                        <a:gd name="connsiteX3" fmla="*/ 26757 w 52170"/>
                        <a:gd name="connsiteY3" fmla="*/ 102 h 52170"/>
                        <a:gd name="connsiteX4" fmla="*/ 52843 w 52170"/>
                        <a:gd name="connsiteY4" fmla="*/ 26187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843" y="26187"/>
                          </a:moveTo>
                          <a:cubicBezTo>
                            <a:pt x="52843" y="40594"/>
                            <a:pt x="41164" y="52272"/>
                            <a:pt x="26757" y="52272"/>
                          </a:cubicBezTo>
                          <a:cubicBezTo>
                            <a:pt x="12351" y="52272"/>
                            <a:pt x="672" y="40594"/>
                            <a:pt x="672" y="26187"/>
                          </a:cubicBezTo>
                          <a:cubicBezTo>
                            <a:pt x="672" y="11781"/>
                            <a:pt x="12351" y="102"/>
                            <a:pt x="26757" y="102"/>
                          </a:cubicBezTo>
                          <a:cubicBezTo>
                            <a:pt x="41164" y="102"/>
                            <a:pt x="52843" y="11781"/>
                            <a:pt x="52843" y="26187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485" name="Freeform: Shape 484">
                      <a:extLst>
                        <a:ext uri="{FF2B5EF4-FFF2-40B4-BE49-F238E27FC236}">
                          <a16:creationId xmlns:a16="http://schemas.microsoft.com/office/drawing/2014/main" id="{A84E7DBB-7A72-4527-9A6E-16EABF2519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24582" y="5142363"/>
                      <a:ext cx="52170" cy="52170"/>
                    </a:xfrm>
                    <a:custGeom>
                      <a:avLst/>
                      <a:gdLst>
                        <a:gd name="connsiteX0" fmla="*/ 52749 w 52170"/>
                        <a:gd name="connsiteY0" fmla="*/ 26306 h 52170"/>
                        <a:gd name="connsiteX1" fmla="*/ 26664 w 52170"/>
                        <a:gd name="connsiteY1" fmla="*/ 52391 h 52170"/>
                        <a:gd name="connsiteX2" fmla="*/ 579 w 52170"/>
                        <a:gd name="connsiteY2" fmla="*/ 26306 h 52170"/>
                        <a:gd name="connsiteX3" fmla="*/ 26664 w 52170"/>
                        <a:gd name="connsiteY3" fmla="*/ 221 h 52170"/>
                        <a:gd name="connsiteX4" fmla="*/ 52749 w 52170"/>
                        <a:gd name="connsiteY4" fmla="*/ 26306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749" y="26306"/>
                          </a:moveTo>
                          <a:cubicBezTo>
                            <a:pt x="52749" y="40713"/>
                            <a:pt x="41070" y="52391"/>
                            <a:pt x="26664" y="52391"/>
                          </a:cubicBezTo>
                          <a:cubicBezTo>
                            <a:pt x="12258" y="52391"/>
                            <a:pt x="579" y="40713"/>
                            <a:pt x="579" y="26306"/>
                          </a:cubicBezTo>
                          <a:cubicBezTo>
                            <a:pt x="579" y="11900"/>
                            <a:pt x="12258" y="221"/>
                            <a:pt x="26664" y="221"/>
                          </a:cubicBezTo>
                          <a:cubicBezTo>
                            <a:pt x="41070" y="221"/>
                            <a:pt x="52749" y="11900"/>
                            <a:pt x="52749" y="26306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486" name="Freeform: Shape 485">
                      <a:extLst>
                        <a:ext uri="{FF2B5EF4-FFF2-40B4-BE49-F238E27FC236}">
                          <a16:creationId xmlns:a16="http://schemas.microsoft.com/office/drawing/2014/main" id="{3CC09587-9885-4EC1-B613-AC6503F23F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4573" y="6233290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6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5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7"/>
                            <a:pt x="40911" y="52506"/>
                            <a:pt x="26504" y="52506"/>
                          </a:cubicBezTo>
                          <a:cubicBezTo>
                            <a:pt x="12098" y="52506"/>
                            <a:pt x="419" y="40827"/>
                            <a:pt x="419" y="26421"/>
                          </a:cubicBezTo>
                          <a:cubicBezTo>
                            <a:pt x="419" y="12014"/>
                            <a:pt x="12098" y="335"/>
                            <a:pt x="26504" y="335"/>
                          </a:cubicBezTo>
                          <a:cubicBezTo>
                            <a:pt x="40911" y="335"/>
                            <a:pt x="52590" y="12014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487" name="Freeform: Shape 486">
                      <a:extLst>
                        <a:ext uri="{FF2B5EF4-FFF2-40B4-BE49-F238E27FC236}">
                          <a16:creationId xmlns:a16="http://schemas.microsoft.com/office/drawing/2014/main" id="{C899DBD7-FA75-4646-8ACD-DAC5B48C77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6192" y="6230490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0 h 52170"/>
                        <a:gd name="connsiteX1" fmla="*/ 26505 w 52170"/>
                        <a:gd name="connsiteY1" fmla="*/ 52506 h 52170"/>
                        <a:gd name="connsiteX2" fmla="*/ 419 w 52170"/>
                        <a:gd name="connsiteY2" fmla="*/ 26420 h 52170"/>
                        <a:gd name="connsiteX3" fmla="*/ 26505 w 52170"/>
                        <a:gd name="connsiteY3" fmla="*/ 335 h 52170"/>
                        <a:gd name="connsiteX4" fmla="*/ 52590 w 52170"/>
                        <a:gd name="connsiteY4" fmla="*/ 26420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0"/>
                          </a:moveTo>
                          <a:cubicBezTo>
                            <a:pt x="52590" y="40827"/>
                            <a:pt x="40911" y="52506"/>
                            <a:pt x="26505" y="52506"/>
                          </a:cubicBezTo>
                          <a:cubicBezTo>
                            <a:pt x="12098" y="52506"/>
                            <a:pt x="419" y="40827"/>
                            <a:pt x="419" y="26420"/>
                          </a:cubicBezTo>
                          <a:cubicBezTo>
                            <a:pt x="419" y="12014"/>
                            <a:pt x="12098" y="335"/>
                            <a:pt x="26505" y="335"/>
                          </a:cubicBezTo>
                          <a:cubicBezTo>
                            <a:pt x="40911" y="335"/>
                            <a:pt x="52590" y="12014"/>
                            <a:pt x="52590" y="2642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488" name="Freeform: Shape 487">
                      <a:extLst>
                        <a:ext uri="{FF2B5EF4-FFF2-40B4-BE49-F238E27FC236}">
                          <a16:creationId xmlns:a16="http://schemas.microsoft.com/office/drawing/2014/main" id="{1B20A482-BF0E-4824-9419-63B708F95B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5578" y="6234766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5 w 52170"/>
                        <a:gd name="connsiteY1" fmla="*/ 52506 h 52170"/>
                        <a:gd name="connsiteX2" fmla="*/ 419 w 52170"/>
                        <a:gd name="connsiteY2" fmla="*/ 26421 h 52170"/>
                        <a:gd name="connsiteX3" fmla="*/ 26505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7"/>
                            <a:pt x="40911" y="52506"/>
                            <a:pt x="26505" y="52506"/>
                          </a:cubicBezTo>
                          <a:cubicBezTo>
                            <a:pt x="12098" y="52506"/>
                            <a:pt x="419" y="40827"/>
                            <a:pt x="419" y="26421"/>
                          </a:cubicBezTo>
                          <a:cubicBezTo>
                            <a:pt x="419" y="12014"/>
                            <a:pt x="12098" y="336"/>
                            <a:pt x="26505" y="336"/>
                          </a:cubicBezTo>
                          <a:cubicBezTo>
                            <a:pt x="40911" y="336"/>
                            <a:pt x="52590" y="12014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489" name="Freeform: Shape 488">
                      <a:extLst>
                        <a:ext uri="{FF2B5EF4-FFF2-40B4-BE49-F238E27FC236}">
                          <a16:creationId xmlns:a16="http://schemas.microsoft.com/office/drawing/2014/main" id="{111EA8AE-4F77-4388-9D33-1D2BB16AEB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5585" y="62357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5 w 52170"/>
                        <a:gd name="connsiteY1" fmla="*/ 52506 h 52170"/>
                        <a:gd name="connsiteX2" fmla="*/ 419 w 52170"/>
                        <a:gd name="connsiteY2" fmla="*/ 26421 h 52170"/>
                        <a:gd name="connsiteX3" fmla="*/ 26505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7"/>
                            <a:pt x="40911" y="52506"/>
                            <a:pt x="26505" y="52506"/>
                          </a:cubicBezTo>
                          <a:cubicBezTo>
                            <a:pt x="12098" y="52506"/>
                            <a:pt x="419" y="40827"/>
                            <a:pt x="419" y="26421"/>
                          </a:cubicBezTo>
                          <a:cubicBezTo>
                            <a:pt x="419" y="12014"/>
                            <a:pt x="12098" y="336"/>
                            <a:pt x="26505" y="336"/>
                          </a:cubicBezTo>
                          <a:cubicBezTo>
                            <a:pt x="40911" y="336"/>
                            <a:pt x="52590" y="12014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490" name="Freeform: Shape 489">
                      <a:extLst>
                        <a:ext uri="{FF2B5EF4-FFF2-40B4-BE49-F238E27FC236}">
                          <a16:creationId xmlns:a16="http://schemas.microsoft.com/office/drawing/2014/main" id="{876A0EEF-F0AD-44E7-BC77-2DE836FDD3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52113" y="4807607"/>
                      <a:ext cx="52170" cy="52170"/>
                    </a:xfrm>
                    <a:custGeom>
                      <a:avLst/>
                      <a:gdLst>
                        <a:gd name="connsiteX0" fmla="*/ 52731 w 52170"/>
                        <a:gd name="connsiteY0" fmla="*/ 26271 h 52170"/>
                        <a:gd name="connsiteX1" fmla="*/ 26646 w 52170"/>
                        <a:gd name="connsiteY1" fmla="*/ 52356 h 52170"/>
                        <a:gd name="connsiteX2" fmla="*/ 561 w 52170"/>
                        <a:gd name="connsiteY2" fmla="*/ 26271 h 52170"/>
                        <a:gd name="connsiteX3" fmla="*/ 26646 w 52170"/>
                        <a:gd name="connsiteY3" fmla="*/ 186 h 52170"/>
                        <a:gd name="connsiteX4" fmla="*/ 52731 w 52170"/>
                        <a:gd name="connsiteY4" fmla="*/ 2627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731" y="26271"/>
                          </a:moveTo>
                          <a:cubicBezTo>
                            <a:pt x="52731" y="40677"/>
                            <a:pt x="41052" y="52356"/>
                            <a:pt x="26646" y="52356"/>
                          </a:cubicBezTo>
                          <a:cubicBezTo>
                            <a:pt x="12239" y="52356"/>
                            <a:pt x="561" y="40677"/>
                            <a:pt x="561" y="26271"/>
                          </a:cubicBezTo>
                          <a:cubicBezTo>
                            <a:pt x="561" y="11865"/>
                            <a:pt x="12239" y="186"/>
                            <a:pt x="26646" y="186"/>
                          </a:cubicBezTo>
                          <a:cubicBezTo>
                            <a:pt x="41052" y="186"/>
                            <a:pt x="52731" y="11865"/>
                            <a:pt x="52731" y="2627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491" name="Freeform: Shape 490">
                      <a:extLst>
                        <a:ext uri="{FF2B5EF4-FFF2-40B4-BE49-F238E27FC236}">
                          <a16:creationId xmlns:a16="http://schemas.microsoft.com/office/drawing/2014/main" id="{ACECAEF5-7AD0-40E3-A08B-305A937C18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4262" y="4490796"/>
                      <a:ext cx="52170" cy="52170"/>
                    </a:xfrm>
                    <a:custGeom>
                      <a:avLst/>
                      <a:gdLst>
                        <a:gd name="connsiteX0" fmla="*/ 52689 w 52170"/>
                        <a:gd name="connsiteY0" fmla="*/ 26238 h 52170"/>
                        <a:gd name="connsiteX1" fmla="*/ 26604 w 52170"/>
                        <a:gd name="connsiteY1" fmla="*/ 52323 h 52170"/>
                        <a:gd name="connsiteX2" fmla="*/ 519 w 52170"/>
                        <a:gd name="connsiteY2" fmla="*/ 26238 h 52170"/>
                        <a:gd name="connsiteX3" fmla="*/ 26604 w 52170"/>
                        <a:gd name="connsiteY3" fmla="*/ 152 h 52170"/>
                        <a:gd name="connsiteX4" fmla="*/ 52689 w 52170"/>
                        <a:gd name="connsiteY4" fmla="*/ 26238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689" y="26238"/>
                          </a:moveTo>
                          <a:cubicBezTo>
                            <a:pt x="52689" y="40644"/>
                            <a:pt x="41011" y="52323"/>
                            <a:pt x="26604" y="52323"/>
                          </a:cubicBezTo>
                          <a:cubicBezTo>
                            <a:pt x="12198" y="52323"/>
                            <a:pt x="519" y="40644"/>
                            <a:pt x="519" y="26238"/>
                          </a:cubicBezTo>
                          <a:cubicBezTo>
                            <a:pt x="519" y="11831"/>
                            <a:pt x="12198" y="152"/>
                            <a:pt x="26604" y="152"/>
                          </a:cubicBezTo>
                          <a:cubicBezTo>
                            <a:pt x="41011" y="152"/>
                            <a:pt x="52689" y="11831"/>
                            <a:pt x="52689" y="26238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492" name="Freeform: Shape 491">
                      <a:extLst>
                        <a:ext uri="{FF2B5EF4-FFF2-40B4-BE49-F238E27FC236}">
                          <a16:creationId xmlns:a16="http://schemas.microsoft.com/office/drawing/2014/main" id="{FF57DFF1-E6DB-49B9-9AC6-5F72FC8A44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5053" y="6162910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13 h 52170"/>
                        <a:gd name="connsiteX1" fmla="*/ 26504 w 52170"/>
                        <a:gd name="connsiteY1" fmla="*/ 52499 h 52170"/>
                        <a:gd name="connsiteX2" fmla="*/ 419 w 52170"/>
                        <a:gd name="connsiteY2" fmla="*/ 26413 h 52170"/>
                        <a:gd name="connsiteX3" fmla="*/ 26504 w 52170"/>
                        <a:gd name="connsiteY3" fmla="*/ 328 h 52170"/>
                        <a:gd name="connsiteX4" fmla="*/ 52590 w 52170"/>
                        <a:gd name="connsiteY4" fmla="*/ 26413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13"/>
                          </a:moveTo>
                          <a:cubicBezTo>
                            <a:pt x="52590" y="40820"/>
                            <a:pt x="40911" y="52499"/>
                            <a:pt x="26504" y="52499"/>
                          </a:cubicBezTo>
                          <a:cubicBezTo>
                            <a:pt x="12098" y="52499"/>
                            <a:pt x="419" y="40820"/>
                            <a:pt x="419" y="26413"/>
                          </a:cubicBezTo>
                          <a:cubicBezTo>
                            <a:pt x="419" y="12007"/>
                            <a:pt x="12098" y="328"/>
                            <a:pt x="26504" y="328"/>
                          </a:cubicBezTo>
                          <a:cubicBezTo>
                            <a:pt x="40911" y="328"/>
                            <a:pt x="52590" y="12007"/>
                            <a:pt x="52590" y="26413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493" name="Freeform: Shape 492">
                      <a:extLst>
                        <a:ext uri="{FF2B5EF4-FFF2-40B4-BE49-F238E27FC236}">
                          <a16:creationId xmlns:a16="http://schemas.microsoft.com/office/drawing/2014/main" id="{F0C32A21-D6CC-4254-8D31-967844C37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4272" y="6233976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6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5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7"/>
                            <a:pt x="40911" y="52506"/>
                            <a:pt x="26504" y="52506"/>
                          </a:cubicBezTo>
                          <a:cubicBezTo>
                            <a:pt x="12098" y="52506"/>
                            <a:pt x="419" y="40827"/>
                            <a:pt x="419" y="26421"/>
                          </a:cubicBezTo>
                          <a:cubicBezTo>
                            <a:pt x="419" y="12014"/>
                            <a:pt x="12098" y="335"/>
                            <a:pt x="26504" y="335"/>
                          </a:cubicBezTo>
                          <a:cubicBezTo>
                            <a:pt x="40911" y="335"/>
                            <a:pt x="52590" y="12014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494" name="Freeform: Shape 493">
                      <a:extLst>
                        <a:ext uri="{FF2B5EF4-FFF2-40B4-BE49-F238E27FC236}">
                          <a16:creationId xmlns:a16="http://schemas.microsoft.com/office/drawing/2014/main" id="{2BB48ACA-032E-4F8A-80F8-D3BBA0401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35514" y="6235481"/>
                      <a:ext cx="52170" cy="52170"/>
                    </a:xfrm>
                    <a:custGeom>
                      <a:avLst/>
                      <a:gdLst>
                        <a:gd name="connsiteX0" fmla="*/ 52593 w 52170"/>
                        <a:gd name="connsiteY0" fmla="*/ 26421 h 52170"/>
                        <a:gd name="connsiteX1" fmla="*/ 26508 w 52170"/>
                        <a:gd name="connsiteY1" fmla="*/ 52506 h 52170"/>
                        <a:gd name="connsiteX2" fmla="*/ 422 w 52170"/>
                        <a:gd name="connsiteY2" fmla="*/ 26421 h 52170"/>
                        <a:gd name="connsiteX3" fmla="*/ 26508 w 52170"/>
                        <a:gd name="connsiteY3" fmla="*/ 336 h 52170"/>
                        <a:gd name="connsiteX4" fmla="*/ 52593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3" y="26421"/>
                          </a:moveTo>
                          <a:cubicBezTo>
                            <a:pt x="52593" y="40827"/>
                            <a:pt x="40914" y="52506"/>
                            <a:pt x="26508" y="52506"/>
                          </a:cubicBezTo>
                          <a:cubicBezTo>
                            <a:pt x="12101" y="52506"/>
                            <a:pt x="422" y="40827"/>
                            <a:pt x="422" y="26421"/>
                          </a:cubicBezTo>
                          <a:cubicBezTo>
                            <a:pt x="422" y="12014"/>
                            <a:pt x="12101" y="336"/>
                            <a:pt x="26508" y="336"/>
                          </a:cubicBezTo>
                          <a:cubicBezTo>
                            <a:pt x="40914" y="336"/>
                            <a:pt x="52593" y="12014"/>
                            <a:pt x="52593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495" name="Freeform: Shape 494">
                      <a:extLst>
                        <a:ext uri="{FF2B5EF4-FFF2-40B4-BE49-F238E27FC236}">
                          <a16:creationId xmlns:a16="http://schemas.microsoft.com/office/drawing/2014/main" id="{A8397238-8C53-471D-80BB-A0C8608901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9921" y="6234395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5 w 52170"/>
                        <a:gd name="connsiteY1" fmla="*/ 52506 h 52170"/>
                        <a:gd name="connsiteX2" fmla="*/ 420 w 52170"/>
                        <a:gd name="connsiteY2" fmla="*/ 26421 h 52170"/>
                        <a:gd name="connsiteX3" fmla="*/ 26505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7"/>
                            <a:pt x="40911" y="52506"/>
                            <a:pt x="26505" y="52506"/>
                          </a:cubicBezTo>
                          <a:cubicBezTo>
                            <a:pt x="12098" y="52506"/>
                            <a:pt x="420" y="40827"/>
                            <a:pt x="420" y="26421"/>
                          </a:cubicBezTo>
                          <a:cubicBezTo>
                            <a:pt x="420" y="12014"/>
                            <a:pt x="12098" y="336"/>
                            <a:pt x="26505" y="336"/>
                          </a:cubicBezTo>
                          <a:cubicBezTo>
                            <a:pt x="40911" y="336"/>
                            <a:pt x="52590" y="12014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496" name="Freeform: Shape 495">
                      <a:extLst>
                        <a:ext uri="{FF2B5EF4-FFF2-40B4-BE49-F238E27FC236}">
                          <a16:creationId xmlns:a16="http://schemas.microsoft.com/office/drawing/2014/main" id="{1C9AC1A8-6CC6-4C79-B723-7625685CE7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5526" y="6236881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6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6"/>
                            <a:pt x="26504" y="52506"/>
                          </a:cubicBezTo>
                          <a:cubicBezTo>
                            <a:pt x="12098" y="52506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4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497" name="Freeform: Shape 496">
                      <a:extLst>
                        <a:ext uri="{FF2B5EF4-FFF2-40B4-BE49-F238E27FC236}">
                          <a16:creationId xmlns:a16="http://schemas.microsoft.com/office/drawing/2014/main" id="{B772829E-0AB6-4BF8-A2A1-C33C37D03F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6482" y="6235728"/>
                      <a:ext cx="52170" cy="52170"/>
                    </a:xfrm>
                    <a:custGeom>
                      <a:avLst/>
                      <a:gdLst>
                        <a:gd name="connsiteX0" fmla="*/ 52591 w 52170"/>
                        <a:gd name="connsiteY0" fmla="*/ 26421 h 52170"/>
                        <a:gd name="connsiteX1" fmla="*/ 26506 w 52170"/>
                        <a:gd name="connsiteY1" fmla="*/ 52506 h 52170"/>
                        <a:gd name="connsiteX2" fmla="*/ 420 w 52170"/>
                        <a:gd name="connsiteY2" fmla="*/ 26421 h 52170"/>
                        <a:gd name="connsiteX3" fmla="*/ 26506 w 52170"/>
                        <a:gd name="connsiteY3" fmla="*/ 336 h 52170"/>
                        <a:gd name="connsiteX4" fmla="*/ 52591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1" y="26421"/>
                          </a:moveTo>
                          <a:cubicBezTo>
                            <a:pt x="52591" y="40827"/>
                            <a:pt x="40912" y="52506"/>
                            <a:pt x="26506" y="52506"/>
                          </a:cubicBezTo>
                          <a:cubicBezTo>
                            <a:pt x="12099" y="52506"/>
                            <a:pt x="420" y="40827"/>
                            <a:pt x="420" y="26421"/>
                          </a:cubicBezTo>
                          <a:cubicBezTo>
                            <a:pt x="420" y="12014"/>
                            <a:pt x="12099" y="336"/>
                            <a:pt x="26506" y="336"/>
                          </a:cubicBezTo>
                          <a:cubicBezTo>
                            <a:pt x="40912" y="336"/>
                            <a:pt x="52591" y="12014"/>
                            <a:pt x="52591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498" name="Freeform: Shape 497">
                      <a:extLst>
                        <a:ext uri="{FF2B5EF4-FFF2-40B4-BE49-F238E27FC236}">
                          <a16:creationId xmlns:a16="http://schemas.microsoft.com/office/drawing/2014/main" id="{D1584F6D-D47A-41C0-8572-8A447ACA66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32150" y="5307422"/>
                      <a:ext cx="52170" cy="52170"/>
                    </a:xfrm>
                    <a:custGeom>
                      <a:avLst/>
                      <a:gdLst>
                        <a:gd name="connsiteX0" fmla="*/ 52624 w 52170"/>
                        <a:gd name="connsiteY0" fmla="*/ 26323 h 52170"/>
                        <a:gd name="connsiteX1" fmla="*/ 26539 w 52170"/>
                        <a:gd name="connsiteY1" fmla="*/ 52409 h 52170"/>
                        <a:gd name="connsiteX2" fmla="*/ 454 w 52170"/>
                        <a:gd name="connsiteY2" fmla="*/ 26323 h 52170"/>
                        <a:gd name="connsiteX3" fmla="*/ 26539 w 52170"/>
                        <a:gd name="connsiteY3" fmla="*/ 238 h 52170"/>
                        <a:gd name="connsiteX4" fmla="*/ 52624 w 52170"/>
                        <a:gd name="connsiteY4" fmla="*/ 26323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624" y="26323"/>
                          </a:moveTo>
                          <a:cubicBezTo>
                            <a:pt x="52624" y="40730"/>
                            <a:pt x="40945" y="52409"/>
                            <a:pt x="26539" y="52409"/>
                          </a:cubicBezTo>
                          <a:cubicBezTo>
                            <a:pt x="12132" y="52409"/>
                            <a:pt x="454" y="40730"/>
                            <a:pt x="454" y="26323"/>
                          </a:cubicBezTo>
                          <a:cubicBezTo>
                            <a:pt x="454" y="11917"/>
                            <a:pt x="12132" y="238"/>
                            <a:pt x="26539" y="238"/>
                          </a:cubicBezTo>
                          <a:cubicBezTo>
                            <a:pt x="40945" y="238"/>
                            <a:pt x="52624" y="11917"/>
                            <a:pt x="52624" y="26323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499" name="Freeform: Shape 498">
                      <a:extLst>
                        <a:ext uri="{FF2B5EF4-FFF2-40B4-BE49-F238E27FC236}">
                          <a16:creationId xmlns:a16="http://schemas.microsoft.com/office/drawing/2014/main" id="{75FAB6B0-9AC0-4A04-964D-53B6F92EE6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36718" y="6029150"/>
                      <a:ext cx="52170" cy="52170"/>
                    </a:xfrm>
                    <a:custGeom>
                      <a:avLst/>
                      <a:gdLst>
                        <a:gd name="connsiteX0" fmla="*/ 52604 w 52170"/>
                        <a:gd name="connsiteY0" fmla="*/ 26399 h 52170"/>
                        <a:gd name="connsiteX1" fmla="*/ 26518 w 52170"/>
                        <a:gd name="connsiteY1" fmla="*/ 52484 h 52170"/>
                        <a:gd name="connsiteX2" fmla="*/ 433 w 52170"/>
                        <a:gd name="connsiteY2" fmla="*/ 26399 h 52170"/>
                        <a:gd name="connsiteX3" fmla="*/ 26518 w 52170"/>
                        <a:gd name="connsiteY3" fmla="*/ 314 h 52170"/>
                        <a:gd name="connsiteX4" fmla="*/ 52604 w 52170"/>
                        <a:gd name="connsiteY4" fmla="*/ 26399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604" y="26399"/>
                          </a:moveTo>
                          <a:cubicBezTo>
                            <a:pt x="52604" y="40806"/>
                            <a:pt x="40925" y="52484"/>
                            <a:pt x="26518" y="52484"/>
                          </a:cubicBezTo>
                          <a:cubicBezTo>
                            <a:pt x="12112" y="52484"/>
                            <a:pt x="433" y="40806"/>
                            <a:pt x="433" y="26399"/>
                          </a:cubicBezTo>
                          <a:cubicBezTo>
                            <a:pt x="433" y="11993"/>
                            <a:pt x="12112" y="314"/>
                            <a:pt x="26518" y="314"/>
                          </a:cubicBezTo>
                          <a:cubicBezTo>
                            <a:pt x="40925" y="314"/>
                            <a:pt x="52604" y="11993"/>
                            <a:pt x="52604" y="26399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00" name="Freeform: Shape 499">
                      <a:extLst>
                        <a:ext uri="{FF2B5EF4-FFF2-40B4-BE49-F238E27FC236}">
                          <a16:creationId xmlns:a16="http://schemas.microsoft.com/office/drawing/2014/main" id="{0A44868C-ADEA-4E72-B50A-18586F7640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2221" y="6219745"/>
                      <a:ext cx="52170" cy="52170"/>
                    </a:xfrm>
                    <a:custGeom>
                      <a:avLst/>
                      <a:gdLst>
                        <a:gd name="connsiteX0" fmla="*/ 52594 w 52170"/>
                        <a:gd name="connsiteY0" fmla="*/ 26419 h 52170"/>
                        <a:gd name="connsiteX1" fmla="*/ 26508 w 52170"/>
                        <a:gd name="connsiteY1" fmla="*/ 52505 h 52170"/>
                        <a:gd name="connsiteX2" fmla="*/ 423 w 52170"/>
                        <a:gd name="connsiteY2" fmla="*/ 26419 h 52170"/>
                        <a:gd name="connsiteX3" fmla="*/ 26508 w 52170"/>
                        <a:gd name="connsiteY3" fmla="*/ 334 h 52170"/>
                        <a:gd name="connsiteX4" fmla="*/ 52594 w 52170"/>
                        <a:gd name="connsiteY4" fmla="*/ 26419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4" y="26419"/>
                          </a:moveTo>
                          <a:cubicBezTo>
                            <a:pt x="52594" y="40826"/>
                            <a:pt x="40915" y="52505"/>
                            <a:pt x="26508" y="52505"/>
                          </a:cubicBezTo>
                          <a:cubicBezTo>
                            <a:pt x="12102" y="52505"/>
                            <a:pt x="423" y="40826"/>
                            <a:pt x="423" y="26419"/>
                          </a:cubicBezTo>
                          <a:cubicBezTo>
                            <a:pt x="423" y="12013"/>
                            <a:pt x="12102" y="334"/>
                            <a:pt x="26508" y="334"/>
                          </a:cubicBezTo>
                          <a:cubicBezTo>
                            <a:pt x="40915" y="334"/>
                            <a:pt x="52594" y="12013"/>
                            <a:pt x="52594" y="26419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01" name="Freeform: Shape 500">
                      <a:extLst>
                        <a:ext uri="{FF2B5EF4-FFF2-40B4-BE49-F238E27FC236}">
                          <a16:creationId xmlns:a16="http://schemas.microsoft.com/office/drawing/2014/main" id="{5644892A-9D7B-42FA-B944-DDA67CFA10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7591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5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5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5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5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02" name="Freeform: Shape 501">
                      <a:extLst>
                        <a:ext uri="{FF2B5EF4-FFF2-40B4-BE49-F238E27FC236}">
                          <a16:creationId xmlns:a16="http://schemas.microsoft.com/office/drawing/2014/main" id="{8D7A2554-55BE-4949-B14B-2046073BC8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4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4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03" name="Freeform: Shape 502">
                      <a:extLst>
                        <a:ext uri="{FF2B5EF4-FFF2-40B4-BE49-F238E27FC236}">
                          <a16:creationId xmlns:a16="http://schemas.microsoft.com/office/drawing/2014/main" id="{9143D270-1A6E-4D99-940C-ABCE94DCBA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4249" y="6230613"/>
                      <a:ext cx="52170" cy="52170"/>
                    </a:xfrm>
                    <a:custGeom>
                      <a:avLst/>
                      <a:gdLst>
                        <a:gd name="connsiteX0" fmla="*/ 52591 w 52170"/>
                        <a:gd name="connsiteY0" fmla="*/ 26420 h 52170"/>
                        <a:gd name="connsiteX1" fmla="*/ 26505 w 52170"/>
                        <a:gd name="connsiteY1" fmla="*/ 52506 h 52170"/>
                        <a:gd name="connsiteX2" fmla="*/ 420 w 52170"/>
                        <a:gd name="connsiteY2" fmla="*/ 26420 h 52170"/>
                        <a:gd name="connsiteX3" fmla="*/ 26505 w 52170"/>
                        <a:gd name="connsiteY3" fmla="*/ 335 h 52170"/>
                        <a:gd name="connsiteX4" fmla="*/ 52591 w 52170"/>
                        <a:gd name="connsiteY4" fmla="*/ 26420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1" y="26420"/>
                          </a:moveTo>
                          <a:cubicBezTo>
                            <a:pt x="52591" y="40827"/>
                            <a:pt x="40912" y="52506"/>
                            <a:pt x="26505" y="52506"/>
                          </a:cubicBezTo>
                          <a:cubicBezTo>
                            <a:pt x="12099" y="52506"/>
                            <a:pt x="420" y="40827"/>
                            <a:pt x="420" y="26420"/>
                          </a:cubicBezTo>
                          <a:cubicBezTo>
                            <a:pt x="420" y="12014"/>
                            <a:pt x="12099" y="335"/>
                            <a:pt x="26505" y="335"/>
                          </a:cubicBezTo>
                          <a:cubicBezTo>
                            <a:pt x="40912" y="335"/>
                            <a:pt x="52591" y="12014"/>
                            <a:pt x="52591" y="2642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04" name="Freeform: Shape 503">
                      <a:extLst>
                        <a:ext uri="{FF2B5EF4-FFF2-40B4-BE49-F238E27FC236}">
                          <a16:creationId xmlns:a16="http://schemas.microsoft.com/office/drawing/2014/main" id="{C439918D-E21C-4EDE-8F8E-3ECD481AC0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4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4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05" name="Freeform: Shape 504">
                      <a:extLst>
                        <a:ext uri="{FF2B5EF4-FFF2-40B4-BE49-F238E27FC236}">
                          <a16:creationId xmlns:a16="http://schemas.microsoft.com/office/drawing/2014/main" id="{DAB6E51E-0946-4EFC-959C-1115FBE249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5092" y="6233252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6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5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7"/>
                            <a:pt x="40911" y="52506"/>
                            <a:pt x="26504" y="52506"/>
                          </a:cubicBezTo>
                          <a:cubicBezTo>
                            <a:pt x="12098" y="52506"/>
                            <a:pt x="419" y="40827"/>
                            <a:pt x="419" y="26421"/>
                          </a:cubicBezTo>
                          <a:cubicBezTo>
                            <a:pt x="419" y="12014"/>
                            <a:pt x="12098" y="335"/>
                            <a:pt x="26504" y="335"/>
                          </a:cubicBezTo>
                          <a:cubicBezTo>
                            <a:pt x="40911" y="335"/>
                            <a:pt x="52590" y="12014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06" name="Freeform: Shape 505">
                      <a:extLst>
                        <a:ext uri="{FF2B5EF4-FFF2-40B4-BE49-F238E27FC236}">
                          <a16:creationId xmlns:a16="http://schemas.microsoft.com/office/drawing/2014/main" id="{DB35E291-76DE-419F-8E0C-080AF858C5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4543" y="621027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18 h 52170"/>
                        <a:gd name="connsiteX1" fmla="*/ 26504 w 52170"/>
                        <a:gd name="connsiteY1" fmla="*/ 52504 h 52170"/>
                        <a:gd name="connsiteX2" fmla="*/ 419 w 52170"/>
                        <a:gd name="connsiteY2" fmla="*/ 26418 h 52170"/>
                        <a:gd name="connsiteX3" fmla="*/ 26504 w 52170"/>
                        <a:gd name="connsiteY3" fmla="*/ 333 h 52170"/>
                        <a:gd name="connsiteX4" fmla="*/ 52590 w 52170"/>
                        <a:gd name="connsiteY4" fmla="*/ 26418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18"/>
                          </a:moveTo>
                          <a:cubicBezTo>
                            <a:pt x="52590" y="40825"/>
                            <a:pt x="40911" y="52504"/>
                            <a:pt x="26504" y="52504"/>
                          </a:cubicBezTo>
                          <a:cubicBezTo>
                            <a:pt x="12098" y="52504"/>
                            <a:pt x="419" y="40825"/>
                            <a:pt x="419" y="26418"/>
                          </a:cubicBezTo>
                          <a:cubicBezTo>
                            <a:pt x="419" y="12012"/>
                            <a:pt x="12098" y="333"/>
                            <a:pt x="26504" y="333"/>
                          </a:cubicBezTo>
                          <a:cubicBezTo>
                            <a:pt x="40911" y="333"/>
                            <a:pt x="52590" y="12012"/>
                            <a:pt x="52590" y="26418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07" name="Freeform: Shape 506">
                      <a:extLst>
                        <a:ext uri="{FF2B5EF4-FFF2-40B4-BE49-F238E27FC236}">
                          <a16:creationId xmlns:a16="http://schemas.microsoft.com/office/drawing/2014/main" id="{7DA1D35A-EC79-48E8-9D26-A12630C961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95302" y="6108065"/>
                      <a:ext cx="52170" cy="52170"/>
                    </a:xfrm>
                    <a:custGeom>
                      <a:avLst/>
                      <a:gdLst>
                        <a:gd name="connsiteX0" fmla="*/ 52599 w 52170"/>
                        <a:gd name="connsiteY0" fmla="*/ 26408 h 52170"/>
                        <a:gd name="connsiteX1" fmla="*/ 26514 w 52170"/>
                        <a:gd name="connsiteY1" fmla="*/ 52493 h 52170"/>
                        <a:gd name="connsiteX2" fmla="*/ 429 w 52170"/>
                        <a:gd name="connsiteY2" fmla="*/ 26408 h 52170"/>
                        <a:gd name="connsiteX3" fmla="*/ 26514 w 52170"/>
                        <a:gd name="connsiteY3" fmla="*/ 322 h 52170"/>
                        <a:gd name="connsiteX4" fmla="*/ 52599 w 52170"/>
                        <a:gd name="connsiteY4" fmla="*/ 26408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9" y="26408"/>
                          </a:moveTo>
                          <a:cubicBezTo>
                            <a:pt x="52599" y="40814"/>
                            <a:pt x="40920" y="52493"/>
                            <a:pt x="26514" y="52493"/>
                          </a:cubicBezTo>
                          <a:cubicBezTo>
                            <a:pt x="12107" y="52493"/>
                            <a:pt x="429" y="40814"/>
                            <a:pt x="429" y="26408"/>
                          </a:cubicBezTo>
                          <a:cubicBezTo>
                            <a:pt x="429" y="12001"/>
                            <a:pt x="12107" y="322"/>
                            <a:pt x="26514" y="322"/>
                          </a:cubicBezTo>
                          <a:cubicBezTo>
                            <a:pt x="40920" y="322"/>
                            <a:pt x="52599" y="12001"/>
                            <a:pt x="52599" y="26408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08" name="Freeform: Shape 507">
                      <a:extLst>
                        <a:ext uri="{FF2B5EF4-FFF2-40B4-BE49-F238E27FC236}">
                          <a16:creationId xmlns:a16="http://schemas.microsoft.com/office/drawing/2014/main" id="{6B5FDFE7-A506-4EFA-AECF-A77E5925CB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4311" y="6179578"/>
                      <a:ext cx="52170" cy="52170"/>
                    </a:xfrm>
                    <a:custGeom>
                      <a:avLst/>
                      <a:gdLst>
                        <a:gd name="connsiteX0" fmla="*/ 52618 w 52170"/>
                        <a:gd name="connsiteY0" fmla="*/ 26415 h 52170"/>
                        <a:gd name="connsiteX1" fmla="*/ 26533 w 52170"/>
                        <a:gd name="connsiteY1" fmla="*/ 52500 h 52170"/>
                        <a:gd name="connsiteX2" fmla="*/ 447 w 52170"/>
                        <a:gd name="connsiteY2" fmla="*/ 26415 h 52170"/>
                        <a:gd name="connsiteX3" fmla="*/ 26533 w 52170"/>
                        <a:gd name="connsiteY3" fmla="*/ 330 h 52170"/>
                        <a:gd name="connsiteX4" fmla="*/ 52618 w 52170"/>
                        <a:gd name="connsiteY4" fmla="*/ 26415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618" y="26415"/>
                          </a:moveTo>
                          <a:cubicBezTo>
                            <a:pt x="52618" y="40821"/>
                            <a:pt x="40939" y="52500"/>
                            <a:pt x="26533" y="52500"/>
                          </a:cubicBezTo>
                          <a:cubicBezTo>
                            <a:pt x="12126" y="52500"/>
                            <a:pt x="447" y="40821"/>
                            <a:pt x="447" y="26415"/>
                          </a:cubicBezTo>
                          <a:cubicBezTo>
                            <a:pt x="447" y="12009"/>
                            <a:pt x="12126" y="330"/>
                            <a:pt x="26533" y="330"/>
                          </a:cubicBezTo>
                          <a:cubicBezTo>
                            <a:pt x="40939" y="330"/>
                            <a:pt x="52618" y="12009"/>
                            <a:pt x="52618" y="26415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09" name="Freeform: Shape 508">
                      <a:extLst>
                        <a:ext uri="{FF2B5EF4-FFF2-40B4-BE49-F238E27FC236}">
                          <a16:creationId xmlns:a16="http://schemas.microsoft.com/office/drawing/2014/main" id="{BA537A24-B0BE-452C-9B1C-FA8084D6BA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2297" y="6097073"/>
                      <a:ext cx="52170" cy="52170"/>
                    </a:xfrm>
                    <a:custGeom>
                      <a:avLst/>
                      <a:gdLst>
                        <a:gd name="connsiteX0" fmla="*/ 52606 w 52170"/>
                        <a:gd name="connsiteY0" fmla="*/ 26406 h 52170"/>
                        <a:gd name="connsiteX1" fmla="*/ 26521 w 52170"/>
                        <a:gd name="connsiteY1" fmla="*/ 52492 h 52170"/>
                        <a:gd name="connsiteX2" fmla="*/ 436 w 52170"/>
                        <a:gd name="connsiteY2" fmla="*/ 26406 h 52170"/>
                        <a:gd name="connsiteX3" fmla="*/ 26521 w 52170"/>
                        <a:gd name="connsiteY3" fmla="*/ 321 h 52170"/>
                        <a:gd name="connsiteX4" fmla="*/ 52606 w 52170"/>
                        <a:gd name="connsiteY4" fmla="*/ 26406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606" y="26406"/>
                          </a:moveTo>
                          <a:cubicBezTo>
                            <a:pt x="52606" y="40813"/>
                            <a:pt x="40927" y="52492"/>
                            <a:pt x="26521" y="52492"/>
                          </a:cubicBezTo>
                          <a:cubicBezTo>
                            <a:pt x="12114" y="52492"/>
                            <a:pt x="436" y="40813"/>
                            <a:pt x="436" y="26406"/>
                          </a:cubicBezTo>
                          <a:cubicBezTo>
                            <a:pt x="436" y="12000"/>
                            <a:pt x="12114" y="321"/>
                            <a:pt x="26521" y="321"/>
                          </a:cubicBezTo>
                          <a:cubicBezTo>
                            <a:pt x="40927" y="321"/>
                            <a:pt x="52606" y="12000"/>
                            <a:pt x="52606" y="26406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10" name="Freeform: Shape 509">
                      <a:extLst>
                        <a:ext uri="{FF2B5EF4-FFF2-40B4-BE49-F238E27FC236}">
                          <a16:creationId xmlns:a16="http://schemas.microsoft.com/office/drawing/2014/main" id="{D924DA13-5913-4A60-A1EC-D870384A46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4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4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11" name="Freeform: Shape 510">
                      <a:extLst>
                        <a:ext uri="{FF2B5EF4-FFF2-40B4-BE49-F238E27FC236}">
                          <a16:creationId xmlns:a16="http://schemas.microsoft.com/office/drawing/2014/main" id="{1585A276-6D43-44DD-B9ED-B64749ED1F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5245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4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4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12" name="Freeform: Shape 511">
                      <a:extLst>
                        <a:ext uri="{FF2B5EF4-FFF2-40B4-BE49-F238E27FC236}">
                          <a16:creationId xmlns:a16="http://schemas.microsoft.com/office/drawing/2014/main" id="{3689C59F-3EB5-4E90-8CE5-51ADD8B35F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5606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5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5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5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5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13" name="Freeform: Shape 512">
                      <a:extLst>
                        <a:ext uri="{FF2B5EF4-FFF2-40B4-BE49-F238E27FC236}">
                          <a16:creationId xmlns:a16="http://schemas.microsoft.com/office/drawing/2014/main" id="{0F347762-D0F0-4DE6-859A-797C5B526A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4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4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14" name="Freeform: Shape 513">
                      <a:extLst>
                        <a:ext uri="{FF2B5EF4-FFF2-40B4-BE49-F238E27FC236}">
                          <a16:creationId xmlns:a16="http://schemas.microsoft.com/office/drawing/2014/main" id="{F34B412D-DF3B-443F-BCF0-F43FD29761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4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4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15" name="Freeform: Shape 514">
                      <a:extLst>
                        <a:ext uri="{FF2B5EF4-FFF2-40B4-BE49-F238E27FC236}">
                          <a16:creationId xmlns:a16="http://schemas.microsoft.com/office/drawing/2014/main" id="{9B2E87A6-D395-4F61-9A16-41DBE747F9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2359" y="6234595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5 w 52170"/>
                        <a:gd name="connsiteY1" fmla="*/ 52506 h 52170"/>
                        <a:gd name="connsiteX2" fmla="*/ 420 w 52170"/>
                        <a:gd name="connsiteY2" fmla="*/ 26421 h 52170"/>
                        <a:gd name="connsiteX3" fmla="*/ 26505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7"/>
                            <a:pt x="40912" y="52506"/>
                            <a:pt x="26505" y="52506"/>
                          </a:cubicBezTo>
                          <a:cubicBezTo>
                            <a:pt x="12099" y="52506"/>
                            <a:pt x="420" y="40827"/>
                            <a:pt x="420" y="26421"/>
                          </a:cubicBezTo>
                          <a:cubicBezTo>
                            <a:pt x="420" y="12014"/>
                            <a:pt x="12099" y="336"/>
                            <a:pt x="26505" y="336"/>
                          </a:cubicBezTo>
                          <a:cubicBezTo>
                            <a:pt x="40912" y="336"/>
                            <a:pt x="52590" y="12014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16" name="Freeform: Shape 515">
                      <a:extLst>
                        <a:ext uri="{FF2B5EF4-FFF2-40B4-BE49-F238E27FC236}">
                          <a16:creationId xmlns:a16="http://schemas.microsoft.com/office/drawing/2014/main" id="{BA3E42FF-5B33-4812-AE9A-0F12CEE639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4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4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17" name="Freeform: Shape 516">
                      <a:extLst>
                        <a:ext uri="{FF2B5EF4-FFF2-40B4-BE49-F238E27FC236}">
                          <a16:creationId xmlns:a16="http://schemas.microsoft.com/office/drawing/2014/main" id="{014AA6CC-E5D8-4CA1-8F25-0219D47D4D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6998" y="62363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5 w 52170"/>
                        <a:gd name="connsiteY1" fmla="*/ 52506 h 52170"/>
                        <a:gd name="connsiteX2" fmla="*/ 419 w 52170"/>
                        <a:gd name="connsiteY2" fmla="*/ 26421 h 52170"/>
                        <a:gd name="connsiteX3" fmla="*/ 26505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7"/>
                            <a:pt x="40911" y="52506"/>
                            <a:pt x="26505" y="52506"/>
                          </a:cubicBezTo>
                          <a:cubicBezTo>
                            <a:pt x="12098" y="52506"/>
                            <a:pt x="419" y="40827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5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18" name="Freeform: Shape 517">
                      <a:extLst>
                        <a:ext uri="{FF2B5EF4-FFF2-40B4-BE49-F238E27FC236}">
                          <a16:creationId xmlns:a16="http://schemas.microsoft.com/office/drawing/2014/main" id="{C7EE4449-3484-4FE1-AE9B-C1BA56DE03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51597" y="6066850"/>
                      <a:ext cx="52170" cy="52170"/>
                    </a:xfrm>
                    <a:custGeom>
                      <a:avLst/>
                      <a:gdLst>
                        <a:gd name="connsiteX0" fmla="*/ 52616 w 52170"/>
                        <a:gd name="connsiteY0" fmla="*/ 26403 h 52170"/>
                        <a:gd name="connsiteX1" fmla="*/ 26530 w 52170"/>
                        <a:gd name="connsiteY1" fmla="*/ 52488 h 52170"/>
                        <a:gd name="connsiteX2" fmla="*/ 445 w 52170"/>
                        <a:gd name="connsiteY2" fmla="*/ 26403 h 52170"/>
                        <a:gd name="connsiteX3" fmla="*/ 26530 w 52170"/>
                        <a:gd name="connsiteY3" fmla="*/ 318 h 52170"/>
                        <a:gd name="connsiteX4" fmla="*/ 52616 w 52170"/>
                        <a:gd name="connsiteY4" fmla="*/ 26403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616" y="26403"/>
                          </a:moveTo>
                          <a:cubicBezTo>
                            <a:pt x="52616" y="40810"/>
                            <a:pt x="40937" y="52488"/>
                            <a:pt x="26530" y="52488"/>
                          </a:cubicBezTo>
                          <a:cubicBezTo>
                            <a:pt x="12124" y="52488"/>
                            <a:pt x="445" y="40810"/>
                            <a:pt x="445" y="26403"/>
                          </a:cubicBezTo>
                          <a:cubicBezTo>
                            <a:pt x="445" y="11997"/>
                            <a:pt x="12124" y="318"/>
                            <a:pt x="26530" y="318"/>
                          </a:cubicBezTo>
                          <a:cubicBezTo>
                            <a:pt x="40937" y="318"/>
                            <a:pt x="52616" y="11997"/>
                            <a:pt x="52616" y="26403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19" name="Freeform: Shape 518">
                      <a:extLst>
                        <a:ext uri="{FF2B5EF4-FFF2-40B4-BE49-F238E27FC236}">
                          <a16:creationId xmlns:a16="http://schemas.microsoft.com/office/drawing/2014/main" id="{0ADD46C8-B312-4C86-869B-893D8AA514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32995" y="6133296"/>
                      <a:ext cx="52170" cy="52170"/>
                    </a:xfrm>
                    <a:custGeom>
                      <a:avLst/>
                      <a:gdLst>
                        <a:gd name="connsiteX0" fmla="*/ 52593 w 52170"/>
                        <a:gd name="connsiteY0" fmla="*/ 26410 h 52170"/>
                        <a:gd name="connsiteX1" fmla="*/ 26507 w 52170"/>
                        <a:gd name="connsiteY1" fmla="*/ 52495 h 52170"/>
                        <a:gd name="connsiteX2" fmla="*/ 422 w 52170"/>
                        <a:gd name="connsiteY2" fmla="*/ 26410 h 52170"/>
                        <a:gd name="connsiteX3" fmla="*/ 26507 w 52170"/>
                        <a:gd name="connsiteY3" fmla="*/ 325 h 52170"/>
                        <a:gd name="connsiteX4" fmla="*/ 52593 w 52170"/>
                        <a:gd name="connsiteY4" fmla="*/ 26410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3" y="26410"/>
                          </a:moveTo>
                          <a:cubicBezTo>
                            <a:pt x="52593" y="40817"/>
                            <a:pt x="40914" y="52495"/>
                            <a:pt x="26507" y="52495"/>
                          </a:cubicBezTo>
                          <a:cubicBezTo>
                            <a:pt x="12101" y="52495"/>
                            <a:pt x="422" y="40817"/>
                            <a:pt x="422" y="26410"/>
                          </a:cubicBezTo>
                          <a:cubicBezTo>
                            <a:pt x="422" y="12004"/>
                            <a:pt x="12101" y="325"/>
                            <a:pt x="26507" y="325"/>
                          </a:cubicBezTo>
                          <a:cubicBezTo>
                            <a:pt x="40914" y="325"/>
                            <a:pt x="52593" y="12004"/>
                            <a:pt x="52593" y="2641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20" name="Freeform: Shape 519">
                      <a:extLst>
                        <a:ext uri="{FF2B5EF4-FFF2-40B4-BE49-F238E27FC236}">
                          <a16:creationId xmlns:a16="http://schemas.microsoft.com/office/drawing/2014/main" id="{7957B1A2-A4E5-4A04-84F9-BE5382D886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4416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4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4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21" name="Freeform: Shape 520">
                      <a:extLst>
                        <a:ext uri="{FF2B5EF4-FFF2-40B4-BE49-F238E27FC236}">
                          <a16:creationId xmlns:a16="http://schemas.microsoft.com/office/drawing/2014/main" id="{C9510339-C6DE-4F4C-95EC-064CC1FFE8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8216" y="6228651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0 h 52170"/>
                        <a:gd name="connsiteX1" fmla="*/ 26505 w 52170"/>
                        <a:gd name="connsiteY1" fmla="*/ 52505 h 52170"/>
                        <a:gd name="connsiteX2" fmla="*/ 420 w 52170"/>
                        <a:gd name="connsiteY2" fmla="*/ 26420 h 52170"/>
                        <a:gd name="connsiteX3" fmla="*/ 26505 w 52170"/>
                        <a:gd name="connsiteY3" fmla="*/ 335 h 52170"/>
                        <a:gd name="connsiteX4" fmla="*/ 52590 w 52170"/>
                        <a:gd name="connsiteY4" fmla="*/ 26420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0"/>
                          </a:moveTo>
                          <a:cubicBezTo>
                            <a:pt x="52590" y="40827"/>
                            <a:pt x="40911" y="52505"/>
                            <a:pt x="26505" y="52505"/>
                          </a:cubicBezTo>
                          <a:cubicBezTo>
                            <a:pt x="12098" y="52505"/>
                            <a:pt x="420" y="40827"/>
                            <a:pt x="420" y="26420"/>
                          </a:cubicBezTo>
                          <a:cubicBezTo>
                            <a:pt x="420" y="12014"/>
                            <a:pt x="12098" y="335"/>
                            <a:pt x="26505" y="335"/>
                          </a:cubicBezTo>
                          <a:cubicBezTo>
                            <a:pt x="40911" y="335"/>
                            <a:pt x="52590" y="12014"/>
                            <a:pt x="52590" y="2642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22" name="Freeform: Shape 521">
                      <a:extLst>
                        <a:ext uri="{FF2B5EF4-FFF2-40B4-BE49-F238E27FC236}">
                          <a16:creationId xmlns:a16="http://schemas.microsoft.com/office/drawing/2014/main" id="{30D9B365-88A9-4BC4-922F-880A16280B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1146" y="6231280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0 h 52170"/>
                        <a:gd name="connsiteX1" fmla="*/ 26505 w 52170"/>
                        <a:gd name="connsiteY1" fmla="*/ 52506 h 52170"/>
                        <a:gd name="connsiteX2" fmla="*/ 420 w 52170"/>
                        <a:gd name="connsiteY2" fmla="*/ 26420 h 52170"/>
                        <a:gd name="connsiteX3" fmla="*/ 26505 w 52170"/>
                        <a:gd name="connsiteY3" fmla="*/ 335 h 52170"/>
                        <a:gd name="connsiteX4" fmla="*/ 52590 w 52170"/>
                        <a:gd name="connsiteY4" fmla="*/ 26420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0"/>
                          </a:moveTo>
                          <a:cubicBezTo>
                            <a:pt x="52590" y="40827"/>
                            <a:pt x="40912" y="52506"/>
                            <a:pt x="26505" y="52506"/>
                          </a:cubicBezTo>
                          <a:cubicBezTo>
                            <a:pt x="12099" y="52506"/>
                            <a:pt x="420" y="40827"/>
                            <a:pt x="420" y="26420"/>
                          </a:cubicBezTo>
                          <a:cubicBezTo>
                            <a:pt x="420" y="12014"/>
                            <a:pt x="12099" y="335"/>
                            <a:pt x="26505" y="335"/>
                          </a:cubicBezTo>
                          <a:cubicBezTo>
                            <a:pt x="40912" y="335"/>
                            <a:pt x="52590" y="12014"/>
                            <a:pt x="52590" y="2642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23" name="Freeform: Shape 522">
                      <a:extLst>
                        <a:ext uri="{FF2B5EF4-FFF2-40B4-BE49-F238E27FC236}">
                          <a16:creationId xmlns:a16="http://schemas.microsoft.com/office/drawing/2014/main" id="{E1AA558A-FC5A-4E10-8562-8422872006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4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4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24" name="Freeform: Shape 523">
                      <a:extLst>
                        <a:ext uri="{FF2B5EF4-FFF2-40B4-BE49-F238E27FC236}">
                          <a16:creationId xmlns:a16="http://schemas.microsoft.com/office/drawing/2014/main" id="{7C344750-3A36-4EFF-958A-11FB3027CD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77711" y="6089243"/>
                      <a:ext cx="52170" cy="52170"/>
                    </a:xfrm>
                    <a:custGeom>
                      <a:avLst/>
                      <a:gdLst>
                        <a:gd name="connsiteX0" fmla="*/ 52660 w 52170"/>
                        <a:gd name="connsiteY0" fmla="*/ 26406 h 52170"/>
                        <a:gd name="connsiteX1" fmla="*/ 26575 w 52170"/>
                        <a:gd name="connsiteY1" fmla="*/ 52491 h 52170"/>
                        <a:gd name="connsiteX2" fmla="*/ 490 w 52170"/>
                        <a:gd name="connsiteY2" fmla="*/ 26406 h 52170"/>
                        <a:gd name="connsiteX3" fmla="*/ 26575 w 52170"/>
                        <a:gd name="connsiteY3" fmla="*/ 320 h 52170"/>
                        <a:gd name="connsiteX4" fmla="*/ 52660 w 52170"/>
                        <a:gd name="connsiteY4" fmla="*/ 26406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660" y="26406"/>
                          </a:moveTo>
                          <a:cubicBezTo>
                            <a:pt x="52660" y="40812"/>
                            <a:pt x="40982" y="52491"/>
                            <a:pt x="26575" y="52491"/>
                          </a:cubicBezTo>
                          <a:cubicBezTo>
                            <a:pt x="12169" y="52491"/>
                            <a:pt x="490" y="40812"/>
                            <a:pt x="490" y="26406"/>
                          </a:cubicBezTo>
                          <a:cubicBezTo>
                            <a:pt x="490" y="11999"/>
                            <a:pt x="12169" y="320"/>
                            <a:pt x="26575" y="320"/>
                          </a:cubicBezTo>
                          <a:cubicBezTo>
                            <a:pt x="40982" y="320"/>
                            <a:pt x="52660" y="11999"/>
                            <a:pt x="52660" y="26406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25" name="Freeform: Shape 524">
                      <a:extLst>
                        <a:ext uri="{FF2B5EF4-FFF2-40B4-BE49-F238E27FC236}">
                          <a16:creationId xmlns:a16="http://schemas.microsoft.com/office/drawing/2014/main" id="{9DC6D443-38FF-415C-B631-3F5A41FBE8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9117" y="6231442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0 h 52170"/>
                        <a:gd name="connsiteX1" fmla="*/ 26505 w 52170"/>
                        <a:gd name="connsiteY1" fmla="*/ 52506 h 52170"/>
                        <a:gd name="connsiteX2" fmla="*/ 420 w 52170"/>
                        <a:gd name="connsiteY2" fmla="*/ 26420 h 52170"/>
                        <a:gd name="connsiteX3" fmla="*/ 26505 w 52170"/>
                        <a:gd name="connsiteY3" fmla="*/ 335 h 52170"/>
                        <a:gd name="connsiteX4" fmla="*/ 52590 w 52170"/>
                        <a:gd name="connsiteY4" fmla="*/ 26420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0"/>
                          </a:moveTo>
                          <a:cubicBezTo>
                            <a:pt x="52590" y="40827"/>
                            <a:pt x="40911" y="52506"/>
                            <a:pt x="26505" y="52506"/>
                          </a:cubicBezTo>
                          <a:cubicBezTo>
                            <a:pt x="12098" y="52506"/>
                            <a:pt x="420" y="40827"/>
                            <a:pt x="420" y="26420"/>
                          </a:cubicBezTo>
                          <a:cubicBezTo>
                            <a:pt x="420" y="12014"/>
                            <a:pt x="12098" y="335"/>
                            <a:pt x="26505" y="335"/>
                          </a:cubicBezTo>
                          <a:cubicBezTo>
                            <a:pt x="40911" y="335"/>
                            <a:pt x="52590" y="12014"/>
                            <a:pt x="52590" y="2642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26" name="Freeform: Shape 525">
                      <a:extLst>
                        <a:ext uri="{FF2B5EF4-FFF2-40B4-BE49-F238E27FC236}">
                          <a16:creationId xmlns:a16="http://schemas.microsoft.com/office/drawing/2014/main" id="{E32348E4-0EF7-421B-A3EE-ED3C84D4A8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16591" y="6222584"/>
                      <a:ext cx="52170" cy="52170"/>
                    </a:xfrm>
                    <a:custGeom>
                      <a:avLst/>
                      <a:gdLst>
                        <a:gd name="connsiteX0" fmla="*/ 52601 w 52170"/>
                        <a:gd name="connsiteY0" fmla="*/ 26420 h 52170"/>
                        <a:gd name="connsiteX1" fmla="*/ 26516 w 52170"/>
                        <a:gd name="connsiteY1" fmla="*/ 52505 h 52170"/>
                        <a:gd name="connsiteX2" fmla="*/ 431 w 52170"/>
                        <a:gd name="connsiteY2" fmla="*/ 26420 h 52170"/>
                        <a:gd name="connsiteX3" fmla="*/ 26516 w 52170"/>
                        <a:gd name="connsiteY3" fmla="*/ 334 h 52170"/>
                        <a:gd name="connsiteX4" fmla="*/ 52601 w 52170"/>
                        <a:gd name="connsiteY4" fmla="*/ 26420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601" y="26420"/>
                          </a:moveTo>
                          <a:cubicBezTo>
                            <a:pt x="52601" y="40826"/>
                            <a:pt x="40923" y="52505"/>
                            <a:pt x="26516" y="52505"/>
                          </a:cubicBezTo>
                          <a:cubicBezTo>
                            <a:pt x="12110" y="52505"/>
                            <a:pt x="431" y="40826"/>
                            <a:pt x="431" y="26420"/>
                          </a:cubicBezTo>
                          <a:cubicBezTo>
                            <a:pt x="431" y="12013"/>
                            <a:pt x="12110" y="334"/>
                            <a:pt x="26516" y="334"/>
                          </a:cubicBezTo>
                          <a:cubicBezTo>
                            <a:pt x="40923" y="334"/>
                            <a:pt x="52601" y="12013"/>
                            <a:pt x="52601" y="2642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27" name="Freeform: Shape 526">
                      <a:extLst>
                        <a:ext uri="{FF2B5EF4-FFF2-40B4-BE49-F238E27FC236}">
                          <a16:creationId xmlns:a16="http://schemas.microsoft.com/office/drawing/2014/main" id="{2DE2DA2F-803F-40ED-B32F-C94BC97729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232671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6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5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7"/>
                            <a:pt x="40911" y="52506"/>
                            <a:pt x="26504" y="52506"/>
                          </a:cubicBezTo>
                          <a:cubicBezTo>
                            <a:pt x="12098" y="52506"/>
                            <a:pt x="419" y="40827"/>
                            <a:pt x="419" y="26421"/>
                          </a:cubicBezTo>
                          <a:cubicBezTo>
                            <a:pt x="419" y="12014"/>
                            <a:pt x="12098" y="335"/>
                            <a:pt x="26504" y="335"/>
                          </a:cubicBezTo>
                          <a:cubicBezTo>
                            <a:pt x="40911" y="335"/>
                            <a:pt x="52590" y="12014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28" name="Freeform: Shape 527">
                      <a:extLst>
                        <a:ext uri="{FF2B5EF4-FFF2-40B4-BE49-F238E27FC236}">
                          <a16:creationId xmlns:a16="http://schemas.microsoft.com/office/drawing/2014/main" id="{88FD760D-D0C6-44DB-9FD3-0FEDA9967B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8915" y="6149641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12 h 52170"/>
                        <a:gd name="connsiteX1" fmla="*/ 26505 w 52170"/>
                        <a:gd name="connsiteY1" fmla="*/ 52497 h 52170"/>
                        <a:gd name="connsiteX2" fmla="*/ 420 w 52170"/>
                        <a:gd name="connsiteY2" fmla="*/ 26412 h 52170"/>
                        <a:gd name="connsiteX3" fmla="*/ 26505 w 52170"/>
                        <a:gd name="connsiteY3" fmla="*/ 327 h 52170"/>
                        <a:gd name="connsiteX4" fmla="*/ 52590 w 52170"/>
                        <a:gd name="connsiteY4" fmla="*/ 26412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12"/>
                          </a:moveTo>
                          <a:cubicBezTo>
                            <a:pt x="52590" y="40818"/>
                            <a:pt x="40911" y="52497"/>
                            <a:pt x="26505" y="52497"/>
                          </a:cubicBezTo>
                          <a:cubicBezTo>
                            <a:pt x="12098" y="52497"/>
                            <a:pt x="420" y="40818"/>
                            <a:pt x="420" y="26412"/>
                          </a:cubicBezTo>
                          <a:cubicBezTo>
                            <a:pt x="420" y="12005"/>
                            <a:pt x="12098" y="327"/>
                            <a:pt x="26505" y="327"/>
                          </a:cubicBezTo>
                          <a:cubicBezTo>
                            <a:pt x="40911" y="327"/>
                            <a:pt x="52590" y="12005"/>
                            <a:pt x="52590" y="26412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29" name="Freeform: Shape 528">
                      <a:extLst>
                        <a:ext uri="{FF2B5EF4-FFF2-40B4-BE49-F238E27FC236}">
                          <a16:creationId xmlns:a16="http://schemas.microsoft.com/office/drawing/2014/main" id="{6CF97185-680A-4FC1-8EE0-D2F9D97D0A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3601" y="6011081"/>
                      <a:ext cx="52170" cy="52170"/>
                    </a:xfrm>
                    <a:custGeom>
                      <a:avLst/>
                      <a:gdLst>
                        <a:gd name="connsiteX0" fmla="*/ 52610 w 52170"/>
                        <a:gd name="connsiteY0" fmla="*/ 26397 h 52170"/>
                        <a:gd name="connsiteX1" fmla="*/ 26524 w 52170"/>
                        <a:gd name="connsiteY1" fmla="*/ 52483 h 52170"/>
                        <a:gd name="connsiteX2" fmla="*/ 439 w 52170"/>
                        <a:gd name="connsiteY2" fmla="*/ 26397 h 52170"/>
                        <a:gd name="connsiteX3" fmla="*/ 26524 w 52170"/>
                        <a:gd name="connsiteY3" fmla="*/ 312 h 52170"/>
                        <a:gd name="connsiteX4" fmla="*/ 52610 w 52170"/>
                        <a:gd name="connsiteY4" fmla="*/ 26397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610" y="26397"/>
                          </a:moveTo>
                          <a:cubicBezTo>
                            <a:pt x="52610" y="40804"/>
                            <a:pt x="40931" y="52483"/>
                            <a:pt x="26524" y="52483"/>
                          </a:cubicBezTo>
                          <a:cubicBezTo>
                            <a:pt x="12118" y="52483"/>
                            <a:pt x="439" y="40804"/>
                            <a:pt x="439" y="26397"/>
                          </a:cubicBezTo>
                          <a:cubicBezTo>
                            <a:pt x="439" y="11991"/>
                            <a:pt x="12118" y="312"/>
                            <a:pt x="26524" y="312"/>
                          </a:cubicBezTo>
                          <a:cubicBezTo>
                            <a:pt x="40931" y="312"/>
                            <a:pt x="52610" y="11991"/>
                            <a:pt x="52610" y="26397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30" name="Freeform: Shape 529">
                      <a:extLst>
                        <a:ext uri="{FF2B5EF4-FFF2-40B4-BE49-F238E27FC236}">
                          <a16:creationId xmlns:a16="http://schemas.microsoft.com/office/drawing/2014/main" id="{B07BBD61-B225-4D37-B0F7-F2FFCCD41E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73429" y="6139850"/>
                      <a:ext cx="52170" cy="52170"/>
                    </a:xfrm>
                    <a:custGeom>
                      <a:avLst/>
                      <a:gdLst>
                        <a:gd name="connsiteX0" fmla="*/ 52597 w 52170"/>
                        <a:gd name="connsiteY0" fmla="*/ 26411 h 52170"/>
                        <a:gd name="connsiteX1" fmla="*/ 26512 w 52170"/>
                        <a:gd name="connsiteY1" fmla="*/ 52496 h 52170"/>
                        <a:gd name="connsiteX2" fmla="*/ 426 w 52170"/>
                        <a:gd name="connsiteY2" fmla="*/ 26411 h 52170"/>
                        <a:gd name="connsiteX3" fmla="*/ 26512 w 52170"/>
                        <a:gd name="connsiteY3" fmla="*/ 326 h 52170"/>
                        <a:gd name="connsiteX4" fmla="*/ 52597 w 52170"/>
                        <a:gd name="connsiteY4" fmla="*/ 2641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7" y="26411"/>
                          </a:moveTo>
                          <a:cubicBezTo>
                            <a:pt x="52597" y="40817"/>
                            <a:pt x="40918" y="52496"/>
                            <a:pt x="26512" y="52496"/>
                          </a:cubicBezTo>
                          <a:cubicBezTo>
                            <a:pt x="12105" y="52496"/>
                            <a:pt x="426" y="40817"/>
                            <a:pt x="426" y="26411"/>
                          </a:cubicBezTo>
                          <a:cubicBezTo>
                            <a:pt x="426" y="12004"/>
                            <a:pt x="12105" y="326"/>
                            <a:pt x="26512" y="326"/>
                          </a:cubicBezTo>
                          <a:cubicBezTo>
                            <a:pt x="40918" y="326"/>
                            <a:pt x="52597" y="12004"/>
                            <a:pt x="52597" y="2641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31" name="Freeform: Shape 530">
                      <a:extLst>
                        <a:ext uri="{FF2B5EF4-FFF2-40B4-BE49-F238E27FC236}">
                          <a16:creationId xmlns:a16="http://schemas.microsoft.com/office/drawing/2014/main" id="{1C512CC6-BE55-472F-8940-04F4210C60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6761" y="6220555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19 h 52170"/>
                        <a:gd name="connsiteX1" fmla="*/ 26505 w 52170"/>
                        <a:gd name="connsiteY1" fmla="*/ 52505 h 52170"/>
                        <a:gd name="connsiteX2" fmla="*/ 419 w 52170"/>
                        <a:gd name="connsiteY2" fmla="*/ 26419 h 52170"/>
                        <a:gd name="connsiteX3" fmla="*/ 26505 w 52170"/>
                        <a:gd name="connsiteY3" fmla="*/ 334 h 52170"/>
                        <a:gd name="connsiteX4" fmla="*/ 52590 w 52170"/>
                        <a:gd name="connsiteY4" fmla="*/ 26419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19"/>
                          </a:moveTo>
                          <a:cubicBezTo>
                            <a:pt x="52590" y="40826"/>
                            <a:pt x="40911" y="52505"/>
                            <a:pt x="26505" y="52505"/>
                          </a:cubicBezTo>
                          <a:cubicBezTo>
                            <a:pt x="12098" y="52505"/>
                            <a:pt x="419" y="40826"/>
                            <a:pt x="419" y="26419"/>
                          </a:cubicBezTo>
                          <a:cubicBezTo>
                            <a:pt x="419" y="12013"/>
                            <a:pt x="12098" y="334"/>
                            <a:pt x="26505" y="334"/>
                          </a:cubicBezTo>
                          <a:cubicBezTo>
                            <a:pt x="40911" y="334"/>
                            <a:pt x="52590" y="12013"/>
                            <a:pt x="52590" y="26419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32" name="Freeform: Shape 531">
                      <a:extLst>
                        <a:ext uri="{FF2B5EF4-FFF2-40B4-BE49-F238E27FC236}">
                          <a16:creationId xmlns:a16="http://schemas.microsoft.com/office/drawing/2014/main" id="{1F4648C4-3F05-485A-BA58-7CA9EDAA68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7719" y="6230766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0 h 52170"/>
                        <a:gd name="connsiteX1" fmla="*/ 26505 w 52170"/>
                        <a:gd name="connsiteY1" fmla="*/ 52506 h 52170"/>
                        <a:gd name="connsiteX2" fmla="*/ 419 w 52170"/>
                        <a:gd name="connsiteY2" fmla="*/ 26420 h 52170"/>
                        <a:gd name="connsiteX3" fmla="*/ 26505 w 52170"/>
                        <a:gd name="connsiteY3" fmla="*/ 335 h 52170"/>
                        <a:gd name="connsiteX4" fmla="*/ 52590 w 52170"/>
                        <a:gd name="connsiteY4" fmla="*/ 26420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0"/>
                          </a:moveTo>
                          <a:cubicBezTo>
                            <a:pt x="52590" y="40827"/>
                            <a:pt x="40911" y="52506"/>
                            <a:pt x="26505" y="52506"/>
                          </a:cubicBezTo>
                          <a:cubicBezTo>
                            <a:pt x="12098" y="52506"/>
                            <a:pt x="419" y="40827"/>
                            <a:pt x="419" y="26420"/>
                          </a:cubicBezTo>
                          <a:cubicBezTo>
                            <a:pt x="419" y="12014"/>
                            <a:pt x="12098" y="335"/>
                            <a:pt x="26505" y="335"/>
                          </a:cubicBezTo>
                          <a:cubicBezTo>
                            <a:pt x="40911" y="335"/>
                            <a:pt x="52590" y="12014"/>
                            <a:pt x="52590" y="2642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33" name="Freeform: Shape 532">
                      <a:extLst>
                        <a:ext uri="{FF2B5EF4-FFF2-40B4-BE49-F238E27FC236}">
                          <a16:creationId xmlns:a16="http://schemas.microsoft.com/office/drawing/2014/main" id="{E7AFD6B7-4FF4-4080-94C9-86241A58D7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7888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5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5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5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5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34" name="Freeform: Shape 533">
                      <a:extLst>
                        <a:ext uri="{FF2B5EF4-FFF2-40B4-BE49-F238E27FC236}">
                          <a16:creationId xmlns:a16="http://schemas.microsoft.com/office/drawing/2014/main" id="{2A81B923-D555-4665-81B3-024CF618EB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4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4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35" name="Freeform: Shape 534">
                      <a:extLst>
                        <a:ext uri="{FF2B5EF4-FFF2-40B4-BE49-F238E27FC236}">
                          <a16:creationId xmlns:a16="http://schemas.microsoft.com/office/drawing/2014/main" id="{DA03DC17-F09B-4ED8-8301-94DB76CA1D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4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4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36" name="Freeform: Shape 535">
                      <a:extLst>
                        <a:ext uri="{FF2B5EF4-FFF2-40B4-BE49-F238E27FC236}">
                          <a16:creationId xmlns:a16="http://schemas.microsoft.com/office/drawing/2014/main" id="{E2699CD0-DA77-4D34-9214-BDD4978C4E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54276" y="6238938"/>
                      <a:ext cx="52170" cy="52170"/>
                    </a:xfrm>
                    <a:custGeom>
                      <a:avLst/>
                      <a:gdLst>
                        <a:gd name="connsiteX0" fmla="*/ 52595 w 52170"/>
                        <a:gd name="connsiteY0" fmla="*/ 26421 h 52170"/>
                        <a:gd name="connsiteX1" fmla="*/ 26510 w 52170"/>
                        <a:gd name="connsiteY1" fmla="*/ 52507 h 52170"/>
                        <a:gd name="connsiteX2" fmla="*/ 424 w 52170"/>
                        <a:gd name="connsiteY2" fmla="*/ 26421 h 52170"/>
                        <a:gd name="connsiteX3" fmla="*/ 26510 w 52170"/>
                        <a:gd name="connsiteY3" fmla="*/ 336 h 52170"/>
                        <a:gd name="connsiteX4" fmla="*/ 52595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5" y="26421"/>
                          </a:moveTo>
                          <a:cubicBezTo>
                            <a:pt x="52595" y="40828"/>
                            <a:pt x="40916" y="52507"/>
                            <a:pt x="26510" y="52507"/>
                          </a:cubicBezTo>
                          <a:cubicBezTo>
                            <a:pt x="12103" y="52507"/>
                            <a:pt x="424" y="40828"/>
                            <a:pt x="424" y="26421"/>
                          </a:cubicBezTo>
                          <a:cubicBezTo>
                            <a:pt x="424" y="12015"/>
                            <a:pt x="12103" y="336"/>
                            <a:pt x="26510" y="336"/>
                          </a:cubicBezTo>
                          <a:cubicBezTo>
                            <a:pt x="40916" y="336"/>
                            <a:pt x="52595" y="12015"/>
                            <a:pt x="52595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37" name="Freeform: Shape 536">
                      <a:extLst>
                        <a:ext uri="{FF2B5EF4-FFF2-40B4-BE49-F238E27FC236}">
                          <a16:creationId xmlns:a16="http://schemas.microsoft.com/office/drawing/2014/main" id="{935A3B38-E225-4220-85FB-5000F2C80E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5147" y="6238938"/>
                      <a:ext cx="52170" cy="52170"/>
                    </a:xfrm>
                    <a:custGeom>
                      <a:avLst/>
                      <a:gdLst>
                        <a:gd name="connsiteX0" fmla="*/ 52591 w 52170"/>
                        <a:gd name="connsiteY0" fmla="*/ 26421 h 52170"/>
                        <a:gd name="connsiteX1" fmla="*/ 26506 w 52170"/>
                        <a:gd name="connsiteY1" fmla="*/ 52507 h 52170"/>
                        <a:gd name="connsiteX2" fmla="*/ 420 w 52170"/>
                        <a:gd name="connsiteY2" fmla="*/ 26421 h 52170"/>
                        <a:gd name="connsiteX3" fmla="*/ 26506 w 52170"/>
                        <a:gd name="connsiteY3" fmla="*/ 336 h 52170"/>
                        <a:gd name="connsiteX4" fmla="*/ 52591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1" y="26421"/>
                          </a:moveTo>
                          <a:cubicBezTo>
                            <a:pt x="52591" y="40828"/>
                            <a:pt x="40912" y="52507"/>
                            <a:pt x="26506" y="52507"/>
                          </a:cubicBezTo>
                          <a:cubicBezTo>
                            <a:pt x="12099" y="52507"/>
                            <a:pt x="420" y="40828"/>
                            <a:pt x="420" y="26421"/>
                          </a:cubicBezTo>
                          <a:cubicBezTo>
                            <a:pt x="420" y="12015"/>
                            <a:pt x="12099" y="336"/>
                            <a:pt x="26506" y="336"/>
                          </a:cubicBezTo>
                          <a:cubicBezTo>
                            <a:pt x="40912" y="336"/>
                            <a:pt x="52591" y="12015"/>
                            <a:pt x="52591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38" name="Freeform: Shape 537">
                      <a:extLst>
                        <a:ext uri="{FF2B5EF4-FFF2-40B4-BE49-F238E27FC236}">
                          <a16:creationId xmlns:a16="http://schemas.microsoft.com/office/drawing/2014/main" id="{DCAC8983-8A40-4983-92DB-674F97FAB8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4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4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39" name="Freeform: Shape 538">
                      <a:extLst>
                        <a:ext uri="{FF2B5EF4-FFF2-40B4-BE49-F238E27FC236}">
                          <a16:creationId xmlns:a16="http://schemas.microsoft.com/office/drawing/2014/main" id="{8AA8913B-099F-43B6-8146-87FBE41DD7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33705" y="6219364"/>
                      <a:ext cx="52170" cy="52170"/>
                    </a:xfrm>
                    <a:custGeom>
                      <a:avLst/>
                      <a:gdLst>
                        <a:gd name="connsiteX0" fmla="*/ 52593 w 52170"/>
                        <a:gd name="connsiteY0" fmla="*/ 26419 h 52170"/>
                        <a:gd name="connsiteX1" fmla="*/ 26507 w 52170"/>
                        <a:gd name="connsiteY1" fmla="*/ 52504 h 52170"/>
                        <a:gd name="connsiteX2" fmla="*/ 422 w 52170"/>
                        <a:gd name="connsiteY2" fmla="*/ 26419 h 52170"/>
                        <a:gd name="connsiteX3" fmla="*/ 26507 w 52170"/>
                        <a:gd name="connsiteY3" fmla="*/ 334 h 52170"/>
                        <a:gd name="connsiteX4" fmla="*/ 52593 w 52170"/>
                        <a:gd name="connsiteY4" fmla="*/ 26419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3" y="26419"/>
                          </a:moveTo>
                          <a:cubicBezTo>
                            <a:pt x="52593" y="40826"/>
                            <a:pt x="40914" y="52504"/>
                            <a:pt x="26507" y="52504"/>
                          </a:cubicBezTo>
                          <a:cubicBezTo>
                            <a:pt x="12101" y="52504"/>
                            <a:pt x="422" y="40826"/>
                            <a:pt x="422" y="26419"/>
                          </a:cubicBezTo>
                          <a:cubicBezTo>
                            <a:pt x="422" y="12013"/>
                            <a:pt x="12101" y="334"/>
                            <a:pt x="26507" y="334"/>
                          </a:cubicBezTo>
                          <a:cubicBezTo>
                            <a:pt x="40914" y="334"/>
                            <a:pt x="52593" y="12013"/>
                            <a:pt x="52593" y="26419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40" name="Freeform: Shape 539">
                      <a:extLst>
                        <a:ext uri="{FF2B5EF4-FFF2-40B4-BE49-F238E27FC236}">
                          <a16:creationId xmlns:a16="http://schemas.microsoft.com/office/drawing/2014/main" id="{9E17B7AA-250F-48E8-87D5-5F376A3921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5664" y="6233861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5 w 52170"/>
                        <a:gd name="connsiteY1" fmla="*/ 52506 h 52170"/>
                        <a:gd name="connsiteX2" fmla="*/ 419 w 52170"/>
                        <a:gd name="connsiteY2" fmla="*/ 26421 h 52170"/>
                        <a:gd name="connsiteX3" fmla="*/ 26505 w 52170"/>
                        <a:gd name="connsiteY3" fmla="*/ 335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7"/>
                            <a:pt x="40911" y="52506"/>
                            <a:pt x="26505" y="52506"/>
                          </a:cubicBezTo>
                          <a:cubicBezTo>
                            <a:pt x="12098" y="52506"/>
                            <a:pt x="419" y="40827"/>
                            <a:pt x="419" y="26421"/>
                          </a:cubicBezTo>
                          <a:cubicBezTo>
                            <a:pt x="419" y="12014"/>
                            <a:pt x="12098" y="335"/>
                            <a:pt x="26505" y="335"/>
                          </a:cubicBezTo>
                          <a:cubicBezTo>
                            <a:pt x="40911" y="335"/>
                            <a:pt x="52590" y="12014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41" name="Freeform: Shape 540">
                      <a:extLst>
                        <a:ext uri="{FF2B5EF4-FFF2-40B4-BE49-F238E27FC236}">
                          <a16:creationId xmlns:a16="http://schemas.microsoft.com/office/drawing/2014/main" id="{1D95741F-81E9-407B-9A57-F06EE4E955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34185" y="6238938"/>
                      <a:ext cx="52170" cy="52170"/>
                    </a:xfrm>
                    <a:custGeom>
                      <a:avLst/>
                      <a:gdLst>
                        <a:gd name="connsiteX0" fmla="*/ 52603 w 52170"/>
                        <a:gd name="connsiteY0" fmla="*/ 26421 h 52170"/>
                        <a:gd name="connsiteX1" fmla="*/ 26518 w 52170"/>
                        <a:gd name="connsiteY1" fmla="*/ 52507 h 52170"/>
                        <a:gd name="connsiteX2" fmla="*/ 433 w 52170"/>
                        <a:gd name="connsiteY2" fmla="*/ 26421 h 52170"/>
                        <a:gd name="connsiteX3" fmla="*/ 26518 w 52170"/>
                        <a:gd name="connsiteY3" fmla="*/ 336 h 52170"/>
                        <a:gd name="connsiteX4" fmla="*/ 52603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603" y="26421"/>
                          </a:moveTo>
                          <a:cubicBezTo>
                            <a:pt x="52603" y="40828"/>
                            <a:pt x="40924" y="52507"/>
                            <a:pt x="26518" y="52507"/>
                          </a:cubicBezTo>
                          <a:cubicBezTo>
                            <a:pt x="12112" y="52507"/>
                            <a:pt x="433" y="40828"/>
                            <a:pt x="433" y="26421"/>
                          </a:cubicBezTo>
                          <a:cubicBezTo>
                            <a:pt x="433" y="12015"/>
                            <a:pt x="12112" y="336"/>
                            <a:pt x="26518" y="336"/>
                          </a:cubicBezTo>
                          <a:cubicBezTo>
                            <a:pt x="40924" y="336"/>
                            <a:pt x="52603" y="12015"/>
                            <a:pt x="52603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42" name="Freeform: Shape 541">
                      <a:extLst>
                        <a:ext uri="{FF2B5EF4-FFF2-40B4-BE49-F238E27FC236}">
                          <a16:creationId xmlns:a16="http://schemas.microsoft.com/office/drawing/2014/main" id="{28B149A9-96C1-4CE8-8193-C4B049BF29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9990" y="6233452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5 w 52170"/>
                        <a:gd name="connsiteY1" fmla="*/ 52506 h 52170"/>
                        <a:gd name="connsiteX2" fmla="*/ 420 w 52170"/>
                        <a:gd name="connsiteY2" fmla="*/ 26421 h 52170"/>
                        <a:gd name="connsiteX3" fmla="*/ 26505 w 52170"/>
                        <a:gd name="connsiteY3" fmla="*/ 335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7"/>
                            <a:pt x="40911" y="52506"/>
                            <a:pt x="26505" y="52506"/>
                          </a:cubicBezTo>
                          <a:cubicBezTo>
                            <a:pt x="12098" y="52506"/>
                            <a:pt x="420" y="40827"/>
                            <a:pt x="420" y="26421"/>
                          </a:cubicBezTo>
                          <a:cubicBezTo>
                            <a:pt x="420" y="12014"/>
                            <a:pt x="12098" y="335"/>
                            <a:pt x="26505" y="335"/>
                          </a:cubicBezTo>
                          <a:cubicBezTo>
                            <a:pt x="40911" y="335"/>
                            <a:pt x="52590" y="12014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43" name="Freeform: Shape 542">
                      <a:extLst>
                        <a:ext uri="{FF2B5EF4-FFF2-40B4-BE49-F238E27FC236}">
                          <a16:creationId xmlns:a16="http://schemas.microsoft.com/office/drawing/2014/main" id="{1D9B9EE8-23DE-4EC1-8200-A71D5F504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225946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0 h 52170"/>
                        <a:gd name="connsiteX1" fmla="*/ 26504 w 52170"/>
                        <a:gd name="connsiteY1" fmla="*/ 52505 h 52170"/>
                        <a:gd name="connsiteX2" fmla="*/ 419 w 52170"/>
                        <a:gd name="connsiteY2" fmla="*/ 26420 h 52170"/>
                        <a:gd name="connsiteX3" fmla="*/ 26504 w 52170"/>
                        <a:gd name="connsiteY3" fmla="*/ 335 h 52170"/>
                        <a:gd name="connsiteX4" fmla="*/ 52590 w 52170"/>
                        <a:gd name="connsiteY4" fmla="*/ 26420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0"/>
                          </a:moveTo>
                          <a:cubicBezTo>
                            <a:pt x="52590" y="40826"/>
                            <a:pt x="40911" y="52505"/>
                            <a:pt x="26504" y="52505"/>
                          </a:cubicBezTo>
                          <a:cubicBezTo>
                            <a:pt x="12098" y="52505"/>
                            <a:pt x="419" y="40826"/>
                            <a:pt x="419" y="26420"/>
                          </a:cubicBezTo>
                          <a:cubicBezTo>
                            <a:pt x="419" y="12013"/>
                            <a:pt x="12098" y="335"/>
                            <a:pt x="26504" y="335"/>
                          </a:cubicBezTo>
                          <a:cubicBezTo>
                            <a:pt x="40911" y="335"/>
                            <a:pt x="52590" y="12013"/>
                            <a:pt x="52590" y="2642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44" name="Freeform: Shape 543">
                      <a:extLst>
                        <a:ext uri="{FF2B5EF4-FFF2-40B4-BE49-F238E27FC236}">
                          <a16:creationId xmlns:a16="http://schemas.microsoft.com/office/drawing/2014/main" id="{8071D380-2D54-4CF8-8947-F35B41A6F2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9708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5 w 52170"/>
                        <a:gd name="connsiteY1" fmla="*/ 52507 h 52170"/>
                        <a:gd name="connsiteX2" fmla="*/ 420 w 52170"/>
                        <a:gd name="connsiteY2" fmla="*/ 26421 h 52170"/>
                        <a:gd name="connsiteX3" fmla="*/ 26505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5" y="52507"/>
                          </a:cubicBezTo>
                          <a:cubicBezTo>
                            <a:pt x="12098" y="52507"/>
                            <a:pt x="420" y="40828"/>
                            <a:pt x="420" y="26421"/>
                          </a:cubicBezTo>
                          <a:cubicBezTo>
                            <a:pt x="420" y="12015"/>
                            <a:pt x="12098" y="336"/>
                            <a:pt x="26505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45" name="Freeform: Shape 544">
                      <a:extLst>
                        <a:ext uri="{FF2B5EF4-FFF2-40B4-BE49-F238E27FC236}">
                          <a16:creationId xmlns:a16="http://schemas.microsoft.com/office/drawing/2014/main" id="{0AB992F7-09C4-49D3-8153-AA6EC37169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8241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5 w 52170"/>
                        <a:gd name="connsiteY1" fmla="*/ 52507 h 52170"/>
                        <a:gd name="connsiteX2" fmla="*/ 420 w 52170"/>
                        <a:gd name="connsiteY2" fmla="*/ 26421 h 52170"/>
                        <a:gd name="connsiteX3" fmla="*/ 26505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5" y="52507"/>
                          </a:cubicBezTo>
                          <a:cubicBezTo>
                            <a:pt x="12098" y="52507"/>
                            <a:pt x="420" y="40828"/>
                            <a:pt x="420" y="26421"/>
                          </a:cubicBezTo>
                          <a:cubicBezTo>
                            <a:pt x="420" y="12015"/>
                            <a:pt x="12098" y="336"/>
                            <a:pt x="26505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46" name="Freeform: Shape 545">
                      <a:extLst>
                        <a:ext uri="{FF2B5EF4-FFF2-40B4-BE49-F238E27FC236}">
                          <a16:creationId xmlns:a16="http://schemas.microsoft.com/office/drawing/2014/main" id="{4A17F469-4366-49AA-8E3D-570E26D309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4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4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47" name="Freeform: Shape 546">
                      <a:extLst>
                        <a:ext uri="{FF2B5EF4-FFF2-40B4-BE49-F238E27FC236}">
                          <a16:creationId xmlns:a16="http://schemas.microsoft.com/office/drawing/2014/main" id="{B10FA9B5-8FE5-4DDA-8C7A-7887E5599F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52420" y="6238938"/>
                      <a:ext cx="52170" cy="52170"/>
                    </a:xfrm>
                    <a:custGeom>
                      <a:avLst/>
                      <a:gdLst>
                        <a:gd name="connsiteX0" fmla="*/ 52595 w 52170"/>
                        <a:gd name="connsiteY0" fmla="*/ 26421 h 52170"/>
                        <a:gd name="connsiteX1" fmla="*/ 26509 w 52170"/>
                        <a:gd name="connsiteY1" fmla="*/ 52507 h 52170"/>
                        <a:gd name="connsiteX2" fmla="*/ 424 w 52170"/>
                        <a:gd name="connsiteY2" fmla="*/ 26421 h 52170"/>
                        <a:gd name="connsiteX3" fmla="*/ 26509 w 52170"/>
                        <a:gd name="connsiteY3" fmla="*/ 336 h 52170"/>
                        <a:gd name="connsiteX4" fmla="*/ 52595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5" y="26421"/>
                          </a:moveTo>
                          <a:cubicBezTo>
                            <a:pt x="52595" y="40828"/>
                            <a:pt x="40916" y="52507"/>
                            <a:pt x="26509" y="52507"/>
                          </a:cubicBezTo>
                          <a:cubicBezTo>
                            <a:pt x="12103" y="52507"/>
                            <a:pt x="424" y="40828"/>
                            <a:pt x="424" y="26421"/>
                          </a:cubicBezTo>
                          <a:cubicBezTo>
                            <a:pt x="424" y="12015"/>
                            <a:pt x="12103" y="336"/>
                            <a:pt x="26509" y="336"/>
                          </a:cubicBezTo>
                          <a:cubicBezTo>
                            <a:pt x="40916" y="336"/>
                            <a:pt x="52595" y="12015"/>
                            <a:pt x="52595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48" name="Freeform: Shape 547">
                      <a:extLst>
                        <a:ext uri="{FF2B5EF4-FFF2-40B4-BE49-F238E27FC236}">
                          <a16:creationId xmlns:a16="http://schemas.microsoft.com/office/drawing/2014/main" id="{91D6BE41-755B-4BD6-BC99-FB97034A74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229937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0 h 52170"/>
                        <a:gd name="connsiteX1" fmla="*/ 26504 w 52170"/>
                        <a:gd name="connsiteY1" fmla="*/ 52506 h 52170"/>
                        <a:gd name="connsiteX2" fmla="*/ 419 w 52170"/>
                        <a:gd name="connsiteY2" fmla="*/ 26420 h 52170"/>
                        <a:gd name="connsiteX3" fmla="*/ 26504 w 52170"/>
                        <a:gd name="connsiteY3" fmla="*/ 335 h 52170"/>
                        <a:gd name="connsiteX4" fmla="*/ 52590 w 52170"/>
                        <a:gd name="connsiteY4" fmla="*/ 26420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0"/>
                          </a:moveTo>
                          <a:cubicBezTo>
                            <a:pt x="52590" y="40827"/>
                            <a:pt x="40911" y="52506"/>
                            <a:pt x="26504" y="52506"/>
                          </a:cubicBezTo>
                          <a:cubicBezTo>
                            <a:pt x="12098" y="52506"/>
                            <a:pt x="419" y="40827"/>
                            <a:pt x="419" y="26420"/>
                          </a:cubicBezTo>
                          <a:cubicBezTo>
                            <a:pt x="419" y="12014"/>
                            <a:pt x="12098" y="335"/>
                            <a:pt x="26504" y="335"/>
                          </a:cubicBezTo>
                          <a:cubicBezTo>
                            <a:pt x="40911" y="335"/>
                            <a:pt x="52590" y="12014"/>
                            <a:pt x="52590" y="2642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49" name="Freeform: Shape 548">
                      <a:extLst>
                        <a:ext uri="{FF2B5EF4-FFF2-40B4-BE49-F238E27FC236}">
                          <a16:creationId xmlns:a16="http://schemas.microsoft.com/office/drawing/2014/main" id="{BEB56774-E022-4930-AFCF-8E34EB9203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5172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4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4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50" name="Freeform: Shape 549">
                      <a:extLst>
                        <a:ext uri="{FF2B5EF4-FFF2-40B4-BE49-F238E27FC236}">
                          <a16:creationId xmlns:a16="http://schemas.microsoft.com/office/drawing/2014/main" id="{C161649C-4A2C-4164-AEB4-52C0809C9E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0426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5 w 52170"/>
                        <a:gd name="connsiteY1" fmla="*/ 52507 h 52170"/>
                        <a:gd name="connsiteX2" fmla="*/ 420 w 52170"/>
                        <a:gd name="connsiteY2" fmla="*/ 26421 h 52170"/>
                        <a:gd name="connsiteX3" fmla="*/ 26505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5" y="52507"/>
                          </a:cubicBezTo>
                          <a:cubicBezTo>
                            <a:pt x="12099" y="52507"/>
                            <a:pt x="420" y="40828"/>
                            <a:pt x="420" y="26421"/>
                          </a:cubicBezTo>
                          <a:cubicBezTo>
                            <a:pt x="420" y="12015"/>
                            <a:pt x="12099" y="336"/>
                            <a:pt x="26505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51" name="Freeform: Shape 550">
                      <a:extLst>
                        <a:ext uri="{FF2B5EF4-FFF2-40B4-BE49-F238E27FC236}">
                          <a16:creationId xmlns:a16="http://schemas.microsoft.com/office/drawing/2014/main" id="{DCDB7297-12BB-43DD-AEF0-013354D0F9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9046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5 w 52170"/>
                        <a:gd name="connsiteY1" fmla="*/ 52507 h 52170"/>
                        <a:gd name="connsiteX2" fmla="*/ 420 w 52170"/>
                        <a:gd name="connsiteY2" fmla="*/ 26421 h 52170"/>
                        <a:gd name="connsiteX3" fmla="*/ 26505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5" y="52507"/>
                          </a:cubicBezTo>
                          <a:cubicBezTo>
                            <a:pt x="12098" y="52507"/>
                            <a:pt x="420" y="40828"/>
                            <a:pt x="420" y="26421"/>
                          </a:cubicBezTo>
                          <a:cubicBezTo>
                            <a:pt x="420" y="12015"/>
                            <a:pt x="12098" y="336"/>
                            <a:pt x="26505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52" name="Freeform: Shape 551">
                      <a:extLst>
                        <a:ext uri="{FF2B5EF4-FFF2-40B4-BE49-F238E27FC236}">
                          <a16:creationId xmlns:a16="http://schemas.microsoft.com/office/drawing/2014/main" id="{4A906816-51A2-4AD9-9193-765DCF6FC8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6764" y="6229899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0 h 52170"/>
                        <a:gd name="connsiteX1" fmla="*/ 26505 w 52170"/>
                        <a:gd name="connsiteY1" fmla="*/ 52506 h 52170"/>
                        <a:gd name="connsiteX2" fmla="*/ 419 w 52170"/>
                        <a:gd name="connsiteY2" fmla="*/ 26420 h 52170"/>
                        <a:gd name="connsiteX3" fmla="*/ 26505 w 52170"/>
                        <a:gd name="connsiteY3" fmla="*/ 335 h 52170"/>
                        <a:gd name="connsiteX4" fmla="*/ 52590 w 52170"/>
                        <a:gd name="connsiteY4" fmla="*/ 26420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0"/>
                          </a:moveTo>
                          <a:cubicBezTo>
                            <a:pt x="52590" y="40827"/>
                            <a:pt x="40911" y="52506"/>
                            <a:pt x="26505" y="52506"/>
                          </a:cubicBezTo>
                          <a:cubicBezTo>
                            <a:pt x="12098" y="52506"/>
                            <a:pt x="419" y="40827"/>
                            <a:pt x="419" y="26420"/>
                          </a:cubicBezTo>
                          <a:cubicBezTo>
                            <a:pt x="419" y="12014"/>
                            <a:pt x="12098" y="335"/>
                            <a:pt x="26505" y="335"/>
                          </a:cubicBezTo>
                          <a:cubicBezTo>
                            <a:pt x="40911" y="335"/>
                            <a:pt x="52590" y="12014"/>
                            <a:pt x="52590" y="2642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53" name="Freeform: Shape 552">
                      <a:extLst>
                        <a:ext uri="{FF2B5EF4-FFF2-40B4-BE49-F238E27FC236}">
                          <a16:creationId xmlns:a16="http://schemas.microsoft.com/office/drawing/2014/main" id="{BF8B7931-435E-4C6C-BB7F-018CEDC9CB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35473" y="6219564"/>
                      <a:ext cx="52170" cy="52170"/>
                    </a:xfrm>
                    <a:custGeom>
                      <a:avLst/>
                      <a:gdLst>
                        <a:gd name="connsiteX0" fmla="*/ 52593 w 52170"/>
                        <a:gd name="connsiteY0" fmla="*/ 26419 h 52170"/>
                        <a:gd name="connsiteX1" fmla="*/ 26508 w 52170"/>
                        <a:gd name="connsiteY1" fmla="*/ 52504 h 52170"/>
                        <a:gd name="connsiteX2" fmla="*/ 422 w 52170"/>
                        <a:gd name="connsiteY2" fmla="*/ 26419 h 52170"/>
                        <a:gd name="connsiteX3" fmla="*/ 26508 w 52170"/>
                        <a:gd name="connsiteY3" fmla="*/ 334 h 52170"/>
                        <a:gd name="connsiteX4" fmla="*/ 52593 w 52170"/>
                        <a:gd name="connsiteY4" fmla="*/ 26419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3" y="26419"/>
                          </a:moveTo>
                          <a:cubicBezTo>
                            <a:pt x="52593" y="40826"/>
                            <a:pt x="40914" y="52504"/>
                            <a:pt x="26508" y="52504"/>
                          </a:cubicBezTo>
                          <a:cubicBezTo>
                            <a:pt x="12101" y="52504"/>
                            <a:pt x="422" y="40826"/>
                            <a:pt x="422" y="26419"/>
                          </a:cubicBezTo>
                          <a:cubicBezTo>
                            <a:pt x="422" y="12013"/>
                            <a:pt x="12101" y="334"/>
                            <a:pt x="26508" y="334"/>
                          </a:cubicBezTo>
                          <a:cubicBezTo>
                            <a:pt x="40914" y="334"/>
                            <a:pt x="52593" y="12013"/>
                            <a:pt x="52593" y="26419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54" name="Freeform: Shape 553">
                      <a:extLst>
                        <a:ext uri="{FF2B5EF4-FFF2-40B4-BE49-F238E27FC236}">
                          <a16:creationId xmlns:a16="http://schemas.microsoft.com/office/drawing/2014/main" id="{F809DB3B-D826-4486-BB31-BADB82A3F8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14234" y="6238938"/>
                      <a:ext cx="52170" cy="52170"/>
                    </a:xfrm>
                    <a:custGeom>
                      <a:avLst/>
                      <a:gdLst>
                        <a:gd name="connsiteX0" fmla="*/ 52601 w 52170"/>
                        <a:gd name="connsiteY0" fmla="*/ 26421 h 52170"/>
                        <a:gd name="connsiteX1" fmla="*/ 26516 w 52170"/>
                        <a:gd name="connsiteY1" fmla="*/ 52507 h 52170"/>
                        <a:gd name="connsiteX2" fmla="*/ 431 w 52170"/>
                        <a:gd name="connsiteY2" fmla="*/ 26421 h 52170"/>
                        <a:gd name="connsiteX3" fmla="*/ 26516 w 52170"/>
                        <a:gd name="connsiteY3" fmla="*/ 336 h 52170"/>
                        <a:gd name="connsiteX4" fmla="*/ 52601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601" y="26421"/>
                          </a:moveTo>
                          <a:cubicBezTo>
                            <a:pt x="52601" y="40828"/>
                            <a:pt x="40922" y="52507"/>
                            <a:pt x="26516" y="52507"/>
                          </a:cubicBezTo>
                          <a:cubicBezTo>
                            <a:pt x="12109" y="52507"/>
                            <a:pt x="431" y="40828"/>
                            <a:pt x="431" y="26421"/>
                          </a:cubicBezTo>
                          <a:cubicBezTo>
                            <a:pt x="431" y="12015"/>
                            <a:pt x="12109" y="336"/>
                            <a:pt x="26516" y="336"/>
                          </a:cubicBezTo>
                          <a:cubicBezTo>
                            <a:pt x="40922" y="336"/>
                            <a:pt x="52601" y="12015"/>
                            <a:pt x="52601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55" name="Freeform: Shape 554">
                      <a:extLst>
                        <a:ext uri="{FF2B5EF4-FFF2-40B4-BE49-F238E27FC236}">
                          <a16:creationId xmlns:a16="http://schemas.microsoft.com/office/drawing/2014/main" id="{AAB9E3D0-550B-4640-AFC5-D17B020594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4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4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56" name="Freeform: Shape 555">
                      <a:extLst>
                        <a:ext uri="{FF2B5EF4-FFF2-40B4-BE49-F238E27FC236}">
                          <a16:creationId xmlns:a16="http://schemas.microsoft.com/office/drawing/2014/main" id="{E33D0303-FCAA-47F2-86F4-A0F20B1855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4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4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57" name="Freeform: Shape 556">
                      <a:extLst>
                        <a:ext uri="{FF2B5EF4-FFF2-40B4-BE49-F238E27FC236}">
                          <a16:creationId xmlns:a16="http://schemas.microsoft.com/office/drawing/2014/main" id="{1D09C974-F622-4C78-AC6D-2DBE8BAF32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4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4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58" name="Freeform: Shape 557">
                      <a:extLst>
                        <a:ext uri="{FF2B5EF4-FFF2-40B4-BE49-F238E27FC236}">
                          <a16:creationId xmlns:a16="http://schemas.microsoft.com/office/drawing/2014/main" id="{1351B50C-2750-4989-A60E-8AC34FC4B4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24063" y="6238938"/>
                      <a:ext cx="52170" cy="52170"/>
                    </a:xfrm>
                    <a:custGeom>
                      <a:avLst/>
                      <a:gdLst>
                        <a:gd name="connsiteX0" fmla="*/ 52592 w 52170"/>
                        <a:gd name="connsiteY0" fmla="*/ 26421 h 52170"/>
                        <a:gd name="connsiteX1" fmla="*/ 26506 w 52170"/>
                        <a:gd name="connsiteY1" fmla="*/ 52507 h 52170"/>
                        <a:gd name="connsiteX2" fmla="*/ 421 w 52170"/>
                        <a:gd name="connsiteY2" fmla="*/ 26421 h 52170"/>
                        <a:gd name="connsiteX3" fmla="*/ 26506 w 52170"/>
                        <a:gd name="connsiteY3" fmla="*/ 336 h 52170"/>
                        <a:gd name="connsiteX4" fmla="*/ 5259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2" y="26421"/>
                          </a:moveTo>
                          <a:cubicBezTo>
                            <a:pt x="52592" y="40828"/>
                            <a:pt x="40913" y="52507"/>
                            <a:pt x="26506" y="52507"/>
                          </a:cubicBezTo>
                          <a:cubicBezTo>
                            <a:pt x="12100" y="52507"/>
                            <a:pt x="421" y="40828"/>
                            <a:pt x="421" y="26421"/>
                          </a:cubicBezTo>
                          <a:cubicBezTo>
                            <a:pt x="421" y="12015"/>
                            <a:pt x="12100" y="336"/>
                            <a:pt x="26506" y="336"/>
                          </a:cubicBezTo>
                          <a:cubicBezTo>
                            <a:pt x="40913" y="336"/>
                            <a:pt x="52592" y="12015"/>
                            <a:pt x="5259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59" name="Freeform: Shape 558">
                      <a:extLst>
                        <a:ext uri="{FF2B5EF4-FFF2-40B4-BE49-F238E27FC236}">
                          <a16:creationId xmlns:a16="http://schemas.microsoft.com/office/drawing/2014/main" id="{73F4C5D0-8FAB-4D50-81DE-3147023676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198971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17 h 52170"/>
                        <a:gd name="connsiteX1" fmla="*/ 26504 w 52170"/>
                        <a:gd name="connsiteY1" fmla="*/ 52502 h 52170"/>
                        <a:gd name="connsiteX2" fmla="*/ 419 w 52170"/>
                        <a:gd name="connsiteY2" fmla="*/ 26417 h 52170"/>
                        <a:gd name="connsiteX3" fmla="*/ 26504 w 52170"/>
                        <a:gd name="connsiteY3" fmla="*/ 332 h 52170"/>
                        <a:gd name="connsiteX4" fmla="*/ 52590 w 52170"/>
                        <a:gd name="connsiteY4" fmla="*/ 26417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17"/>
                          </a:moveTo>
                          <a:cubicBezTo>
                            <a:pt x="52590" y="40824"/>
                            <a:pt x="40911" y="52502"/>
                            <a:pt x="26504" y="52502"/>
                          </a:cubicBezTo>
                          <a:cubicBezTo>
                            <a:pt x="12098" y="52502"/>
                            <a:pt x="419" y="40824"/>
                            <a:pt x="419" y="26417"/>
                          </a:cubicBezTo>
                          <a:cubicBezTo>
                            <a:pt x="419" y="12011"/>
                            <a:pt x="12098" y="332"/>
                            <a:pt x="26504" y="332"/>
                          </a:cubicBezTo>
                          <a:cubicBezTo>
                            <a:pt x="40911" y="332"/>
                            <a:pt x="52590" y="12011"/>
                            <a:pt x="52590" y="26417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60" name="Freeform: Shape 559">
                      <a:extLst>
                        <a:ext uri="{FF2B5EF4-FFF2-40B4-BE49-F238E27FC236}">
                          <a16:creationId xmlns:a16="http://schemas.microsoft.com/office/drawing/2014/main" id="{7C141FFC-0D65-49E6-AB38-A539512BF8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8549" y="6229747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0 h 52170"/>
                        <a:gd name="connsiteX1" fmla="*/ 26505 w 52170"/>
                        <a:gd name="connsiteY1" fmla="*/ 52506 h 52170"/>
                        <a:gd name="connsiteX2" fmla="*/ 420 w 52170"/>
                        <a:gd name="connsiteY2" fmla="*/ 26420 h 52170"/>
                        <a:gd name="connsiteX3" fmla="*/ 26505 w 52170"/>
                        <a:gd name="connsiteY3" fmla="*/ 335 h 52170"/>
                        <a:gd name="connsiteX4" fmla="*/ 52590 w 52170"/>
                        <a:gd name="connsiteY4" fmla="*/ 26420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0"/>
                          </a:moveTo>
                          <a:cubicBezTo>
                            <a:pt x="52590" y="40827"/>
                            <a:pt x="40911" y="52506"/>
                            <a:pt x="26505" y="52506"/>
                          </a:cubicBezTo>
                          <a:cubicBezTo>
                            <a:pt x="12098" y="52506"/>
                            <a:pt x="420" y="40827"/>
                            <a:pt x="420" y="26420"/>
                          </a:cubicBezTo>
                          <a:cubicBezTo>
                            <a:pt x="420" y="12014"/>
                            <a:pt x="12098" y="335"/>
                            <a:pt x="26505" y="335"/>
                          </a:cubicBezTo>
                          <a:cubicBezTo>
                            <a:pt x="40911" y="335"/>
                            <a:pt x="52590" y="12014"/>
                            <a:pt x="52590" y="2642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61" name="Freeform: Shape 560">
                      <a:extLst>
                        <a:ext uri="{FF2B5EF4-FFF2-40B4-BE49-F238E27FC236}">
                          <a16:creationId xmlns:a16="http://schemas.microsoft.com/office/drawing/2014/main" id="{5B003281-0CAE-42CB-A71C-B1B4A30231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95227" y="6222089"/>
                      <a:ext cx="52170" cy="52170"/>
                    </a:xfrm>
                    <a:custGeom>
                      <a:avLst/>
                      <a:gdLst>
                        <a:gd name="connsiteX0" fmla="*/ 52599 w 52170"/>
                        <a:gd name="connsiteY0" fmla="*/ 26419 h 52170"/>
                        <a:gd name="connsiteX1" fmla="*/ 26514 w 52170"/>
                        <a:gd name="connsiteY1" fmla="*/ 52505 h 52170"/>
                        <a:gd name="connsiteX2" fmla="*/ 429 w 52170"/>
                        <a:gd name="connsiteY2" fmla="*/ 26419 h 52170"/>
                        <a:gd name="connsiteX3" fmla="*/ 26514 w 52170"/>
                        <a:gd name="connsiteY3" fmla="*/ 334 h 52170"/>
                        <a:gd name="connsiteX4" fmla="*/ 52599 w 52170"/>
                        <a:gd name="connsiteY4" fmla="*/ 26419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9" y="26419"/>
                          </a:moveTo>
                          <a:cubicBezTo>
                            <a:pt x="52599" y="40826"/>
                            <a:pt x="40920" y="52505"/>
                            <a:pt x="26514" y="52505"/>
                          </a:cubicBezTo>
                          <a:cubicBezTo>
                            <a:pt x="12107" y="52505"/>
                            <a:pt x="429" y="40826"/>
                            <a:pt x="429" y="26419"/>
                          </a:cubicBezTo>
                          <a:cubicBezTo>
                            <a:pt x="429" y="12013"/>
                            <a:pt x="12107" y="334"/>
                            <a:pt x="26514" y="334"/>
                          </a:cubicBezTo>
                          <a:cubicBezTo>
                            <a:pt x="40920" y="334"/>
                            <a:pt x="52599" y="12013"/>
                            <a:pt x="52599" y="26419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62" name="Freeform: Shape 561">
                      <a:extLst>
                        <a:ext uri="{FF2B5EF4-FFF2-40B4-BE49-F238E27FC236}">
                          <a16:creationId xmlns:a16="http://schemas.microsoft.com/office/drawing/2014/main" id="{790476C7-AB77-4322-BEDF-A2B0570F5A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87918" y="6225803"/>
                      <a:ext cx="52170" cy="52170"/>
                    </a:xfrm>
                    <a:custGeom>
                      <a:avLst/>
                      <a:gdLst>
                        <a:gd name="connsiteX0" fmla="*/ 52619 w 52170"/>
                        <a:gd name="connsiteY0" fmla="*/ 26420 h 52170"/>
                        <a:gd name="connsiteX1" fmla="*/ 26534 w 52170"/>
                        <a:gd name="connsiteY1" fmla="*/ 52505 h 52170"/>
                        <a:gd name="connsiteX2" fmla="*/ 449 w 52170"/>
                        <a:gd name="connsiteY2" fmla="*/ 26420 h 52170"/>
                        <a:gd name="connsiteX3" fmla="*/ 26534 w 52170"/>
                        <a:gd name="connsiteY3" fmla="*/ 335 h 52170"/>
                        <a:gd name="connsiteX4" fmla="*/ 52619 w 52170"/>
                        <a:gd name="connsiteY4" fmla="*/ 26420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619" y="26420"/>
                          </a:moveTo>
                          <a:cubicBezTo>
                            <a:pt x="52619" y="40826"/>
                            <a:pt x="40941" y="52505"/>
                            <a:pt x="26534" y="52505"/>
                          </a:cubicBezTo>
                          <a:cubicBezTo>
                            <a:pt x="12128" y="52505"/>
                            <a:pt x="449" y="40826"/>
                            <a:pt x="449" y="26420"/>
                          </a:cubicBezTo>
                          <a:cubicBezTo>
                            <a:pt x="449" y="12013"/>
                            <a:pt x="12128" y="335"/>
                            <a:pt x="26534" y="335"/>
                          </a:cubicBezTo>
                          <a:cubicBezTo>
                            <a:pt x="40941" y="335"/>
                            <a:pt x="52619" y="12013"/>
                            <a:pt x="52619" y="2642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63" name="Freeform: Shape 562">
                      <a:extLst>
                        <a:ext uri="{FF2B5EF4-FFF2-40B4-BE49-F238E27FC236}">
                          <a16:creationId xmlns:a16="http://schemas.microsoft.com/office/drawing/2014/main" id="{7FE3AB8A-B205-4F40-BBB6-DBED992849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6346" y="6230499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0 h 52170"/>
                        <a:gd name="connsiteX1" fmla="*/ 26505 w 52170"/>
                        <a:gd name="connsiteY1" fmla="*/ 52506 h 52170"/>
                        <a:gd name="connsiteX2" fmla="*/ 419 w 52170"/>
                        <a:gd name="connsiteY2" fmla="*/ 26420 h 52170"/>
                        <a:gd name="connsiteX3" fmla="*/ 26505 w 52170"/>
                        <a:gd name="connsiteY3" fmla="*/ 335 h 52170"/>
                        <a:gd name="connsiteX4" fmla="*/ 52590 w 52170"/>
                        <a:gd name="connsiteY4" fmla="*/ 26420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0"/>
                          </a:moveTo>
                          <a:cubicBezTo>
                            <a:pt x="52590" y="40827"/>
                            <a:pt x="40911" y="52506"/>
                            <a:pt x="26505" y="52506"/>
                          </a:cubicBezTo>
                          <a:cubicBezTo>
                            <a:pt x="12098" y="52506"/>
                            <a:pt x="419" y="40827"/>
                            <a:pt x="419" y="26420"/>
                          </a:cubicBezTo>
                          <a:cubicBezTo>
                            <a:pt x="419" y="12014"/>
                            <a:pt x="12098" y="335"/>
                            <a:pt x="26505" y="335"/>
                          </a:cubicBezTo>
                          <a:cubicBezTo>
                            <a:pt x="40911" y="335"/>
                            <a:pt x="52590" y="12014"/>
                            <a:pt x="52590" y="2642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64" name="Freeform: Shape 563">
                      <a:extLst>
                        <a:ext uri="{FF2B5EF4-FFF2-40B4-BE49-F238E27FC236}">
                          <a16:creationId xmlns:a16="http://schemas.microsoft.com/office/drawing/2014/main" id="{D04635F3-2FCB-41C0-845B-44718F1DC7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4759" y="6238938"/>
                      <a:ext cx="52170" cy="52170"/>
                    </a:xfrm>
                    <a:custGeom>
                      <a:avLst/>
                      <a:gdLst>
                        <a:gd name="connsiteX0" fmla="*/ 52591 w 52170"/>
                        <a:gd name="connsiteY0" fmla="*/ 26421 h 52170"/>
                        <a:gd name="connsiteX1" fmla="*/ 26505 w 52170"/>
                        <a:gd name="connsiteY1" fmla="*/ 52507 h 52170"/>
                        <a:gd name="connsiteX2" fmla="*/ 420 w 52170"/>
                        <a:gd name="connsiteY2" fmla="*/ 26421 h 52170"/>
                        <a:gd name="connsiteX3" fmla="*/ 26505 w 52170"/>
                        <a:gd name="connsiteY3" fmla="*/ 336 h 52170"/>
                        <a:gd name="connsiteX4" fmla="*/ 52591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1" y="26421"/>
                          </a:moveTo>
                          <a:cubicBezTo>
                            <a:pt x="52591" y="40828"/>
                            <a:pt x="40912" y="52507"/>
                            <a:pt x="26505" y="52507"/>
                          </a:cubicBezTo>
                          <a:cubicBezTo>
                            <a:pt x="12099" y="52507"/>
                            <a:pt x="420" y="40828"/>
                            <a:pt x="420" y="26421"/>
                          </a:cubicBezTo>
                          <a:cubicBezTo>
                            <a:pt x="420" y="12015"/>
                            <a:pt x="12099" y="336"/>
                            <a:pt x="26505" y="336"/>
                          </a:cubicBezTo>
                          <a:cubicBezTo>
                            <a:pt x="40912" y="336"/>
                            <a:pt x="52591" y="12015"/>
                            <a:pt x="52591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65" name="Freeform: Shape 564">
                      <a:extLst>
                        <a:ext uri="{FF2B5EF4-FFF2-40B4-BE49-F238E27FC236}">
                          <a16:creationId xmlns:a16="http://schemas.microsoft.com/office/drawing/2014/main" id="{F5296E4E-3D52-4A55-ABA2-B4863476D4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5925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5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5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5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5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66" name="Freeform: Shape 565">
                      <a:extLst>
                        <a:ext uri="{FF2B5EF4-FFF2-40B4-BE49-F238E27FC236}">
                          <a16:creationId xmlns:a16="http://schemas.microsoft.com/office/drawing/2014/main" id="{0BEB2C82-35E0-4192-9D55-70070543A0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5138" y="6230032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0 h 52170"/>
                        <a:gd name="connsiteX1" fmla="*/ 26504 w 52170"/>
                        <a:gd name="connsiteY1" fmla="*/ 52506 h 52170"/>
                        <a:gd name="connsiteX2" fmla="*/ 419 w 52170"/>
                        <a:gd name="connsiteY2" fmla="*/ 26420 h 52170"/>
                        <a:gd name="connsiteX3" fmla="*/ 26504 w 52170"/>
                        <a:gd name="connsiteY3" fmla="*/ 335 h 52170"/>
                        <a:gd name="connsiteX4" fmla="*/ 52590 w 52170"/>
                        <a:gd name="connsiteY4" fmla="*/ 26420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0"/>
                          </a:moveTo>
                          <a:cubicBezTo>
                            <a:pt x="52590" y="40827"/>
                            <a:pt x="40911" y="52506"/>
                            <a:pt x="26504" y="52506"/>
                          </a:cubicBezTo>
                          <a:cubicBezTo>
                            <a:pt x="12098" y="52506"/>
                            <a:pt x="419" y="40827"/>
                            <a:pt x="419" y="26420"/>
                          </a:cubicBezTo>
                          <a:cubicBezTo>
                            <a:pt x="419" y="12014"/>
                            <a:pt x="12098" y="335"/>
                            <a:pt x="26504" y="335"/>
                          </a:cubicBezTo>
                          <a:cubicBezTo>
                            <a:pt x="40911" y="335"/>
                            <a:pt x="52590" y="12014"/>
                            <a:pt x="52590" y="2642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67" name="Freeform: Shape 566">
                      <a:extLst>
                        <a:ext uri="{FF2B5EF4-FFF2-40B4-BE49-F238E27FC236}">
                          <a16:creationId xmlns:a16="http://schemas.microsoft.com/office/drawing/2014/main" id="{92B8A4B7-2EBB-41F5-AE51-ACF44BC5F6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99006" y="6238938"/>
                      <a:ext cx="52170" cy="52170"/>
                    </a:xfrm>
                    <a:custGeom>
                      <a:avLst/>
                      <a:gdLst>
                        <a:gd name="connsiteX0" fmla="*/ 52600 w 52170"/>
                        <a:gd name="connsiteY0" fmla="*/ 26421 h 52170"/>
                        <a:gd name="connsiteX1" fmla="*/ 26514 w 52170"/>
                        <a:gd name="connsiteY1" fmla="*/ 52507 h 52170"/>
                        <a:gd name="connsiteX2" fmla="*/ 429 w 52170"/>
                        <a:gd name="connsiteY2" fmla="*/ 26421 h 52170"/>
                        <a:gd name="connsiteX3" fmla="*/ 26514 w 52170"/>
                        <a:gd name="connsiteY3" fmla="*/ 336 h 52170"/>
                        <a:gd name="connsiteX4" fmla="*/ 5260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600" y="26421"/>
                          </a:moveTo>
                          <a:cubicBezTo>
                            <a:pt x="52600" y="40828"/>
                            <a:pt x="40921" y="52507"/>
                            <a:pt x="26514" y="52507"/>
                          </a:cubicBezTo>
                          <a:cubicBezTo>
                            <a:pt x="12108" y="52507"/>
                            <a:pt x="429" y="40828"/>
                            <a:pt x="429" y="26421"/>
                          </a:cubicBezTo>
                          <a:cubicBezTo>
                            <a:pt x="429" y="12015"/>
                            <a:pt x="12108" y="336"/>
                            <a:pt x="26514" y="336"/>
                          </a:cubicBezTo>
                          <a:cubicBezTo>
                            <a:pt x="40921" y="336"/>
                            <a:pt x="52600" y="12015"/>
                            <a:pt x="5260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68" name="Freeform: Shape 567">
                      <a:extLst>
                        <a:ext uri="{FF2B5EF4-FFF2-40B4-BE49-F238E27FC236}">
                          <a16:creationId xmlns:a16="http://schemas.microsoft.com/office/drawing/2014/main" id="{B265FB37-B844-4B3F-B31B-D6291E3B13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6624" y="6238938"/>
                      <a:ext cx="52170" cy="52170"/>
                    </a:xfrm>
                    <a:custGeom>
                      <a:avLst/>
                      <a:gdLst>
                        <a:gd name="connsiteX0" fmla="*/ 52591 w 52170"/>
                        <a:gd name="connsiteY0" fmla="*/ 26421 h 52170"/>
                        <a:gd name="connsiteX1" fmla="*/ 26506 w 52170"/>
                        <a:gd name="connsiteY1" fmla="*/ 52507 h 52170"/>
                        <a:gd name="connsiteX2" fmla="*/ 420 w 52170"/>
                        <a:gd name="connsiteY2" fmla="*/ 26421 h 52170"/>
                        <a:gd name="connsiteX3" fmla="*/ 26506 w 52170"/>
                        <a:gd name="connsiteY3" fmla="*/ 336 h 52170"/>
                        <a:gd name="connsiteX4" fmla="*/ 52591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1" y="26421"/>
                          </a:moveTo>
                          <a:cubicBezTo>
                            <a:pt x="52591" y="40828"/>
                            <a:pt x="40912" y="52507"/>
                            <a:pt x="26506" y="52507"/>
                          </a:cubicBezTo>
                          <a:cubicBezTo>
                            <a:pt x="12099" y="52507"/>
                            <a:pt x="420" y="40828"/>
                            <a:pt x="420" y="26421"/>
                          </a:cubicBezTo>
                          <a:cubicBezTo>
                            <a:pt x="420" y="12015"/>
                            <a:pt x="12099" y="336"/>
                            <a:pt x="26506" y="336"/>
                          </a:cubicBezTo>
                          <a:cubicBezTo>
                            <a:pt x="40912" y="336"/>
                            <a:pt x="52591" y="12015"/>
                            <a:pt x="52591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69" name="Freeform: Shape 568">
                      <a:extLst>
                        <a:ext uri="{FF2B5EF4-FFF2-40B4-BE49-F238E27FC236}">
                          <a16:creationId xmlns:a16="http://schemas.microsoft.com/office/drawing/2014/main" id="{D6BEF6DC-6B70-447D-BB5E-8CFCE2A2A5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226775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0 h 52170"/>
                        <a:gd name="connsiteX1" fmla="*/ 26504 w 52170"/>
                        <a:gd name="connsiteY1" fmla="*/ 52505 h 52170"/>
                        <a:gd name="connsiteX2" fmla="*/ 419 w 52170"/>
                        <a:gd name="connsiteY2" fmla="*/ 26420 h 52170"/>
                        <a:gd name="connsiteX3" fmla="*/ 26504 w 52170"/>
                        <a:gd name="connsiteY3" fmla="*/ 335 h 52170"/>
                        <a:gd name="connsiteX4" fmla="*/ 52590 w 52170"/>
                        <a:gd name="connsiteY4" fmla="*/ 26420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0"/>
                          </a:moveTo>
                          <a:cubicBezTo>
                            <a:pt x="52590" y="40826"/>
                            <a:pt x="40911" y="52505"/>
                            <a:pt x="26504" y="52505"/>
                          </a:cubicBezTo>
                          <a:cubicBezTo>
                            <a:pt x="12098" y="52505"/>
                            <a:pt x="419" y="40826"/>
                            <a:pt x="419" y="26420"/>
                          </a:cubicBezTo>
                          <a:cubicBezTo>
                            <a:pt x="419" y="12014"/>
                            <a:pt x="12098" y="335"/>
                            <a:pt x="26504" y="335"/>
                          </a:cubicBezTo>
                          <a:cubicBezTo>
                            <a:pt x="40911" y="335"/>
                            <a:pt x="52590" y="12014"/>
                            <a:pt x="52590" y="2642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70" name="Freeform: Shape 569">
                      <a:extLst>
                        <a:ext uri="{FF2B5EF4-FFF2-40B4-BE49-F238E27FC236}">
                          <a16:creationId xmlns:a16="http://schemas.microsoft.com/office/drawing/2014/main" id="{A599C9C1-6299-40C4-972C-6A8FBBDA00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4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4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71" name="Freeform: Shape 570">
                      <a:extLst>
                        <a:ext uri="{FF2B5EF4-FFF2-40B4-BE49-F238E27FC236}">
                          <a16:creationId xmlns:a16="http://schemas.microsoft.com/office/drawing/2014/main" id="{A8F67B38-9237-4A70-ADD5-0CC8CE7B5F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4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4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72" name="Freeform: Shape 571">
                      <a:extLst>
                        <a:ext uri="{FF2B5EF4-FFF2-40B4-BE49-F238E27FC236}">
                          <a16:creationId xmlns:a16="http://schemas.microsoft.com/office/drawing/2014/main" id="{193429A0-E6C9-4B78-BDE0-92529A84A7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2936" y="6238938"/>
                      <a:ext cx="52170" cy="52170"/>
                    </a:xfrm>
                    <a:custGeom>
                      <a:avLst/>
                      <a:gdLst>
                        <a:gd name="connsiteX0" fmla="*/ 52591 w 52170"/>
                        <a:gd name="connsiteY0" fmla="*/ 26421 h 52170"/>
                        <a:gd name="connsiteX1" fmla="*/ 26505 w 52170"/>
                        <a:gd name="connsiteY1" fmla="*/ 52507 h 52170"/>
                        <a:gd name="connsiteX2" fmla="*/ 420 w 52170"/>
                        <a:gd name="connsiteY2" fmla="*/ 26421 h 52170"/>
                        <a:gd name="connsiteX3" fmla="*/ 26505 w 52170"/>
                        <a:gd name="connsiteY3" fmla="*/ 336 h 52170"/>
                        <a:gd name="connsiteX4" fmla="*/ 52591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1" y="26421"/>
                          </a:moveTo>
                          <a:cubicBezTo>
                            <a:pt x="52591" y="40828"/>
                            <a:pt x="40912" y="52507"/>
                            <a:pt x="26505" y="52507"/>
                          </a:cubicBezTo>
                          <a:cubicBezTo>
                            <a:pt x="12099" y="52507"/>
                            <a:pt x="420" y="40828"/>
                            <a:pt x="420" y="26421"/>
                          </a:cubicBezTo>
                          <a:cubicBezTo>
                            <a:pt x="420" y="12015"/>
                            <a:pt x="12099" y="336"/>
                            <a:pt x="26505" y="336"/>
                          </a:cubicBezTo>
                          <a:cubicBezTo>
                            <a:pt x="40912" y="336"/>
                            <a:pt x="52591" y="12015"/>
                            <a:pt x="52591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73" name="Freeform: Shape 572">
                      <a:extLst>
                        <a:ext uri="{FF2B5EF4-FFF2-40B4-BE49-F238E27FC236}">
                          <a16:creationId xmlns:a16="http://schemas.microsoft.com/office/drawing/2014/main" id="{45FBF4E7-90D1-400F-8F2A-24B3471EF8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4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4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74" name="Freeform: Shape 573">
                      <a:extLst>
                        <a:ext uri="{FF2B5EF4-FFF2-40B4-BE49-F238E27FC236}">
                          <a16:creationId xmlns:a16="http://schemas.microsoft.com/office/drawing/2014/main" id="{85CA178B-8032-4ECC-A5E8-9DFAD5BAC3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0229" y="6206772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18 h 52170"/>
                        <a:gd name="connsiteX1" fmla="*/ 26505 w 52170"/>
                        <a:gd name="connsiteY1" fmla="*/ 52503 h 52170"/>
                        <a:gd name="connsiteX2" fmla="*/ 420 w 52170"/>
                        <a:gd name="connsiteY2" fmla="*/ 26418 h 52170"/>
                        <a:gd name="connsiteX3" fmla="*/ 26505 w 52170"/>
                        <a:gd name="connsiteY3" fmla="*/ 333 h 52170"/>
                        <a:gd name="connsiteX4" fmla="*/ 52590 w 52170"/>
                        <a:gd name="connsiteY4" fmla="*/ 26418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18"/>
                          </a:moveTo>
                          <a:cubicBezTo>
                            <a:pt x="52590" y="40824"/>
                            <a:pt x="40911" y="52503"/>
                            <a:pt x="26505" y="52503"/>
                          </a:cubicBezTo>
                          <a:cubicBezTo>
                            <a:pt x="12099" y="52503"/>
                            <a:pt x="420" y="40824"/>
                            <a:pt x="420" y="26418"/>
                          </a:cubicBezTo>
                          <a:cubicBezTo>
                            <a:pt x="420" y="12011"/>
                            <a:pt x="12099" y="333"/>
                            <a:pt x="26505" y="333"/>
                          </a:cubicBezTo>
                          <a:cubicBezTo>
                            <a:pt x="40911" y="333"/>
                            <a:pt x="52590" y="12011"/>
                            <a:pt x="52590" y="26418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75" name="Freeform: Shape 574">
                      <a:extLst>
                        <a:ext uri="{FF2B5EF4-FFF2-40B4-BE49-F238E27FC236}">
                          <a16:creationId xmlns:a16="http://schemas.microsoft.com/office/drawing/2014/main" id="{3DA9AC28-B571-475B-9FE1-959CE1311D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60603" y="6238938"/>
                      <a:ext cx="52170" cy="52170"/>
                    </a:xfrm>
                    <a:custGeom>
                      <a:avLst/>
                      <a:gdLst>
                        <a:gd name="connsiteX0" fmla="*/ 52596 w 52170"/>
                        <a:gd name="connsiteY0" fmla="*/ 26421 h 52170"/>
                        <a:gd name="connsiteX1" fmla="*/ 26510 w 52170"/>
                        <a:gd name="connsiteY1" fmla="*/ 52507 h 52170"/>
                        <a:gd name="connsiteX2" fmla="*/ 425 w 52170"/>
                        <a:gd name="connsiteY2" fmla="*/ 26421 h 52170"/>
                        <a:gd name="connsiteX3" fmla="*/ 26510 w 52170"/>
                        <a:gd name="connsiteY3" fmla="*/ 336 h 52170"/>
                        <a:gd name="connsiteX4" fmla="*/ 52596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6" y="26421"/>
                          </a:moveTo>
                          <a:cubicBezTo>
                            <a:pt x="52596" y="40828"/>
                            <a:pt x="40917" y="52507"/>
                            <a:pt x="26510" y="52507"/>
                          </a:cubicBezTo>
                          <a:cubicBezTo>
                            <a:pt x="12104" y="52507"/>
                            <a:pt x="425" y="40828"/>
                            <a:pt x="425" y="26421"/>
                          </a:cubicBezTo>
                          <a:cubicBezTo>
                            <a:pt x="425" y="12015"/>
                            <a:pt x="12104" y="336"/>
                            <a:pt x="26510" y="336"/>
                          </a:cubicBezTo>
                          <a:cubicBezTo>
                            <a:pt x="40917" y="336"/>
                            <a:pt x="52596" y="12015"/>
                            <a:pt x="52596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76" name="Freeform: Shape 575">
                      <a:extLst>
                        <a:ext uri="{FF2B5EF4-FFF2-40B4-BE49-F238E27FC236}">
                          <a16:creationId xmlns:a16="http://schemas.microsoft.com/office/drawing/2014/main" id="{1E11F872-CF7B-4152-B91A-0FE8ED4F09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6375" y="6211411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18 h 52170"/>
                        <a:gd name="connsiteX1" fmla="*/ 26505 w 52170"/>
                        <a:gd name="connsiteY1" fmla="*/ 52504 h 52170"/>
                        <a:gd name="connsiteX2" fmla="*/ 419 w 52170"/>
                        <a:gd name="connsiteY2" fmla="*/ 26418 h 52170"/>
                        <a:gd name="connsiteX3" fmla="*/ 26505 w 52170"/>
                        <a:gd name="connsiteY3" fmla="*/ 333 h 52170"/>
                        <a:gd name="connsiteX4" fmla="*/ 52590 w 52170"/>
                        <a:gd name="connsiteY4" fmla="*/ 26418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18"/>
                          </a:moveTo>
                          <a:cubicBezTo>
                            <a:pt x="52590" y="40825"/>
                            <a:pt x="40911" y="52504"/>
                            <a:pt x="26505" y="52504"/>
                          </a:cubicBezTo>
                          <a:cubicBezTo>
                            <a:pt x="12098" y="52504"/>
                            <a:pt x="419" y="40825"/>
                            <a:pt x="419" y="26418"/>
                          </a:cubicBezTo>
                          <a:cubicBezTo>
                            <a:pt x="419" y="12012"/>
                            <a:pt x="12098" y="333"/>
                            <a:pt x="26505" y="333"/>
                          </a:cubicBezTo>
                          <a:cubicBezTo>
                            <a:pt x="40911" y="333"/>
                            <a:pt x="52590" y="12012"/>
                            <a:pt x="52590" y="26418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77" name="Freeform: Shape 576">
                      <a:extLst>
                        <a:ext uri="{FF2B5EF4-FFF2-40B4-BE49-F238E27FC236}">
                          <a16:creationId xmlns:a16="http://schemas.microsoft.com/office/drawing/2014/main" id="{5426A880-3C03-4634-BCE8-ACB2287D83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3622" y="6212192"/>
                      <a:ext cx="52170" cy="52170"/>
                    </a:xfrm>
                    <a:custGeom>
                      <a:avLst/>
                      <a:gdLst>
                        <a:gd name="connsiteX0" fmla="*/ 52591 w 52170"/>
                        <a:gd name="connsiteY0" fmla="*/ 26418 h 52170"/>
                        <a:gd name="connsiteX1" fmla="*/ 26505 w 52170"/>
                        <a:gd name="connsiteY1" fmla="*/ 52504 h 52170"/>
                        <a:gd name="connsiteX2" fmla="*/ 420 w 52170"/>
                        <a:gd name="connsiteY2" fmla="*/ 26418 h 52170"/>
                        <a:gd name="connsiteX3" fmla="*/ 26505 w 52170"/>
                        <a:gd name="connsiteY3" fmla="*/ 333 h 52170"/>
                        <a:gd name="connsiteX4" fmla="*/ 52591 w 52170"/>
                        <a:gd name="connsiteY4" fmla="*/ 26418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1" y="26418"/>
                          </a:moveTo>
                          <a:cubicBezTo>
                            <a:pt x="52591" y="40825"/>
                            <a:pt x="40912" y="52504"/>
                            <a:pt x="26505" y="52504"/>
                          </a:cubicBezTo>
                          <a:cubicBezTo>
                            <a:pt x="12099" y="52504"/>
                            <a:pt x="420" y="40825"/>
                            <a:pt x="420" y="26418"/>
                          </a:cubicBezTo>
                          <a:cubicBezTo>
                            <a:pt x="420" y="12012"/>
                            <a:pt x="12099" y="333"/>
                            <a:pt x="26505" y="333"/>
                          </a:cubicBezTo>
                          <a:cubicBezTo>
                            <a:pt x="40912" y="333"/>
                            <a:pt x="52591" y="12012"/>
                            <a:pt x="52591" y="26418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78" name="Freeform: Shape 577">
                      <a:extLst>
                        <a:ext uri="{FF2B5EF4-FFF2-40B4-BE49-F238E27FC236}">
                          <a16:creationId xmlns:a16="http://schemas.microsoft.com/office/drawing/2014/main" id="{0BADCFC6-3EC3-4FF0-A701-F4AA1D98DB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7639" y="6203372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18 h 52170"/>
                        <a:gd name="connsiteX1" fmla="*/ 26505 w 52170"/>
                        <a:gd name="connsiteY1" fmla="*/ 52503 h 52170"/>
                        <a:gd name="connsiteX2" fmla="*/ 419 w 52170"/>
                        <a:gd name="connsiteY2" fmla="*/ 26418 h 52170"/>
                        <a:gd name="connsiteX3" fmla="*/ 26505 w 52170"/>
                        <a:gd name="connsiteY3" fmla="*/ 332 h 52170"/>
                        <a:gd name="connsiteX4" fmla="*/ 52590 w 52170"/>
                        <a:gd name="connsiteY4" fmla="*/ 26418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18"/>
                          </a:moveTo>
                          <a:cubicBezTo>
                            <a:pt x="52590" y="40824"/>
                            <a:pt x="40911" y="52503"/>
                            <a:pt x="26505" y="52503"/>
                          </a:cubicBezTo>
                          <a:cubicBezTo>
                            <a:pt x="12098" y="52503"/>
                            <a:pt x="419" y="40824"/>
                            <a:pt x="419" y="26418"/>
                          </a:cubicBezTo>
                          <a:cubicBezTo>
                            <a:pt x="419" y="12011"/>
                            <a:pt x="12098" y="332"/>
                            <a:pt x="26505" y="332"/>
                          </a:cubicBezTo>
                          <a:cubicBezTo>
                            <a:pt x="40911" y="332"/>
                            <a:pt x="52590" y="12011"/>
                            <a:pt x="52590" y="26418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79" name="Freeform: Shape 578">
                      <a:extLst>
                        <a:ext uri="{FF2B5EF4-FFF2-40B4-BE49-F238E27FC236}">
                          <a16:creationId xmlns:a16="http://schemas.microsoft.com/office/drawing/2014/main" id="{FA392FB7-129E-44BC-B243-8203915561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6395" y="6224079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0 h 52170"/>
                        <a:gd name="connsiteX1" fmla="*/ 26505 w 52170"/>
                        <a:gd name="connsiteY1" fmla="*/ 52505 h 52170"/>
                        <a:gd name="connsiteX2" fmla="*/ 419 w 52170"/>
                        <a:gd name="connsiteY2" fmla="*/ 26420 h 52170"/>
                        <a:gd name="connsiteX3" fmla="*/ 26505 w 52170"/>
                        <a:gd name="connsiteY3" fmla="*/ 334 h 52170"/>
                        <a:gd name="connsiteX4" fmla="*/ 52590 w 52170"/>
                        <a:gd name="connsiteY4" fmla="*/ 26420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0"/>
                          </a:moveTo>
                          <a:cubicBezTo>
                            <a:pt x="52590" y="40826"/>
                            <a:pt x="40911" y="52505"/>
                            <a:pt x="26505" y="52505"/>
                          </a:cubicBezTo>
                          <a:cubicBezTo>
                            <a:pt x="12098" y="52505"/>
                            <a:pt x="419" y="40826"/>
                            <a:pt x="419" y="26420"/>
                          </a:cubicBezTo>
                          <a:cubicBezTo>
                            <a:pt x="419" y="12013"/>
                            <a:pt x="12098" y="334"/>
                            <a:pt x="26505" y="334"/>
                          </a:cubicBezTo>
                          <a:cubicBezTo>
                            <a:pt x="40911" y="334"/>
                            <a:pt x="52590" y="12013"/>
                            <a:pt x="52590" y="2642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80" name="Freeform: Shape 579">
                      <a:extLst>
                        <a:ext uri="{FF2B5EF4-FFF2-40B4-BE49-F238E27FC236}">
                          <a16:creationId xmlns:a16="http://schemas.microsoft.com/office/drawing/2014/main" id="{31E62167-CCE1-4750-8353-B04D50683A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4646" y="6227642"/>
                      <a:ext cx="52170" cy="52170"/>
                    </a:xfrm>
                    <a:custGeom>
                      <a:avLst/>
                      <a:gdLst>
                        <a:gd name="connsiteX0" fmla="*/ 52591 w 52170"/>
                        <a:gd name="connsiteY0" fmla="*/ 26420 h 52170"/>
                        <a:gd name="connsiteX1" fmla="*/ 26505 w 52170"/>
                        <a:gd name="connsiteY1" fmla="*/ 52505 h 52170"/>
                        <a:gd name="connsiteX2" fmla="*/ 420 w 52170"/>
                        <a:gd name="connsiteY2" fmla="*/ 26420 h 52170"/>
                        <a:gd name="connsiteX3" fmla="*/ 26505 w 52170"/>
                        <a:gd name="connsiteY3" fmla="*/ 335 h 52170"/>
                        <a:gd name="connsiteX4" fmla="*/ 52591 w 52170"/>
                        <a:gd name="connsiteY4" fmla="*/ 26420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1" y="26420"/>
                          </a:moveTo>
                          <a:cubicBezTo>
                            <a:pt x="52591" y="40827"/>
                            <a:pt x="40912" y="52505"/>
                            <a:pt x="26505" y="52505"/>
                          </a:cubicBezTo>
                          <a:cubicBezTo>
                            <a:pt x="12099" y="52505"/>
                            <a:pt x="420" y="40827"/>
                            <a:pt x="420" y="26420"/>
                          </a:cubicBezTo>
                          <a:cubicBezTo>
                            <a:pt x="420" y="12014"/>
                            <a:pt x="12099" y="335"/>
                            <a:pt x="26505" y="335"/>
                          </a:cubicBezTo>
                          <a:cubicBezTo>
                            <a:pt x="40912" y="335"/>
                            <a:pt x="52591" y="12014"/>
                            <a:pt x="52591" y="2642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81" name="Freeform: Shape 580">
                      <a:extLst>
                        <a:ext uri="{FF2B5EF4-FFF2-40B4-BE49-F238E27FC236}">
                          <a16:creationId xmlns:a16="http://schemas.microsoft.com/office/drawing/2014/main" id="{ECB54166-8469-470A-BAA3-EDEFCF27FC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1526" y="622950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0 h 52170"/>
                        <a:gd name="connsiteX1" fmla="*/ 26505 w 52170"/>
                        <a:gd name="connsiteY1" fmla="*/ 52506 h 52170"/>
                        <a:gd name="connsiteX2" fmla="*/ 420 w 52170"/>
                        <a:gd name="connsiteY2" fmla="*/ 26420 h 52170"/>
                        <a:gd name="connsiteX3" fmla="*/ 26505 w 52170"/>
                        <a:gd name="connsiteY3" fmla="*/ 335 h 52170"/>
                        <a:gd name="connsiteX4" fmla="*/ 52590 w 52170"/>
                        <a:gd name="connsiteY4" fmla="*/ 26420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0"/>
                          </a:moveTo>
                          <a:cubicBezTo>
                            <a:pt x="52590" y="40827"/>
                            <a:pt x="40912" y="52506"/>
                            <a:pt x="26505" y="52506"/>
                          </a:cubicBezTo>
                          <a:cubicBezTo>
                            <a:pt x="12099" y="52506"/>
                            <a:pt x="420" y="40827"/>
                            <a:pt x="420" y="26420"/>
                          </a:cubicBezTo>
                          <a:cubicBezTo>
                            <a:pt x="420" y="12014"/>
                            <a:pt x="12099" y="335"/>
                            <a:pt x="26505" y="335"/>
                          </a:cubicBezTo>
                          <a:cubicBezTo>
                            <a:pt x="40912" y="335"/>
                            <a:pt x="52590" y="12014"/>
                            <a:pt x="52590" y="2642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82" name="Freeform: Shape 581">
                      <a:extLst>
                        <a:ext uri="{FF2B5EF4-FFF2-40B4-BE49-F238E27FC236}">
                          <a16:creationId xmlns:a16="http://schemas.microsoft.com/office/drawing/2014/main" id="{88A2C3B1-2C78-4877-9183-4DB74E283F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5092" y="6224927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0 h 52170"/>
                        <a:gd name="connsiteX1" fmla="*/ 26504 w 52170"/>
                        <a:gd name="connsiteY1" fmla="*/ 52505 h 52170"/>
                        <a:gd name="connsiteX2" fmla="*/ 419 w 52170"/>
                        <a:gd name="connsiteY2" fmla="*/ 26420 h 52170"/>
                        <a:gd name="connsiteX3" fmla="*/ 26504 w 52170"/>
                        <a:gd name="connsiteY3" fmla="*/ 335 h 52170"/>
                        <a:gd name="connsiteX4" fmla="*/ 52590 w 52170"/>
                        <a:gd name="connsiteY4" fmla="*/ 26420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0"/>
                          </a:moveTo>
                          <a:cubicBezTo>
                            <a:pt x="52590" y="40826"/>
                            <a:pt x="40911" y="52505"/>
                            <a:pt x="26504" y="52505"/>
                          </a:cubicBezTo>
                          <a:cubicBezTo>
                            <a:pt x="12098" y="52505"/>
                            <a:pt x="419" y="40826"/>
                            <a:pt x="419" y="26420"/>
                          </a:cubicBezTo>
                          <a:cubicBezTo>
                            <a:pt x="419" y="12013"/>
                            <a:pt x="12098" y="335"/>
                            <a:pt x="26504" y="335"/>
                          </a:cubicBezTo>
                          <a:cubicBezTo>
                            <a:pt x="40911" y="335"/>
                            <a:pt x="52590" y="12013"/>
                            <a:pt x="52590" y="2642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83" name="Freeform: Shape 582">
                      <a:extLst>
                        <a:ext uri="{FF2B5EF4-FFF2-40B4-BE49-F238E27FC236}">
                          <a16:creationId xmlns:a16="http://schemas.microsoft.com/office/drawing/2014/main" id="{F1F0D9D1-E6D5-449B-8C4D-23056F72E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0633" y="6220441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19 h 52170"/>
                        <a:gd name="connsiteX1" fmla="*/ 26505 w 52170"/>
                        <a:gd name="connsiteY1" fmla="*/ 52505 h 52170"/>
                        <a:gd name="connsiteX2" fmla="*/ 420 w 52170"/>
                        <a:gd name="connsiteY2" fmla="*/ 26419 h 52170"/>
                        <a:gd name="connsiteX3" fmla="*/ 26505 w 52170"/>
                        <a:gd name="connsiteY3" fmla="*/ 334 h 52170"/>
                        <a:gd name="connsiteX4" fmla="*/ 52590 w 52170"/>
                        <a:gd name="connsiteY4" fmla="*/ 26419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19"/>
                          </a:moveTo>
                          <a:cubicBezTo>
                            <a:pt x="52590" y="40826"/>
                            <a:pt x="40911" y="52505"/>
                            <a:pt x="26505" y="52505"/>
                          </a:cubicBezTo>
                          <a:cubicBezTo>
                            <a:pt x="12099" y="52505"/>
                            <a:pt x="420" y="40826"/>
                            <a:pt x="420" y="26419"/>
                          </a:cubicBezTo>
                          <a:cubicBezTo>
                            <a:pt x="420" y="12013"/>
                            <a:pt x="12099" y="334"/>
                            <a:pt x="26505" y="334"/>
                          </a:cubicBezTo>
                          <a:cubicBezTo>
                            <a:pt x="40911" y="334"/>
                            <a:pt x="52590" y="12013"/>
                            <a:pt x="52590" y="26419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84" name="Freeform: Shape 583">
                      <a:extLst>
                        <a:ext uri="{FF2B5EF4-FFF2-40B4-BE49-F238E27FC236}">
                          <a16:creationId xmlns:a16="http://schemas.microsoft.com/office/drawing/2014/main" id="{6CBC6877-E791-40D7-836D-5166998AAC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4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4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85" name="Freeform: Shape 584">
                      <a:extLst>
                        <a:ext uri="{FF2B5EF4-FFF2-40B4-BE49-F238E27FC236}">
                          <a16:creationId xmlns:a16="http://schemas.microsoft.com/office/drawing/2014/main" id="{A2ABCC05-029D-4567-8B97-E37F8D0AF6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28335" y="6238938"/>
                      <a:ext cx="52170" cy="52170"/>
                    </a:xfrm>
                    <a:custGeom>
                      <a:avLst/>
                      <a:gdLst>
                        <a:gd name="connsiteX0" fmla="*/ 52592 w 52170"/>
                        <a:gd name="connsiteY0" fmla="*/ 26421 h 52170"/>
                        <a:gd name="connsiteX1" fmla="*/ 26507 w 52170"/>
                        <a:gd name="connsiteY1" fmla="*/ 52507 h 52170"/>
                        <a:gd name="connsiteX2" fmla="*/ 422 w 52170"/>
                        <a:gd name="connsiteY2" fmla="*/ 26421 h 52170"/>
                        <a:gd name="connsiteX3" fmla="*/ 26507 w 52170"/>
                        <a:gd name="connsiteY3" fmla="*/ 336 h 52170"/>
                        <a:gd name="connsiteX4" fmla="*/ 5259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2" y="26421"/>
                          </a:moveTo>
                          <a:cubicBezTo>
                            <a:pt x="52592" y="40828"/>
                            <a:pt x="40913" y="52507"/>
                            <a:pt x="26507" y="52507"/>
                          </a:cubicBezTo>
                          <a:cubicBezTo>
                            <a:pt x="12100" y="52507"/>
                            <a:pt x="422" y="40828"/>
                            <a:pt x="422" y="26421"/>
                          </a:cubicBezTo>
                          <a:cubicBezTo>
                            <a:pt x="422" y="12015"/>
                            <a:pt x="12100" y="336"/>
                            <a:pt x="26507" y="336"/>
                          </a:cubicBezTo>
                          <a:cubicBezTo>
                            <a:pt x="40913" y="336"/>
                            <a:pt x="52592" y="12015"/>
                            <a:pt x="5259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86" name="Freeform: Shape 585">
                      <a:extLst>
                        <a:ext uri="{FF2B5EF4-FFF2-40B4-BE49-F238E27FC236}">
                          <a16:creationId xmlns:a16="http://schemas.microsoft.com/office/drawing/2014/main" id="{29347144-91AE-40D5-8614-CD6FCD3074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3009" y="6238938"/>
                      <a:ext cx="52170" cy="52170"/>
                    </a:xfrm>
                    <a:custGeom>
                      <a:avLst/>
                      <a:gdLst>
                        <a:gd name="connsiteX0" fmla="*/ 52625 w 52170"/>
                        <a:gd name="connsiteY0" fmla="*/ 26421 h 52170"/>
                        <a:gd name="connsiteX1" fmla="*/ 26540 w 52170"/>
                        <a:gd name="connsiteY1" fmla="*/ 52507 h 52170"/>
                        <a:gd name="connsiteX2" fmla="*/ 455 w 52170"/>
                        <a:gd name="connsiteY2" fmla="*/ 26421 h 52170"/>
                        <a:gd name="connsiteX3" fmla="*/ 26540 w 52170"/>
                        <a:gd name="connsiteY3" fmla="*/ 336 h 52170"/>
                        <a:gd name="connsiteX4" fmla="*/ 52625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625" y="26421"/>
                          </a:moveTo>
                          <a:cubicBezTo>
                            <a:pt x="52625" y="40828"/>
                            <a:pt x="40946" y="52507"/>
                            <a:pt x="26540" y="52507"/>
                          </a:cubicBezTo>
                          <a:cubicBezTo>
                            <a:pt x="12133" y="52507"/>
                            <a:pt x="455" y="40828"/>
                            <a:pt x="455" y="26421"/>
                          </a:cubicBezTo>
                          <a:cubicBezTo>
                            <a:pt x="455" y="12015"/>
                            <a:pt x="12133" y="336"/>
                            <a:pt x="26540" y="336"/>
                          </a:cubicBezTo>
                          <a:cubicBezTo>
                            <a:pt x="40946" y="336"/>
                            <a:pt x="52625" y="12015"/>
                            <a:pt x="52625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87" name="Freeform: Shape 586">
                      <a:extLst>
                        <a:ext uri="{FF2B5EF4-FFF2-40B4-BE49-F238E27FC236}">
                          <a16:creationId xmlns:a16="http://schemas.microsoft.com/office/drawing/2014/main" id="{D31975DB-EF28-4C78-99A3-285713F17C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22811" y="6238938"/>
                      <a:ext cx="52170" cy="52170"/>
                    </a:xfrm>
                    <a:custGeom>
                      <a:avLst/>
                      <a:gdLst>
                        <a:gd name="connsiteX0" fmla="*/ 52592 w 52170"/>
                        <a:gd name="connsiteY0" fmla="*/ 26421 h 52170"/>
                        <a:gd name="connsiteX1" fmla="*/ 26506 w 52170"/>
                        <a:gd name="connsiteY1" fmla="*/ 52507 h 52170"/>
                        <a:gd name="connsiteX2" fmla="*/ 421 w 52170"/>
                        <a:gd name="connsiteY2" fmla="*/ 26421 h 52170"/>
                        <a:gd name="connsiteX3" fmla="*/ 26506 w 52170"/>
                        <a:gd name="connsiteY3" fmla="*/ 336 h 52170"/>
                        <a:gd name="connsiteX4" fmla="*/ 5259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2" y="26421"/>
                          </a:moveTo>
                          <a:cubicBezTo>
                            <a:pt x="52592" y="40828"/>
                            <a:pt x="40913" y="52507"/>
                            <a:pt x="26506" y="52507"/>
                          </a:cubicBezTo>
                          <a:cubicBezTo>
                            <a:pt x="12100" y="52507"/>
                            <a:pt x="421" y="40828"/>
                            <a:pt x="421" y="26421"/>
                          </a:cubicBezTo>
                          <a:cubicBezTo>
                            <a:pt x="421" y="12015"/>
                            <a:pt x="12100" y="336"/>
                            <a:pt x="26506" y="336"/>
                          </a:cubicBezTo>
                          <a:cubicBezTo>
                            <a:pt x="40913" y="336"/>
                            <a:pt x="52592" y="12015"/>
                            <a:pt x="5259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88" name="Freeform: Shape 587">
                      <a:extLst>
                        <a:ext uri="{FF2B5EF4-FFF2-40B4-BE49-F238E27FC236}">
                          <a16:creationId xmlns:a16="http://schemas.microsoft.com/office/drawing/2014/main" id="{28D496D1-29E4-41D1-B480-E2BE41720F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4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4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89" name="Freeform: Shape 588">
                      <a:extLst>
                        <a:ext uri="{FF2B5EF4-FFF2-40B4-BE49-F238E27FC236}">
                          <a16:creationId xmlns:a16="http://schemas.microsoft.com/office/drawing/2014/main" id="{9F4CF078-B249-41EC-92B0-28C933E46C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36523" y="6238938"/>
                      <a:ext cx="52170" cy="52170"/>
                    </a:xfrm>
                    <a:custGeom>
                      <a:avLst/>
                      <a:gdLst>
                        <a:gd name="connsiteX0" fmla="*/ 52604 w 52170"/>
                        <a:gd name="connsiteY0" fmla="*/ 26421 h 52170"/>
                        <a:gd name="connsiteX1" fmla="*/ 26518 w 52170"/>
                        <a:gd name="connsiteY1" fmla="*/ 52507 h 52170"/>
                        <a:gd name="connsiteX2" fmla="*/ 433 w 52170"/>
                        <a:gd name="connsiteY2" fmla="*/ 26421 h 52170"/>
                        <a:gd name="connsiteX3" fmla="*/ 26518 w 52170"/>
                        <a:gd name="connsiteY3" fmla="*/ 336 h 52170"/>
                        <a:gd name="connsiteX4" fmla="*/ 52604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604" y="26421"/>
                          </a:moveTo>
                          <a:cubicBezTo>
                            <a:pt x="52604" y="40828"/>
                            <a:pt x="40925" y="52507"/>
                            <a:pt x="26518" y="52507"/>
                          </a:cubicBezTo>
                          <a:cubicBezTo>
                            <a:pt x="12112" y="52507"/>
                            <a:pt x="433" y="40828"/>
                            <a:pt x="433" y="26421"/>
                          </a:cubicBezTo>
                          <a:cubicBezTo>
                            <a:pt x="433" y="12015"/>
                            <a:pt x="12112" y="336"/>
                            <a:pt x="26518" y="336"/>
                          </a:cubicBezTo>
                          <a:cubicBezTo>
                            <a:pt x="40925" y="336"/>
                            <a:pt x="52604" y="12015"/>
                            <a:pt x="52604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90" name="Freeform: Shape 589">
                      <a:extLst>
                        <a:ext uri="{FF2B5EF4-FFF2-40B4-BE49-F238E27FC236}">
                          <a16:creationId xmlns:a16="http://schemas.microsoft.com/office/drawing/2014/main" id="{054E02B9-F844-4583-ADF0-509E90C308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2008" y="6221222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19 h 52170"/>
                        <a:gd name="connsiteX1" fmla="*/ 26505 w 52170"/>
                        <a:gd name="connsiteY1" fmla="*/ 52505 h 52170"/>
                        <a:gd name="connsiteX2" fmla="*/ 420 w 52170"/>
                        <a:gd name="connsiteY2" fmla="*/ 26419 h 52170"/>
                        <a:gd name="connsiteX3" fmla="*/ 26505 w 52170"/>
                        <a:gd name="connsiteY3" fmla="*/ 334 h 52170"/>
                        <a:gd name="connsiteX4" fmla="*/ 52590 w 52170"/>
                        <a:gd name="connsiteY4" fmla="*/ 26419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19"/>
                          </a:moveTo>
                          <a:cubicBezTo>
                            <a:pt x="52590" y="40826"/>
                            <a:pt x="40912" y="52505"/>
                            <a:pt x="26505" y="52505"/>
                          </a:cubicBezTo>
                          <a:cubicBezTo>
                            <a:pt x="12099" y="52505"/>
                            <a:pt x="420" y="40826"/>
                            <a:pt x="420" y="26419"/>
                          </a:cubicBezTo>
                          <a:cubicBezTo>
                            <a:pt x="420" y="12013"/>
                            <a:pt x="12099" y="334"/>
                            <a:pt x="26505" y="334"/>
                          </a:cubicBezTo>
                          <a:cubicBezTo>
                            <a:pt x="40912" y="334"/>
                            <a:pt x="52590" y="12013"/>
                            <a:pt x="52590" y="26419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91" name="Freeform: Shape 590">
                      <a:extLst>
                        <a:ext uri="{FF2B5EF4-FFF2-40B4-BE49-F238E27FC236}">
                          <a16:creationId xmlns:a16="http://schemas.microsoft.com/office/drawing/2014/main" id="{065FA40F-4689-4593-9D4A-9FC00A69E3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7119" y="6220012"/>
                      <a:ext cx="52170" cy="52170"/>
                    </a:xfrm>
                    <a:custGeom>
                      <a:avLst/>
                      <a:gdLst>
                        <a:gd name="connsiteX0" fmla="*/ 52591 w 52170"/>
                        <a:gd name="connsiteY0" fmla="*/ 26419 h 52170"/>
                        <a:gd name="connsiteX1" fmla="*/ 26506 w 52170"/>
                        <a:gd name="connsiteY1" fmla="*/ 52505 h 52170"/>
                        <a:gd name="connsiteX2" fmla="*/ 420 w 52170"/>
                        <a:gd name="connsiteY2" fmla="*/ 26419 h 52170"/>
                        <a:gd name="connsiteX3" fmla="*/ 26506 w 52170"/>
                        <a:gd name="connsiteY3" fmla="*/ 334 h 52170"/>
                        <a:gd name="connsiteX4" fmla="*/ 52591 w 52170"/>
                        <a:gd name="connsiteY4" fmla="*/ 26419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1" y="26419"/>
                          </a:moveTo>
                          <a:cubicBezTo>
                            <a:pt x="52591" y="40826"/>
                            <a:pt x="40912" y="52505"/>
                            <a:pt x="26506" y="52505"/>
                          </a:cubicBezTo>
                          <a:cubicBezTo>
                            <a:pt x="12099" y="52505"/>
                            <a:pt x="420" y="40826"/>
                            <a:pt x="420" y="26419"/>
                          </a:cubicBezTo>
                          <a:cubicBezTo>
                            <a:pt x="420" y="12013"/>
                            <a:pt x="12099" y="334"/>
                            <a:pt x="26506" y="334"/>
                          </a:cubicBezTo>
                          <a:cubicBezTo>
                            <a:pt x="40912" y="334"/>
                            <a:pt x="52591" y="12013"/>
                            <a:pt x="52591" y="26419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92" name="Freeform: Shape 591">
                      <a:extLst>
                        <a:ext uri="{FF2B5EF4-FFF2-40B4-BE49-F238E27FC236}">
                          <a16:creationId xmlns:a16="http://schemas.microsoft.com/office/drawing/2014/main" id="{9B7784E0-A782-4951-89E6-7541143AA1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227899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0 h 52170"/>
                        <a:gd name="connsiteX1" fmla="*/ 26504 w 52170"/>
                        <a:gd name="connsiteY1" fmla="*/ 52505 h 52170"/>
                        <a:gd name="connsiteX2" fmla="*/ 419 w 52170"/>
                        <a:gd name="connsiteY2" fmla="*/ 26420 h 52170"/>
                        <a:gd name="connsiteX3" fmla="*/ 26504 w 52170"/>
                        <a:gd name="connsiteY3" fmla="*/ 335 h 52170"/>
                        <a:gd name="connsiteX4" fmla="*/ 52590 w 52170"/>
                        <a:gd name="connsiteY4" fmla="*/ 26420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0"/>
                          </a:moveTo>
                          <a:cubicBezTo>
                            <a:pt x="52590" y="40827"/>
                            <a:pt x="40911" y="52505"/>
                            <a:pt x="26504" y="52505"/>
                          </a:cubicBezTo>
                          <a:cubicBezTo>
                            <a:pt x="12098" y="52505"/>
                            <a:pt x="419" y="40827"/>
                            <a:pt x="419" y="26420"/>
                          </a:cubicBezTo>
                          <a:cubicBezTo>
                            <a:pt x="419" y="12014"/>
                            <a:pt x="12098" y="335"/>
                            <a:pt x="26504" y="335"/>
                          </a:cubicBezTo>
                          <a:cubicBezTo>
                            <a:pt x="40911" y="335"/>
                            <a:pt x="52590" y="12014"/>
                            <a:pt x="52590" y="2642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93" name="Freeform: Shape 592">
                      <a:extLst>
                        <a:ext uri="{FF2B5EF4-FFF2-40B4-BE49-F238E27FC236}">
                          <a16:creationId xmlns:a16="http://schemas.microsoft.com/office/drawing/2014/main" id="{6C3EA94D-AD70-4B5C-B98D-E6DCED795E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4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4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94" name="Freeform: Shape 593">
                      <a:extLst>
                        <a:ext uri="{FF2B5EF4-FFF2-40B4-BE49-F238E27FC236}">
                          <a16:creationId xmlns:a16="http://schemas.microsoft.com/office/drawing/2014/main" id="{202A6890-1E81-4057-890B-032891140D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6769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5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5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5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5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95" name="Freeform: Shape 594">
                      <a:extLst>
                        <a:ext uri="{FF2B5EF4-FFF2-40B4-BE49-F238E27FC236}">
                          <a16:creationId xmlns:a16="http://schemas.microsoft.com/office/drawing/2014/main" id="{EEED3B92-AB4A-4886-AD9E-2A8088BA62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8718" y="6216526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19 h 52170"/>
                        <a:gd name="connsiteX1" fmla="*/ 26505 w 52170"/>
                        <a:gd name="connsiteY1" fmla="*/ 52504 h 52170"/>
                        <a:gd name="connsiteX2" fmla="*/ 420 w 52170"/>
                        <a:gd name="connsiteY2" fmla="*/ 26419 h 52170"/>
                        <a:gd name="connsiteX3" fmla="*/ 26505 w 52170"/>
                        <a:gd name="connsiteY3" fmla="*/ 334 h 52170"/>
                        <a:gd name="connsiteX4" fmla="*/ 52590 w 52170"/>
                        <a:gd name="connsiteY4" fmla="*/ 26419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19"/>
                          </a:moveTo>
                          <a:cubicBezTo>
                            <a:pt x="52590" y="40825"/>
                            <a:pt x="40911" y="52504"/>
                            <a:pt x="26505" y="52504"/>
                          </a:cubicBezTo>
                          <a:cubicBezTo>
                            <a:pt x="12098" y="52504"/>
                            <a:pt x="420" y="40825"/>
                            <a:pt x="420" y="26419"/>
                          </a:cubicBezTo>
                          <a:cubicBezTo>
                            <a:pt x="420" y="12012"/>
                            <a:pt x="12098" y="334"/>
                            <a:pt x="26505" y="334"/>
                          </a:cubicBezTo>
                          <a:cubicBezTo>
                            <a:pt x="40911" y="334"/>
                            <a:pt x="52590" y="12012"/>
                            <a:pt x="52590" y="26419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96" name="Freeform: Shape 595">
                      <a:extLst>
                        <a:ext uri="{FF2B5EF4-FFF2-40B4-BE49-F238E27FC236}">
                          <a16:creationId xmlns:a16="http://schemas.microsoft.com/office/drawing/2014/main" id="{4B5454FB-2DDD-4DAE-9F52-0EDDC07487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7476" y="6238938"/>
                      <a:ext cx="52170" cy="52170"/>
                    </a:xfrm>
                    <a:custGeom>
                      <a:avLst/>
                      <a:gdLst>
                        <a:gd name="connsiteX0" fmla="*/ 52591 w 52170"/>
                        <a:gd name="connsiteY0" fmla="*/ 26421 h 52170"/>
                        <a:gd name="connsiteX1" fmla="*/ 26506 w 52170"/>
                        <a:gd name="connsiteY1" fmla="*/ 52507 h 52170"/>
                        <a:gd name="connsiteX2" fmla="*/ 420 w 52170"/>
                        <a:gd name="connsiteY2" fmla="*/ 26421 h 52170"/>
                        <a:gd name="connsiteX3" fmla="*/ 26506 w 52170"/>
                        <a:gd name="connsiteY3" fmla="*/ 336 h 52170"/>
                        <a:gd name="connsiteX4" fmla="*/ 52591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1" y="26421"/>
                          </a:moveTo>
                          <a:cubicBezTo>
                            <a:pt x="52591" y="40828"/>
                            <a:pt x="40912" y="52507"/>
                            <a:pt x="26506" y="52507"/>
                          </a:cubicBezTo>
                          <a:cubicBezTo>
                            <a:pt x="12099" y="52507"/>
                            <a:pt x="420" y="40828"/>
                            <a:pt x="420" y="26421"/>
                          </a:cubicBezTo>
                          <a:cubicBezTo>
                            <a:pt x="420" y="12015"/>
                            <a:pt x="12099" y="336"/>
                            <a:pt x="26506" y="336"/>
                          </a:cubicBezTo>
                          <a:cubicBezTo>
                            <a:pt x="40912" y="336"/>
                            <a:pt x="52591" y="12015"/>
                            <a:pt x="52591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97" name="Freeform: Shape 596">
                      <a:extLst>
                        <a:ext uri="{FF2B5EF4-FFF2-40B4-BE49-F238E27FC236}">
                          <a16:creationId xmlns:a16="http://schemas.microsoft.com/office/drawing/2014/main" id="{8FF00D83-3722-459B-A932-11EA6B956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21110" y="6238938"/>
                      <a:ext cx="52170" cy="52170"/>
                    </a:xfrm>
                    <a:custGeom>
                      <a:avLst/>
                      <a:gdLst>
                        <a:gd name="connsiteX0" fmla="*/ 52591 w 52170"/>
                        <a:gd name="connsiteY0" fmla="*/ 26421 h 52170"/>
                        <a:gd name="connsiteX1" fmla="*/ 26506 w 52170"/>
                        <a:gd name="connsiteY1" fmla="*/ 52507 h 52170"/>
                        <a:gd name="connsiteX2" fmla="*/ 421 w 52170"/>
                        <a:gd name="connsiteY2" fmla="*/ 26421 h 52170"/>
                        <a:gd name="connsiteX3" fmla="*/ 26506 w 52170"/>
                        <a:gd name="connsiteY3" fmla="*/ 336 h 52170"/>
                        <a:gd name="connsiteX4" fmla="*/ 52591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1" y="26421"/>
                          </a:moveTo>
                          <a:cubicBezTo>
                            <a:pt x="52591" y="40828"/>
                            <a:pt x="40913" y="52507"/>
                            <a:pt x="26506" y="52507"/>
                          </a:cubicBezTo>
                          <a:cubicBezTo>
                            <a:pt x="12100" y="52507"/>
                            <a:pt x="421" y="40828"/>
                            <a:pt x="421" y="26421"/>
                          </a:cubicBezTo>
                          <a:cubicBezTo>
                            <a:pt x="421" y="12015"/>
                            <a:pt x="12100" y="336"/>
                            <a:pt x="26506" y="336"/>
                          </a:cubicBezTo>
                          <a:cubicBezTo>
                            <a:pt x="40913" y="336"/>
                            <a:pt x="52591" y="12015"/>
                            <a:pt x="52591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98" name="Freeform: Shape 597">
                      <a:extLst>
                        <a:ext uri="{FF2B5EF4-FFF2-40B4-BE49-F238E27FC236}">
                          <a16:creationId xmlns:a16="http://schemas.microsoft.com/office/drawing/2014/main" id="{18885826-DEAC-4EFE-9FC8-B2DA8C47A2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8486" y="6226032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0 h 52170"/>
                        <a:gd name="connsiteX1" fmla="*/ 26505 w 52170"/>
                        <a:gd name="connsiteY1" fmla="*/ 52505 h 52170"/>
                        <a:gd name="connsiteX2" fmla="*/ 420 w 52170"/>
                        <a:gd name="connsiteY2" fmla="*/ 26420 h 52170"/>
                        <a:gd name="connsiteX3" fmla="*/ 26505 w 52170"/>
                        <a:gd name="connsiteY3" fmla="*/ 335 h 52170"/>
                        <a:gd name="connsiteX4" fmla="*/ 52590 w 52170"/>
                        <a:gd name="connsiteY4" fmla="*/ 26420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0"/>
                          </a:moveTo>
                          <a:cubicBezTo>
                            <a:pt x="52590" y="40826"/>
                            <a:pt x="40911" y="52505"/>
                            <a:pt x="26505" y="52505"/>
                          </a:cubicBezTo>
                          <a:cubicBezTo>
                            <a:pt x="12098" y="52505"/>
                            <a:pt x="420" y="40826"/>
                            <a:pt x="420" y="26420"/>
                          </a:cubicBezTo>
                          <a:cubicBezTo>
                            <a:pt x="420" y="12013"/>
                            <a:pt x="12098" y="335"/>
                            <a:pt x="26505" y="335"/>
                          </a:cubicBezTo>
                          <a:cubicBezTo>
                            <a:pt x="40911" y="335"/>
                            <a:pt x="52590" y="12013"/>
                            <a:pt x="52590" y="2642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99" name="Freeform: Shape 598">
                      <a:extLst>
                        <a:ext uri="{FF2B5EF4-FFF2-40B4-BE49-F238E27FC236}">
                          <a16:creationId xmlns:a16="http://schemas.microsoft.com/office/drawing/2014/main" id="{5DAC1362-4E10-4806-9C3B-E4317C3F3B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23732" y="5955455"/>
                      <a:ext cx="52170" cy="52170"/>
                    </a:xfrm>
                    <a:custGeom>
                      <a:avLst/>
                      <a:gdLst>
                        <a:gd name="connsiteX0" fmla="*/ 52592 w 52170"/>
                        <a:gd name="connsiteY0" fmla="*/ 26391 h 52170"/>
                        <a:gd name="connsiteX1" fmla="*/ 26506 w 52170"/>
                        <a:gd name="connsiteY1" fmla="*/ 52477 h 52170"/>
                        <a:gd name="connsiteX2" fmla="*/ 421 w 52170"/>
                        <a:gd name="connsiteY2" fmla="*/ 26392 h 52170"/>
                        <a:gd name="connsiteX3" fmla="*/ 26506 w 52170"/>
                        <a:gd name="connsiteY3" fmla="*/ 306 h 52170"/>
                        <a:gd name="connsiteX4" fmla="*/ 52592 w 52170"/>
                        <a:gd name="connsiteY4" fmla="*/ 26392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2" y="26391"/>
                          </a:moveTo>
                          <a:cubicBezTo>
                            <a:pt x="52592" y="40798"/>
                            <a:pt x="40913" y="52477"/>
                            <a:pt x="26506" y="52477"/>
                          </a:cubicBezTo>
                          <a:cubicBezTo>
                            <a:pt x="12100" y="52477"/>
                            <a:pt x="421" y="40798"/>
                            <a:pt x="421" y="26392"/>
                          </a:cubicBezTo>
                          <a:cubicBezTo>
                            <a:pt x="421" y="11985"/>
                            <a:pt x="12100" y="306"/>
                            <a:pt x="26506" y="306"/>
                          </a:cubicBezTo>
                          <a:cubicBezTo>
                            <a:pt x="40913" y="306"/>
                            <a:pt x="52592" y="11985"/>
                            <a:pt x="52592" y="26392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00" name="Freeform: Shape 599">
                      <a:extLst>
                        <a:ext uri="{FF2B5EF4-FFF2-40B4-BE49-F238E27FC236}">
                          <a16:creationId xmlns:a16="http://schemas.microsoft.com/office/drawing/2014/main" id="{6801D277-541C-4B4D-B0AC-FDF24010C1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8588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5 w 52170"/>
                        <a:gd name="connsiteY1" fmla="*/ 52507 h 52170"/>
                        <a:gd name="connsiteX2" fmla="*/ 420 w 52170"/>
                        <a:gd name="connsiteY2" fmla="*/ 26421 h 52170"/>
                        <a:gd name="connsiteX3" fmla="*/ 26505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5" y="52507"/>
                          </a:cubicBezTo>
                          <a:cubicBezTo>
                            <a:pt x="12098" y="52507"/>
                            <a:pt x="420" y="40828"/>
                            <a:pt x="420" y="26421"/>
                          </a:cubicBezTo>
                          <a:cubicBezTo>
                            <a:pt x="420" y="12015"/>
                            <a:pt x="12098" y="336"/>
                            <a:pt x="26505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01" name="Freeform: Shape 600">
                      <a:extLst>
                        <a:ext uri="{FF2B5EF4-FFF2-40B4-BE49-F238E27FC236}">
                          <a16:creationId xmlns:a16="http://schemas.microsoft.com/office/drawing/2014/main" id="{DE4866C6-D0AC-43BD-AC00-4F9E199521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4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4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02" name="Freeform: Shape 601">
                      <a:extLst>
                        <a:ext uri="{FF2B5EF4-FFF2-40B4-BE49-F238E27FC236}">
                          <a16:creationId xmlns:a16="http://schemas.microsoft.com/office/drawing/2014/main" id="{4B19E473-E3FF-4E7F-B516-8DB8F3CE21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4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4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03" name="Freeform: Shape 602">
                      <a:extLst>
                        <a:ext uri="{FF2B5EF4-FFF2-40B4-BE49-F238E27FC236}">
                          <a16:creationId xmlns:a16="http://schemas.microsoft.com/office/drawing/2014/main" id="{25D84ECB-7517-4F48-90BA-D7D98FBDD6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4110" y="6238938"/>
                      <a:ext cx="52170" cy="52170"/>
                    </a:xfrm>
                    <a:custGeom>
                      <a:avLst/>
                      <a:gdLst>
                        <a:gd name="connsiteX0" fmla="*/ 52591 w 52170"/>
                        <a:gd name="connsiteY0" fmla="*/ 26421 h 52170"/>
                        <a:gd name="connsiteX1" fmla="*/ 26505 w 52170"/>
                        <a:gd name="connsiteY1" fmla="*/ 52507 h 52170"/>
                        <a:gd name="connsiteX2" fmla="*/ 420 w 52170"/>
                        <a:gd name="connsiteY2" fmla="*/ 26421 h 52170"/>
                        <a:gd name="connsiteX3" fmla="*/ 26505 w 52170"/>
                        <a:gd name="connsiteY3" fmla="*/ 336 h 52170"/>
                        <a:gd name="connsiteX4" fmla="*/ 52591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1" y="26421"/>
                          </a:moveTo>
                          <a:cubicBezTo>
                            <a:pt x="52591" y="40828"/>
                            <a:pt x="40912" y="52507"/>
                            <a:pt x="26505" y="52507"/>
                          </a:cubicBezTo>
                          <a:cubicBezTo>
                            <a:pt x="12099" y="52507"/>
                            <a:pt x="420" y="40828"/>
                            <a:pt x="420" y="26421"/>
                          </a:cubicBezTo>
                          <a:cubicBezTo>
                            <a:pt x="420" y="12015"/>
                            <a:pt x="12099" y="336"/>
                            <a:pt x="26505" y="336"/>
                          </a:cubicBezTo>
                          <a:cubicBezTo>
                            <a:pt x="40912" y="336"/>
                            <a:pt x="52591" y="12015"/>
                            <a:pt x="52591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04" name="Freeform: Shape 603">
                      <a:extLst>
                        <a:ext uri="{FF2B5EF4-FFF2-40B4-BE49-F238E27FC236}">
                          <a16:creationId xmlns:a16="http://schemas.microsoft.com/office/drawing/2014/main" id="{5E77B274-7654-4152-8B1C-C90899EC8C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24139" y="6220079"/>
                      <a:ext cx="52170" cy="52170"/>
                    </a:xfrm>
                    <a:custGeom>
                      <a:avLst/>
                      <a:gdLst>
                        <a:gd name="connsiteX0" fmla="*/ 52592 w 52170"/>
                        <a:gd name="connsiteY0" fmla="*/ 26419 h 52170"/>
                        <a:gd name="connsiteX1" fmla="*/ 26506 w 52170"/>
                        <a:gd name="connsiteY1" fmla="*/ 52505 h 52170"/>
                        <a:gd name="connsiteX2" fmla="*/ 421 w 52170"/>
                        <a:gd name="connsiteY2" fmla="*/ 26419 h 52170"/>
                        <a:gd name="connsiteX3" fmla="*/ 26506 w 52170"/>
                        <a:gd name="connsiteY3" fmla="*/ 334 h 52170"/>
                        <a:gd name="connsiteX4" fmla="*/ 52592 w 52170"/>
                        <a:gd name="connsiteY4" fmla="*/ 26419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2" y="26419"/>
                          </a:moveTo>
                          <a:cubicBezTo>
                            <a:pt x="52592" y="40826"/>
                            <a:pt x="40913" y="52505"/>
                            <a:pt x="26506" y="52505"/>
                          </a:cubicBezTo>
                          <a:cubicBezTo>
                            <a:pt x="12100" y="52505"/>
                            <a:pt x="421" y="40826"/>
                            <a:pt x="421" y="26419"/>
                          </a:cubicBezTo>
                          <a:cubicBezTo>
                            <a:pt x="421" y="12013"/>
                            <a:pt x="12100" y="334"/>
                            <a:pt x="26506" y="334"/>
                          </a:cubicBezTo>
                          <a:cubicBezTo>
                            <a:pt x="40913" y="334"/>
                            <a:pt x="52592" y="12013"/>
                            <a:pt x="52592" y="26419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05" name="Freeform: Shape 604">
                      <a:extLst>
                        <a:ext uri="{FF2B5EF4-FFF2-40B4-BE49-F238E27FC236}">
                          <a16:creationId xmlns:a16="http://schemas.microsoft.com/office/drawing/2014/main" id="{AEC89534-C50B-4F30-885F-13ECFCC5F7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23792" y="6238938"/>
                      <a:ext cx="52170" cy="52170"/>
                    </a:xfrm>
                    <a:custGeom>
                      <a:avLst/>
                      <a:gdLst>
                        <a:gd name="connsiteX0" fmla="*/ 52613 w 52170"/>
                        <a:gd name="connsiteY0" fmla="*/ 26421 h 52170"/>
                        <a:gd name="connsiteX1" fmla="*/ 26527 w 52170"/>
                        <a:gd name="connsiteY1" fmla="*/ 52507 h 52170"/>
                        <a:gd name="connsiteX2" fmla="*/ 442 w 52170"/>
                        <a:gd name="connsiteY2" fmla="*/ 26421 h 52170"/>
                        <a:gd name="connsiteX3" fmla="*/ 26527 w 52170"/>
                        <a:gd name="connsiteY3" fmla="*/ 336 h 52170"/>
                        <a:gd name="connsiteX4" fmla="*/ 52613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613" y="26421"/>
                          </a:moveTo>
                          <a:cubicBezTo>
                            <a:pt x="52613" y="40828"/>
                            <a:pt x="40934" y="52507"/>
                            <a:pt x="26527" y="52507"/>
                          </a:cubicBezTo>
                          <a:cubicBezTo>
                            <a:pt x="12121" y="52507"/>
                            <a:pt x="442" y="40828"/>
                            <a:pt x="442" y="26421"/>
                          </a:cubicBezTo>
                          <a:cubicBezTo>
                            <a:pt x="442" y="12015"/>
                            <a:pt x="12121" y="336"/>
                            <a:pt x="26527" y="336"/>
                          </a:cubicBezTo>
                          <a:cubicBezTo>
                            <a:pt x="40934" y="336"/>
                            <a:pt x="52613" y="12015"/>
                            <a:pt x="52613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06" name="Freeform: Shape 605">
                      <a:extLst>
                        <a:ext uri="{FF2B5EF4-FFF2-40B4-BE49-F238E27FC236}">
                          <a16:creationId xmlns:a16="http://schemas.microsoft.com/office/drawing/2014/main" id="{88C95619-4756-44E9-8CDB-E498E6EDEB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220736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19 h 52170"/>
                        <a:gd name="connsiteX1" fmla="*/ 26504 w 52170"/>
                        <a:gd name="connsiteY1" fmla="*/ 52505 h 52170"/>
                        <a:gd name="connsiteX2" fmla="*/ 419 w 52170"/>
                        <a:gd name="connsiteY2" fmla="*/ 26419 h 52170"/>
                        <a:gd name="connsiteX3" fmla="*/ 26504 w 52170"/>
                        <a:gd name="connsiteY3" fmla="*/ 334 h 52170"/>
                        <a:gd name="connsiteX4" fmla="*/ 52590 w 52170"/>
                        <a:gd name="connsiteY4" fmla="*/ 26419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19"/>
                          </a:moveTo>
                          <a:cubicBezTo>
                            <a:pt x="52590" y="40826"/>
                            <a:pt x="40911" y="52505"/>
                            <a:pt x="26504" y="52505"/>
                          </a:cubicBezTo>
                          <a:cubicBezTo>
                            <a:pt x="12098" y="52505"/>
                            <a:pt x="419" y="40826"/>
                            <a:pt x="419" y="26419"/>
                          </a:cubicBezTo>
                          <a:cubicBezTo>
                            <a:pt x="419" y="12013"/>
                            <a:pt x="12098" y="334"/>
                            <a:pt x="26504" y="334"/>
                          </a:cubicBezTo>
                          <a:cubicBezTo>
                            <a:pt x="40911" y="334"/>
                            <a:pt x="52590" y="12013"/>
                            <a:pt x="52590" y="26419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07" name="Freeform: Shape 606">
                      <a:extLst>
                        <a:ext uri="{FF2B5EF4-FFF2-40B4-BE49-F238E27FC236}">
                          <a16:creationId xmlns:a16="http://schemas.microsoft.com/office/drawing/2014/main" id="{3B521136-5F00-42FC-944F-B6FB1628AD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4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4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08" name="Freeform: Shape 607">
                      <a:extLst>
                        <a:ext uri="{FF2B5EF4-FFF2-40B4-BE49-F238E27FC236}">
                          <a16:creationId xmlns:a16="http://schemas.microsoft.com/office/drawing/2014/main" id="{B63251D1-971B-48BD-8B67-A22331D563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63079" y="6177111"/>
                      <a:ext cx="52170" cy="52170"/>
                    </a:xfrm>
                    <a:custGeom>
                      <a:avLst/>
                      <a:gdLst>
                        <a:gd name="connsiteX0" fmla="*/ 52617 w 52170"/>
                        <a:gd name="connsiteY0" fmla="*/ 26415 h 52170"/>
                        <a:gd name="connsiteX1" fmla="*/ 26532 w 52170"/>
                        <a:gd name="connsiteY1" fmla="*/ 52500 h 52170"/>
                        <a:gd name="connsiteX2" fmla="*/ 446 w 52170"/>
                        <a:gd name="connsiteY2" fmla="*/ 26415 h 52170"/>
                        <a:gd name="connsiteX3" fmla="*/ 26532 w 52170"/>
                        <a:gd name="connsiteY3" fmla="*/ 330 h 52170"/>
                        <a:gd name="connsiteX4" fmla="*/ 52617 w 52170"/>
                        <a:gd name="connsiteY4" fmla="*/ 26415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617" y="26415"/>
                          </a:moveTo>
                          <a:cubicBezTo>
                            <a:pt x="52617" y="40821"/>
                            <a:pt x="40938" y="52500"/>
                            <a:pt x="26532" y="52500"/>
                          </a:cubicBezTo>
                          <a:cubicBezTo>
                            <a:pt x="12125" y="52500"/>
                            <a:pt x="446" y="40821"/>
                            <a:pt x="446" y="26415"/>
                          </a:cubicBezTo>
                          <a:cubicBezTo>
                            <a:pt x="446" y="12008"/>
                            <a:pt x="12125" y="330"/>
                            <a:pt x="26532" y="330"/>
                          </a:cubicBezTo>
                          <a:cubicBezTo>
                            <a:pt x="40938" y="330"/>
                            <a:pt x="52617" y="12008"/>
                            <a:pt x="52617" y="26415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09" name="Freeform: Shape 608">
                      <a:extLst>
                        <a:ext uri="{FF2B5EF4-FFF2-40B4-BE49-F238E27FC236}">
                          <a16:creationId xmlns:a16="http://schemas.microsoft.com/office/drawing/2014/main" id="{F06A0DB7-BE03-44C9-83A8-3D601F7918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9532" y="6202934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17 h 52170"/>
                        <a:gd name="connsiteX1" fmla="*/ 26505 w 52170"/>
                        <a:gd name="connsiteY1" fmla="*/ 52503 h 52170"/>
                        <a:gd name="connsiteX2" fmla="*/ 420 w 52170"/>
                        <a:gd name="connsiteY2" fmla="*/ 26417 h 52170"/>
                        <a:gd name="connsiteX3" fmla="*/ 26505 w 52170"/>
                        <a:gd name="connsiteY3" fmla="*/ 332 h 52170"/>
                        <a:gd name="connsiteX4" fmla="*/ 52590 w 52170"/>
                        <a:gd name="connsiteY4" fmla="*/ 26417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17"/>
                          </a:moveTo>
                          <a:cubicBezTo>
                            <a:pt x="52590" y="40824"/>
                            <a:pt x="40911" y="52503"/>
                            <a:pt x="26505" y="52503"/>
                          </a:cubicBezTo>
                          <a:cubicBezTo>
                            <a:pt x="12098" y="52503"/>
                            <a:pt x="420" y="40824"/>
                            <a:pt x="420" y="26417"/>
                          </a:cubicBezTo>
                          <a:cubicBezTo>
                            <a:pt x="420" y="12011"/>
                            <a:pt x="12098" y="332"/>
                            <a:pt x="26505" y="332"/>
                          </a:cubicBezTo>
                          <a:cubicBezTo>
                            <a:pt x="40911" y="332"/>
                            <a:pt x="52590" y="12011"/>
                            <a:pt x="52590" y="26417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10" name="Freeform: Shape 609">
                      <a:extLst>
                        <a:ext uri="{FF2B5EF4-FFF2-40B4-BE49-F238E27FC236}">
                          <a16:creationId xmlns:a16="http://schemas.microsoft.com/office/drawing/2014/main" id="{D8A3B511-8CA1-4B8D-ADBF-4F8EB96450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1892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5 w 52170"/>
                        <a:gd name="connsiteY1" fmla="*/ 52507 h 52170"/>
                        <a:gd name="connsiteX2" fmla="*/ 420 w 52170"/>
                        <a:gd name="connsiteY2" fmla="*/ 26421 h 52170"/>
                        <a:gd name="connsiteX3" fmla="*/ 26505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2" y="52507"/>
                            <a:pt x="26505" y="52507"/>
                          </a:cubicBezTo>
                          <a:cubicBezTo>
                            <a:pt x="12099" y="52507"/>
                            <a:pt x="420" y="40828"/>
                            <a:pt x="420" y="26421"/>
                          </a:cubicBezTo>
                          <a:cubicBezTo>
                            <a:pt x="420" y="12015"/>
                            <a:pt x="12099" y="336"/>
                            <a:pt x="26505" y="336"/>
                          </a:cubicBezTo>
                          <a:cubicBezTo>
                            <a:pt x="40912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11" name="Freeform: Shape 610">
                      <a:extLst>
                        <a:ext uri="{FF2B5EF4-FFF2-40B4-BE49-F238E27FC236}">
                          <a16:creationId xmlns:a16="http://schemas.microsoft.com/office/drawing/2014/main" id="{85AC0F8C-4B89-4C4E-8841-BAFFA04A92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2119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5 w 52170"/>
                        <a:gd name="connsiteY1" fmla="*/ 52507 h 52170"/>
                        <a:gd name="connsiteX2" fmla="*/ 420 w 52170"/>
                        <a:gd name="connsiteY2" fmla="*/ 26421 h 52170"/>
                        <a:gd name="connsiteX3" fmla="*/ 26505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2" y="52507"/>
                            <a:pt x="26505" y="52507"/>
                          </a:cubicBezTo>
                          <a:cubicBezTo>
                            <a:pt x="12099" y="52507"/>
                            <a:pt x="420" y="40828"/>
                            <a:pt x="420" y="26421"/>
                          </a:cubicBezTo>
                          <a:cubicBezTo>
                            <a:pt x="420" y="12015"/>
                            <a:pt x="12099" y="336"/>
                            <a:pt x="26505" y="336"/>
                          </a:cubicBezTo>
                          <a:cubicBezTo>
                            <a:pt x="40912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12" name="Freeform: Shape 611">
                      <a:extLst>
                        <a:ext uri="{FF2B5EF4-FFF2-40B4-BE49-F238E27FC236}">
                          <a16:creationId xmlns:a16="http://schemas.microsoft.com/office/drawing/2014/main" id="{0BD4E2B2-5C60-4F45-9C2F-F249CDBD1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0138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5 w 52170"/>
                        <a:gd name="connsiteY1" fmla="*/ 52507 h 52170"/>
                        <a:gd name="connsiteX2" fmla="*/ 420 w 52170"/>
                        <a:gd name="connsiteY2" fmla="*/ 26421 h 52170"/>
                        <a:gd name="connsiteX3" fmla="*/ 26505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5" y="52507"/>
                          </a:cubicBezTo>
                          <a:cubicBezTo>
                            <a:pt x="12099" y="52507"/>
                            <a:pt x="420" y="40828"/>
                            <a:pt x="420" y="26421"/>
                          </a:cubicBezTo>
                          <a:cubicBezTo>
                            <a:pt x="420" y="12015"/>
                            <a:pt x="12099" y="336"/>
                            <a:pt x="26505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13" name="Freeform: Shape 612">
                      <a:extLst>
                        <a:ext uri="{FF2B5EF4-FFF2-40B4-BE49-F238E27FC236}">
                          <a16:creationId xmlns:a16="http://schemas.microsoft.com/office/drawing/2014/main" id="{7863EE87-A0F7-4D5D-920B-82762FFF48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8338" y="6232661"/>
                      <a:ext cx="52170" cy="52170"/>
                    </a:xfrm>
                    <a:custGeom>
                      <a:avLst/>
                      <a:gdLst>
                        <a:gd name="connsiteX0" fmla="*/ 52591 w 52170"/>
                        <a:gd name="connsiteY0" fmla="*/ 26421 h 52170"/>
                        <a:gd name="connsiteX1" fmla="*/ 26506 w 52170"/>
                        <a:gd name="connsiteY1" fmla="*/ 52506 h 52170"/>
                        <a:gd name="connsiteX2" fmla="*/ 421 w 52170"/>
                        <a:gd name="connsiteY2" fmla="*/ 26421 h 52170"/>
                        <a:gd name="connsiteX3" fmla="*/ 26506 w 52170"/>
                        <a:gd name="connsiteY3" fmla="*/ 335 h 52170"/>
                        <a:gd name="connsiteX4" fmla="*/ 52591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1" y="26421"/>
                          </a:moveTo>
                          <a:cubicBezTo>
                            <a:pt x="52591" y="40827"/>
                            <a:pt x="40912" y="52506"/>
                            <a:pt x="26506" y="52506"/>
                          </a:cubicBezTo>
                          <a:cubicBezTo>
                            <a:pt x="12099" y="52506"/>
                            <a:pt x="421" y="40827"/>
                            <a:pt x="421" y="26421"/>
                          </a:cubicBezTo>
                          <a:cubicBezTo>
                            <a:pt x="421" y="12014"/>
                            <a:pt x="12099" y="335"/>
                            <a:pt x="26506" y="335"/>
                          </a:cubicBezTo>
                          <a:cubicBezTo>
                            <a:pt x="40912" y="335"/>
                            <a:pt x="52591" y="12014"/>
                            <a:pt x="52591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14" name="Freeform: Shape 613">
                      <a:extLst>
                        <a:ext uri="{FF2B5EF4-FFF2-40B4-BE49-F238E27FC236}">
                          <a16:creationId xmlns:a16="http://schemas.microsoft.com/office/drawing/2014/main" id="{AE036952-D781-4212-824E-1A791C5226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1978" y="6221831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19 h 52170"/>
                        <a:gd name="connsiteX1" fmla="*/ 26505 w 52170"/>
                        <a:gd name="connsiteY1" fmla="*/ 52505 h 52170"/>
                        <a:gd name="connsiteX2" fmla="*/ 420 w 52170"/>
                        <a:gd name="connsiteY2" fmla="*/ 26419 h 52170"/>
                        <a:gd name="connsiteX3" fmla="*/ 26505 w 52170"/>
                        <a:gd name="connsiteY3" fmla="*/ 334 h 52170"/>
                        <a:gd name="connsiteX4" fmla="*/ 52590 w 52170"/>
                        <a:gd name="connsiteY4" fmla="*/ 26419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19"/>
                          </a:moveTo>
                          <a:cubicBezTo>
                            <a:pt x="52590" y="40826"/>
                            <a:pt x="40912" y="52505"/>
                            <a:pt x="26505" y="52505"/>
                          </a:cubicBezTo>
                          <a:cubicBezTo>
                            <a:pt x="12099" y="52505"/>
                            <a:pt x="420" y="40826"/>
                            <a:pt x="420" y="26419"/>
                          </a:cubicBezTo>
                          <a:cubicBezTo>
                            <a:pt x="420" y="12013"/>
                            <a:pt x="12099" y="334"/>
                            <a:pt x="26505" y="334"/>
                          </a:cubicBezTo>
                          <a:cubicBezTo>
                            <a:pt x="40912" y="334"/>
                            <a:pt x="52590" y="12013"/>
                            <a:pt x="52590" y="26419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15" name="Freeform: Shape 614">
                      <a:extLst>
                        <a:ext uri="{FF2B5EF4-FFF2-40B4-BE49-F238E27FC236}">
                          <a16:creationId xmlns:a16="http://schemas.microsoft.com/office/drawing/2014/main" id="{DEADE4DB-86D6-4354-A51A-1212B173B2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2018" y="6219126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19 h 52170"/>
                        <a:gd name="connsiteX1" fmla="*/ 26505 w 52170"/>
                        <a:gd name="connsiteY1" fmla="*/ 52504 h 52170"/>
                        <a:gd name="connsiteX2" fmla="*/ 420 w 52170"/>
                        <a:gd name="connsiteY2" fmla="*/ 26419 h 52170"/>
                        <a:gd name="connsiteX3" fmla="*/ 26505 w 52170"/>
                        <a:gd name="connsiteY3" fmla="*/ 334 h 52170"/>
                        <a:gd name="connsiteX4" fmla="*/ 52590 w 52170"/>
                        <a:gd name="connsiteY4" fmla="*/ 26419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19"/>
                          </a:moveTo>
                          <a:cubicBezTo>
                            <a:pt x="52590" y="40826"/>
                            <a:pt x="40912" y="52504"/>
                            <a:pt x="26505" y="52504"/>
                          </a:cubicBezTo>
                          <a:cubicBezTo>
                            <a:pt x="12099" y="52504"/>
                            <a:pt x="420" y="40826"/>
                            <a:pt x="420" y="26419"/>
                          </a:cubicBezTo>
                          <a:cubicBezTo>
                            <a:pt x="420" y="12013"/>
                            <a:pt x="12099" y="334"/>
                            <a:pt x="26505" y="334"/>
                          </a:cubicBezTo>
                          <a:cubicBezTo>
                            <a:pt x="40912" y="334"/>
                            <a:pt x="52590" y="12013"/>
                            <a:pt x="52590" y="26419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16" name="Freeform: Shape 615">
                      <a:extLst>
                        <a:ext uri="{FF2B5EF4-FFF2-40B4-BE49-F238E27FC236}">
                          <a16:creationId xmlns:a16="http://schemas.microsoft.com/office/drawing/2014/main" id="{5D71A0B6-ABFD-43B0-BED4-C3BA7358C6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4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4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17" name="Freeform: Shape 616">
                      <a:extLst>
                        <a:ext uri="{FF2B5EF4-FFF2-40B4-BE49-F238E27FC236}">
                          <a16:creationId xmlns:a16="http://schemas.microsoft.com/office/drawing/2014/main" id="{6A671503-F347-4C86-9E3F-B245A8916D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165672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14 h 52170"/>
                        <a:gd name="connsiteX1" fmla="*/ 26504 w 52170"/>
                        <a:gd name="connsiteY1" fmla="*/ 52499 h 52170"/>
                        <a:gd name="connsiteX2" fmla="*/ 419 w 52170"/>
                        <a:gd name="connsiteY2" fmla="*/ 26414 h 52170"/>
                        <a:gd name="connsiteX3" fmla="*/ 26504 w 52170"/>
                        <a:gd name="connsiteY3" fmla="*/ 328 h 52170"/>
                        <a:gd name="connsiteX4" fmla="*/ 52590 w 52170"/>
                        <a:gd name="connsiteY4" fmla="*/ 26414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14"/>
                          </a:moveTo>
                          <a:cubicBezTo>
                            <a:pt x="52590" y="40820"/>
                            <a:pt x="40911" y="52499"/>
                            <a:pt x="26504" y="52499"/>
                          </a:cubicBezTo>
                          <a:cubicBezTo>
                            <a:pt x="12098" y="52499"/>
                            <a:pt x="419" y="40820"/>
                            <a:pt x="419" y="26414"/>
                          </a:cubicBezTo>
                          <a:cubicBezTo>
                            <a:pt x="419" y="12007"/>
                            <a:pt x="12098" y="328"/>
                            <a:pt x="26504" y="328"/>
                          </a:cubicBezTo>
                          <a:cubicBezTo>
                            <a:pt x="40911" y="328"/>
                            <a:pt x="52590" y="12007"/>
                            <a:pt x="52590" y="26414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18" name="Freeform: Shape 617">
                      <a:extLst>
                        <a:ext uri="{FF2B5EF4-FFF2-40B4-BE49-F238E27FC236}">
                          <a16:creationId xmlns:a16="http://schemas.microsoft.com/office/drawing/2014/main" id="{33A541FD-AD1C-4D9F-A723-39A1AC4615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4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4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19" name="Freeform: Shape 618">
                      <a:extLst>
                        <a:ext uri="{FF2B5EF4-FFF2-40B4-BE49-F238E27FC236}">
                          <a16:creationId xmlns:a16="http://schemas.microsoft.com/office/drawing/2014/main" id="{7E4369EB-ADDD-4DBB-BF8E-E562E268C8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113332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08 h 52170"/>
                        <a:gd name="connsiteX1" fmla="*/ 26504 w 52170"/>
                        <a:gd name="connsiteY1" fmla="*/ 52493 h 52170"/>
                        <a:gd name="connsiteX2" fmla="*/ 419 w 52170"/>
                        <a:gd name="connsiteY2" fmla="*/ 26408 h 52170"/>
                        <a:gd name="connsiteX3" fmla="*/ 26504 w 52170"/>
                        <a:gd name="connsiteY3" fmla="*/ 323 h 52170"/>
                        <a:gd name="connsiteX4" fmla="*/ 52590 w 52170"/>
                        <a:gd name="connsiteY4" fmla="*/ 26408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08"/>
                          </a:moveTo>
                          <a:cubicBezTo>
                            <a:pt x="52590" y="40815"/>
                            <a:pt x="40911" y="52493"/>
                            <a:pt x="26504" y="52493"/>
                          </a:cubicBezTo>
                          <a:cubicBezTo>
                            <a:pt x="12098" y="52493"/>
                            <a:pt x="419" y="40815"/>
                            <a:pt x="419" y="26408"/>
                          </a:cubicBezTo>
                          <a:cubicBezTo>
                            <a:pt x="419" y="12002"/>
                            <a:pt x="12098" y="323"/>
                            <a:pt x="26504" y="323"/>
                          </a:cubicBezTo>
                          <a:cubicBezTo>
                            <a:pt x="40911" y="323"/>
                            <a:pt x="52590" y="12002"/>
                            <a:pt x="52590" y="26408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20" name="Freeform: Shape 619">
                      <a:extLst>
                        <a:ext uri="{FF2B5EF4-FFF2-40B4-BE49-F238E27FC236}">
                          <a16:creationId xmlns:a16="http://schemas.microsoft.com/office/drawing/2014/main" id="{272604A2-843E-495F-93E5-0717330EB1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4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4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21" name="Freeform: Shape 620">
                      <a:extLst>
                        <a:ext uri="{FF2B5EF4-FFF2-40B4-BE49-F238E27FC236}">
                          <a16:creationId xmlns:a16="http://schemas.microsoft.com/office/drawing/2014/main" id="{8CDD17ED-3018-4489-9850-6834EA357F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4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4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22" name="Freeform: Shape 621">
                      <a:extLst>
                        <a:ext uri="{FF2B5EF4-FFF2-40B4-BE49-F238E27FC236}">
                          <a16:creationId xmlns:a16="http://schemas.microsoft.com/office/drawing/2014/main" id="{2227194B-2BEF-4A8A-82EF-0C8EC25C3D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4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4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23" name="Freeform: Shape 622">
                      <a:extLst>
                        <a:ext uri="{FF2B5EF4-FFF2-40B4-BE49-F238E27FC236}">
                          <a16:creationId xmlns:a16="http://schemas.microsoft.com/office/drawing/2014/main" id="{249A02FD-FC19-46D4-B5CE-83F0B730DC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4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4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24" name="Freeform: Shape 623">
                      <a:extLst>
                        <a:ext uri="{FF2B5EF4-FFF2-40B4-BE49-F238E27FC236}">
                          <a16:creationId xmlns:a16="http://schemas.microsoft.com/office/drawing/2014/main" id="{FFFF0A46-4909-4653-86E4-60305D7BB4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6054" y="6231423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0 h 52170"/>
                        <a:gd name="connsiteX1" fmla="*/ 26505 w 52170"/>
                        <a:gd name="connsiteY1" fmla="*/ 52506 h 52170"/>
                        <a:gd name="connsiteX2" fmla="*/ 419 w 52170"/>
                        <a:gd name="connsiteY2" fmla="*/ 26420 h 52170"/>
                        <a:gd name="connsiteX3" fmla="*/ 26505 w 52170"/>
                        <a:gd name="connsiteY3" fmla="*/ 335 h 52170"/>
                        <a:gd name="connsiteX4" fmla="*/ 52590 w 52170"/>
                        <a:gd name="connsiteY4" fmla="*/ 26420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0"/>
                          </a:moveTo>
                          <a:cubicBezTo>
                            <a:pt x="52590" y="40827"/>
                            <a:pt x="40911" y="52506"/>
                            <a:pt x="26505" y="52506"/>
                          </a:cubicBezTo>
                          <a:cubicBezTo>
                            <a:pt x="12098" y="52506"/>
                            <a:pt x="419" y="40827"/>
                            <a:pt x="419" y="26420"/>
                          </a:cubicBezTo>
                          <a:cubicBezTo>
                            <a:pt x="419" y="12014"/>
                            <a:pt x="12098" y="335"/>
                            <a:pt x="26505" y="335"/>
                          </a:cubicBezTo>
                          <a:cubicBezTo>
                            <a:pt x="40911" y="335"/>
                            <a:pt x="52590" y="12014"/>
                            <a:pt x="52590" y="2642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25" name="Freeform: Shape 624">
                      <a:extLst>
                        <a:ext uri="{FF2B5EF4-FFF2-40B4-BE49-F238E27FC236}">
                          <a16:creationId xmlns:a16="http://schemas.microsoft.com/office/drawing/2014/main" id="{7E6D7E7D-441A-4C7A-9C4F-3891A3F532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4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4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26" name="Freeform: Shape 625">
                      <a:extLst>
                        <a:ext uri="{FF2B5EF4-FFF2-40B4-BE49-F238E27FC236}">
                          <a16:creationId xmlns:a16="http://schemas.microsoft.com/office/drawing/2014/main" id="{9C80575F-B0A3-467B-91EF-64B0ED6244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1920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5 w 52170"/>
                        <a:gd name="connsiteY1" fmla="*/ 52507 h 52170"/>
                        <a:gd name="connsiteX2" fmla="*/ 420 w 52170"/>
                        <a:gd name="connsiteY2" fmla="*/ 26421 h 52170"/>
                        <a:gd name="connsiteX3" fmla="*/ 26505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2" y="52507"/>
                            <a:pt x="26505" y="52507"/>
                          </a:cubicBezTo>
                          <a:cubicBezTo>
                            <a:pt x="12099" y="52507"/>
                            <a:pt x="420" y="40828"/>
                            <a:pt x="420" y="26421"/>
                          </a:cubicBezTo>
                          <a:cubicBezTo>
                            <a:pt x="420" y="12015"/>
                            <a:pt x="12099" y="336"/>
                            <a:pt x="26505" y="336"/>
                          </a:cubicBezTo>
                          <a:cubicBezTo>
                            <a:pt x="40912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27" name="Freeform: Shape 626">
                      <a:extLst>
                        <a:ext uri="{FF2B5EF4-FFF2-40B4-BE49-F238E27FC236}">
                          <a16:creationId xmlns:a16="http://schemas.microsoft.com/office/drawing/2014/main" id="{E4A2BCFC-2FA9-4226-807D-814176BD0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4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4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28" name="Freeform: Shape 627">
                      <a:extLst>
                        <a:ext uri="{FF2B5EF4-FFF2-40B4-BE49-F238E27FC236}">
                          <a16:creationId xmlns:a16="http://schemas.microsoft.com/office/drawing/2014/main" id="{D49F4882-E570-4EC3-82C8-BCD4CF6476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7479" y="6238938"/>
                      <a:ext cx="52170" cy="52170"/>
                    </a:xfrm>
                    <a:custGeom>
                      <a:avLst/>
                      <a:gdLst>
                        <a:gd name="connsiteX0" fmla="*/ 52591 w 52170"/>
                        <a:gd name="connsiteY0" fmla="*/ 26421 h 52170"/>
                        <a:gd name="connsiteX1" fmla="*/ 26506 w 52170"/>
                        <a:gd name="connsiteY1" fmla="*/ 52507 h 52170"/>
                        <a:gd name="connsiteX2" fmla="*/ 420 w 52170"/>
                        <a:gd name="connsiteY2" fmla="*/ 26421 h 52170"/>
                        <a:gd name="connsiteX3" fmla="*/ 26506 w 52170"/>
                        <a:gd name="connsiteY3" fmla="*/ 336 h 52170"/>
                        <a:gd name="connsiteX4" fmla="*/ 52591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1" y="26421"/>
                          </a:moveTo>
                          <a:cubicBezTo>
                            <a:pt x="52591" y="40828"/>
                            <a:pt x="40912" y="52507"/>
                            <a:pt x="26506" y="52507"/>
                          </a:cubicBezTo>
                          <a:cubicBezTo>
                            <a:pt x="12099" y="52507"/>
                            <a:pt x="420" y="40828"/>
                            <a:pt x="420" y="26421"/>
                          </a:cubicBezTo>
                          <a:cubicBezTo>
                            <a:pt x="420" y="12015"/>
                            <a:pt x="12099" y="336"/>
                            <a:pt x="26506" y="336"/>
                          </a:cubicBezTo>
                          <a:cubicBezTo>
                            <a:pt x="40912" y="336"/>
                            <a:pt x="52591" y="12015"/>
                            <a:pt x="52591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29" name="Freeform: Shape 628">
                      <a:extLst>
                        <a:ext uri="{FF2B5EF4-FFF2-40B4-BE49-F238E27FC236}">
                          <a16:creationId xmlns:a16="http://schemas.microsoft.com/office/drawing/2014/main" id="{747F319D-5AA8-448E-850C-36A9300A05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6324" y="6115466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08 h 52170"/>
                        <a:gd name="connsiteX1" fmla="*/ 26505 w 52170"/>
                        <a:gd name="connsiteY1" fmla="*/ 52494 h 52170"/>
                        <a:gd name="connsiteX2" fmla="*/ 419 w 52170"/>
                        <a:gd name="connsiteY2" fmla="*/ 26408 h 52170"/>
                        <a:gd name="connsiteX3" fmla="*/ 26505 w 52170"/>
                        <a:gd name="connsiteY3" fmla="*/ 323 h 52170"/>
                        <a:gd name="connsiteX4" fmla="*/ 52590 w 52170"/>
                        <a:gd name="connsiteY4" fmla="*/ 26408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08"/>
                          </a:moveTo>
                          <a:cubicBezTo>
                            <a:pt x="52590" y="40815"/>
                            <a:pt x="40911" y="52494"/>
                            <a:pt x="26505" y="52494"/>
                          </a:cubicBezTo>
                          <a:cubicBezTo>
                            <a:pt x="12098" y="52494"/>
                            <a:pt x="419" y="40815"/>
                            <a:pt x="419" y="26408"/>
                          </a:cubicBezTo>
                          <a:cubicBezTo>
                            <a:pt x="419" y="12002"/>
                            <a:pt x="12098" y="323"/>
                            <a:pt x="26505" y="323"/>
                          </a:cubicBezTo>
                          <a:cubicBezTo>
                            <a:pt x="40911" y="323"/>
                            <a:pt x="52590" y="12002"/>
                            <a:pt x="52590" y="26408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30" name="Freeform: Shape 629">
                      <a:extLst>
                        <a:ext uri="{FF2B5EF4-FFF2-40B4-BE49-F238E27FC236}">
                          <a16:creationId xmlns:a16="http://schemas.microsoft.com/office/drawing/2014/main" id="{D439EABC-8F2B-4CF0-A3E1-1746A18C0D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4556" y="6219631"/>
                      <a:ext cx="52170" cy="52170"/>
                    </a:xfrm>
                    <a:custGeom>
                      <a:avLst/>
                      <a:gdLst>
                        <a:gd name="connsiteX0" fmla="*/ 52591 w 52170"/>
                        <a:gd name="connsiteY0" fmla="*/ 26419 h 52170"/>
                        <a:gd name="connsiteX1" fmla="*/ 26505 w 52170"/>
                        <a:gd name="connsiteY1" fmla="*/ 52504 h 52170"/>
                        <a:gd name="connsiteX2" fmla="*/ 420 w 52170"/>
                        <a:gd name="connsiteY2" fmla="*/ 26419 h 52170"/>
                        <a:gd name="connsiteX3" fmla="*/ 26505 w 52170"/>
                        <a:gd name="connsiteY3" fmla="*/ 334 h 52170"/>
                        <a:gd name="connsiteX4" fmla="*/ 52591 w 52170"/>
                        <a:gd name="connsiteY4" fmla="*/ 26419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1" y="26419"/>
                          </a:moveTo>
                          <a:cubicBezTo>
                            <a:pt x="52591" y="40826"/>
                            <a:pt x="40912" y="52504"/>
                            <a:pt x="26505" y="52504"/>
                          </a:cubicBezTo>
                          <a:cubicBezTo>
                            <a:pt x="12099" y="52504"/>
                            <a:pt x="420" y="40826"/>
                            <a:pt x="420" y="26419"/>
                          </a:cubicBezTo>
                          <a:cubicBezTo>
                            <a:pt x="420" y="12013"/>
                            <a:pt x="12099" y="334"/>
                            <a:pt x="26505" y="334"/>
                          </a:cubicBezTo>
                          <a:cubicBezTo>
                            <a:pt x="40912" y="334"/>
                            <a:pt x="52591" y="12013"/>
                            <a:pt x="52591" y="26419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31" name="Freeform: Shape 630">
                      <a:extLst>
                        <a:ext uri="{FF2B5EF4-FFF2-40B4-BE49-F238E27FC236}">
                          <a16:creationId xmlns:a16="http://schemas.microsoft.com/office/drawing/2014/main" id="{24E5BAA2-D7F1-4D2D-B576-B6DECF54E9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8871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5 w 52170"/>
                        <a:gd name="connsiteY1" fmla="*/ 52507 h 52170"/>
                        <a:gd name="connsiteX2" fmla="*/ 420 w 52170"/>
                        <a:gd name="connsiteY2" fmla="*/ 26421 h 52170"/>
                        <a:gd name="connsiteX3" fmla="*/ 26505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5" y="52507"/>
                          </a:cubicBezTo>
                          <a:cubicBezTo>
                            <a:pt x="12098" y="52507"/>
                            <a:pt x="420" y="40828"/>
                            <a:pt x="420" y="26421"/>
                          </a:cubicBezTo>
                          <a:cubicBezTo>
                            <a:pt x="420" y="12015"/>
                            <a:pt x="12098" y="336"/>
                            <a:pt x="26505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32" name="Freeform: Shape 631">
                      <a:extLst>
                        <a:ext uri="{FF2B5EF4-FFF2-40B4-BE49-F238E27FC236}">
                          <a16:creationId xmlns:a16="http://schemas.microsoft.com/office/drawing/2014/main" id="{6E2077AC-A566-4973-A800-9BC79143A2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7533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5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5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5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5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33" name="Freeform: Shape 632">
                      <a:extLst>
                        <a:ext uri="{FF2B5EF4-FFF2-40B4-BE49-F238E27FC236}">
                          <a16:creationId xmlns:a16="http://schemas.microsoft.com/office/drawing/2014/main" id="{47EE02A2-5490-499F-B647-4ED0B0C263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7848" y="6201581"/>
                      <a:ext cx="52170" cy="52170"/>
                    </a:xfrm>
                    <a:custGeom>
                      <a:avLst/>
                      <a:gdLst>
                        <a:gd name="connsiteX0" fmla="*/ 52591 w 52170"/>
                        <a:gd name="connsiteY0" fmla="*/ 26417 h 52170"/>
                        <a:gd name="connsiteX1" fmla="*/ 26506 w 52170"/>
                        <a:gd name="connsiteY1" fmla="*/ 52503 h 52170"/>
                        <a:gd name="connsiteX2" fmla="*/ 421 w 52170"/>
                        <a:gd name="connsiteY2" fmla="*/ 26417 h 52170"/>
                        <a:gd name="connsiteX3" fmla="*/ 26506 w 52170"/>
                        <a:gd name="connsiteY3" fmla="*/ 332 h 52170"/>
                        <a:gd name="connsiteX4" fmla="*/ 52591 w 52170"/>
                        <a:gd name="connsiteY4" fmla="*/ 26417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1" y="26417"/>
                          </a:moveTo>
                          <a:cubicBezTo>
                            <a:pt x="52591" y="40824"/>
                            <a:pt x="40912" y="52503"/>
                            <a:pt x="26506" y="52503"/>
                          </a:cubicBezTo>
                          <a:cubicBezTo>
                            <a:pt x="12099" y="52503"/>
                            <a:pt x="421" y="40824"/>
                            <a:pt x="421" y="26417"/>
                          </a:cubicBezTo>
                          <a:cubicBezTo>
                            <a:pt x="421" y="12011"/>
                            <a:pt x="12099" y="332"/>
                            <a:pt x="26506" y="332"/>
                          </a:cubicBezTo>
                          <a:cubicBezTo>
                            <a:pt x="40912" y="332"/>
                            <a:pt x="52591" y="12011"/>
                            <a:pt x="52591" y="26417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34" name="Freeform: Shape 633">
                      <a:extLst>
                        <a:ext uri="{FF2B5EF4-FFF2-40B4-BE49-F238E27FC236}">
                          <a16:creationId xmlns:a16="http://schemas.microsoft.com/office/drawing/2014/main" id="{EB47BFF7-3F55-4EDE-BEAF-2758A5A455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4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4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35" name="Freeform: Shape 634">
                      <a:extLst>
                        <a:ext uri="{FF2B5EF4-FFF2-40B4-BE49-F238E27FC236}">
                          <a16:creationId xmlns:a16="http://schemas.microsoft.com/office/drawing/2014/main" id="{E4AE8987-A41E-4FC9-8111-8859877F34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109055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08 h 52170"/>
                        <a:gd name="connsiteX1" fmla="*/ 26504 w 52170"/>
                        <a:gd name="connsiteY1" fmla="*/ 52493 h 52170"/>
                        <a:gd name="connsiteX2" fmla="*/ 419 w 52170"/>
                        <a:gd name="connsiteY2" fmla="*/ 26408 h 52170"/>
                        <a:gd name="connsiteX3" fmla="*/ 26504 w 52170"/>
                        <a:gd name="connsiteY3" fmla="*/ 322 h 52170"/>
                        <a:gd name="connsiteX4" fmla="*/ 52590 w 52170"/>
                        <a:gd name="connsiteY4" fmla="*/ 26408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08"/>
                          </a:moveTo>
                          <a:cubicBezTo>
                            <a:pt x="52590" y="40814"/>
                            <a:pt x="40911" y="52493"/>
                            <a:pt x="26504" y="52493"/>
                          </a:cubicBezTo>
                          <a:cubicBezTo>
                            <a:pt x="12098" y="52493"/>
                            <a:pt x="419" y="40814"/>
                            <a:pt x="419" y="26408"/>
                          </a:cubicBezTo>
                          <a:cubicBezTo>
                            <a:pt x="419" y="12001"/>
                            <a:pt x="12098" y="322"/>
                            <a:pt x="26504" y="322"/>
                          </a:cubicBezTo>
                          <a:cubicBezTo>
                            <a:pt x="40911" y="322"/>
                            <a:pt x="52590" y="12001"/>
                            <a:pt x="52590" y="26408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36" name="Freeform: Shape 635">
                      <a:extLst>
                        <a:ext uri="{FF2B5EF4-FFF2-40B4-BE49-F238E27FC236}">
                          <a16:creationId xmlns:a16="http://schemas.microsoft.com/office/drawing/2014/main" id="{5562B258-4F12-4C91-B86A-DEC8C1E61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26728" y="6238938"/>
                      <a:ext cx="52170" cy="52170"/>
                    </a:xfrm>
                    <a:custGeom>
                      <a:avLst/>
                      <a:gdLst>
                        <a:gd name="connsiteX0" fmla="*/ 52592 w 52170"/>
                        <a:gd name="connsiteY0" fmla="*/ 26421 h 52170"/>
                        <a:gd name="connsiteX1" fmla="*/ 26507 w 52170"/>
                        <a:gd name="connsiteY1" fmla="*/ 52507 h 52170"/>
                        <a:gd name="connsiteX2" fmla="*/ 421 w 52170"/>
                        <a:gd name="connsiteY2" fmla="*/ 26421 h 52170"/>
                        <a:gd name="connsiteX3" fmla="*/ 26507 w 52170"/>
                        <a:gd name="connsiteY3" fmla="*/ 336 h 52170"/>
                        <a:gd name="connsiteX4" fmla="*/ 5259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2" y="26421"/>
                          </a:moveTo>
                          <a:cubicBezTo>
                            <a:pt x="52592" y="40828"/>
                            <a:pt x="40913" y="52507"/>
                            <a:pt x="26507" y="52507"/>
                          </a:cubicBezTo>
                          <a:cubicBezTo>
                            <a:pt x="12100" y="52507"/>
                            <a:pt x="421" y="40828"/>
                            <a:pt x="421" y="26421"/>
                          </a:cubicBezTo>
                          <a:cubicBezTo>
                            <a:pt x="421" y="12015"/>
                            <a:pt x="12100" y="336"/>
                            <a:pt x="26507" y="336"/>
                          </a:cubicBezTo>
                          <a:cubicBezTo>
                            <a:pt x="40913" y="336"/>
                            <a:pt x="52592" y="12015"/>
                            <a:pt x="5259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37" name="Freeform: Shape 636">
                      <a:extLst>
                        <a:ext uri="{FF2B5EF4-FFF2-40B4-BE49-F238E27FC236}">
                          <a16:creationId xmlns:a16="http://schemas.microsoft.com/office/drawing/2014/main" id="{A8ADA4FF-8FC0-48A0-87A7-33E34D721C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4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4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38" name="Freeform: Shape 637">
                      <a:extLst>
                        <a:ext uri="{FF2B5EF4-FFF2-40B4-BE49-F238E27FC236}">
                          <a16:creationId xmlns:a16="http://schemas.microsoft.com/office/drawing/2014/main" id="{E5D0D3E3-0E97-42FA-8EBF-621D91BCCE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4213" y="6238938"/>
                      <a:ext cx="52170" cy="52170"/>
                    </a:xfrm>
                    <a:custGeom>
                      <a:avLst/>
                      <a:gdLst>
                        <a:gd name="connsiteX0" fmla="*/ 52591 w 52170"/>
                        <a:gd name="connsiteY0" fmla="*/ 26421 h 52170"/>
                        <a:gd name="connsiteX1" fmla="*/ 26505 w 52170"/>
                        <a:gd name="connsiteY1" fmla="*/ 52507 h 52170"/>
                        <a:gd name="connsiteX2" fmla="*/ 420 w 52170"/>
                        <a:gd name="connsiteY2" fmla="*/ 26421 h 52170"/>
                        <a:gd name="connsiteX3" fmla="*/ 26505 w 52170"/>
                        <a:gd name="connsiteY3" fmla="*/ 336 h 52170"/>
                        <a:gd name="connsiteX4" fmla="*/ 52591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1" y="26421"/>
                          </a:moveTo>
                          <a:cubicBezTo>
                            <a:pt x="52591" y="40828"/>
                            <a:pt x="40912" y="52507"/>
                            <a:pt x="26505" y="52507"/>
                          </a:cubicBezTo>
                          <a:cubicBezTo>
                            <a:pt x="12099" y="52507"/>
                            <a:pt x="420" y="40828"/>
                            <a:pt x="420" y="26421"/>
                          </a:cubicBezTo>
                          <a:cubicBezTo>
                            <a:pt x="420" y="12015"/>
                            <a:pt x="12099" y="336"/>
                            <a:pt x="26505" y="336"/>
                          </a:cubicBezTo>
                          <a:cubicBezTo>
                            <a:pt x="40912" y="336"/>
                            <a:pt x="52591" y="12015"/>
                            <a:pt x="52591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39" name="Freeform: Shape 638">
                      <a:extLst>
                        <a:ext uri="{FF2B5EF4-FFF2-40B4-BE49-F238E27FC236}">
                          <a16:creationId xmlns:a16="http://schemas.microsoft.com/office/drawing/2014/main" id="{1824D101-113B-4263-8111-158C937523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4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4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40" name="Freeform: Shape 639">
                      <a:extLst>
                        <a:ext uri="{FF2B5EF4-FFF2-40B4-BE49-F238E27FC236}">
                          <a16:creationId xmlns:a16="http://schemas.microsoft.com/office/drawing/2014/main" id="{55CEFC06-B826-461C-9859-65FF586AD5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4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4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41" name="Freeform: Shape 640">
                      <a:extLst>
                        <a:ext uri="{FF2B5EF4-FFF2-40B4-BE49-F238E27FC236}">
                          <a16:creationId xmlns:a16="http://schemas.microsoft.com/office/drawing/2014/main" id="{8F4B8B25-9A11-446D-8520-8E2F456237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4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4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42" name="Freeform: Shape 641">
                      <a:extLst>
                        <a:ext uri="{FF2B5EF4-FFF2-40B4-BE49-F238E27FC236}">
                          <a16:creationId xmlns:a16="http://schemas.microsoft.com/office/drawing/2014/main" id="{415E4840-EF50-44BB-AFA4-FC0B4DD246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39025" y="6209925"/>
                      <a:ext cx="52170" cy="52170"/>
                    </a:xfrm>
                    <a:custGeom>
                      <a:avLst/>
                      <a:gdLst>
                        <a:gd name="connsiteX0" fmla="*/ 52593 w 52170"/>
                        <a:gd name="connsiteY0" fmla="*/ 26418 h 52170"/>
                        <a:gd name="connsiteX1" fmla="*/ 26508 w 52170"/>
                        <a:gd name="connsiteY1" fmla="*/ 52503 h 52170"/>
                        <a:gd name="connsiteX2" fmla="*/ 423 w 52170"/>
                        <a:gd name="connsiteY2" fmla="*/ 26418 h 52170"/>
                        <a:gd name="connsiteX3" fmla="*/ 26508 w 52170"/>
                        <a:gd name="connsiteY3" fmla="*/ 333 h 52170"/>
                        <a:gd name="connsiteX4" fmla="*/ 52593 w 52170"/>
                        <a:gd name="connsiteY4" fmla="*/ 26418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3" y="26418"/>
                          </a:moveTo>
                          <a:cubicBezTo>
                            <a:pt x="52593" y="40825"/>
                            <a:pt x="40914" y="52503"/>
                            <a:pt x="26508" y="52503"/>
                          </a:cubicBezTo>
                          <a:cubicBezTo>
                            <a:pt x="12102" y="52503"/>
                            <a:pt x="423" y="40825"/>
                            <a:pt x="423" y="26418"/>
                          </a:cubicBezTo>
                          <a:cubicBezTo>
                            <a:pt x="423" y="12012"/>
                            <a:pt x="12102" y="333"/>
                            <a:pt x="26508" y="333"/>
                          </a:cubicBezTo>
                          <a:cubicBezTo>
                            <a:pt x="40914" y="333"/>
                            <a:pt x="52593" y="12012"/>
                            <a:pt x="52593" y="26418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43" name="Freeform: Shape 642">
                      <a:extLst>
                        <a:ext uri="{FF2B5EF4-FFF2-40B4-BE49-F238E27FC236}">
                          <a16:creationId xmlns:a16="http://schemas.microsoft.com/office/drawing/2014/main" id="{6E976FE8-C383-44F8-A798-4E22EB9C2C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5041" y="6238938"/>
                      <a:ext cx="52170" cy="52170"/>
                    </a:xfrm>
                    <a:custGeom>
                      <a:avLst/>
                      <a:gdLst>
                        <a:gd name="connsiteX0" fmla="*/ 52591 w 52170"/>
                        <a:gd name="connsiteY0" fmla="*/ 26421 h 52170"/>
                        <a:gd name="connsiteX1" fmla="*/ 26505 w 52170"/>
                        <a:gd name="connsiteY1" fmla="*/ 52507 h 52170"/>
                        <a:gd name="connsiteX2" fmla="*/ 420 w 52170"/>
                        <a:gd name="connsiteY2" fmla="*/ 26421 h 52170"/>
                        <a:gd name="connsiteX3" fmla="*/ 26505 w 52170"/>
                        <a:gd name="connsiteY3" fmla="*/ 336 h 52170"/>
                        <a:gd name="connsiteX4" fmla="*/ 52591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1" y="26421"/>
                          </a:moveTo>
                          <a:cubicBezTo>
                            <a:pt x="52591" y="40828"/>
                            <a:pt x="40912" y="52507"/>
                            <a:pt x="26505" y="52507"/>
                          </a:cubicBezTo>
                          <a:cubicBezTo>
                            <a:pt x="12099" y="52507"/>
                            <a:pt x="420" y="40828"/>
                            <a:pt x="420" y="26421"/>
                          </a:cubicBezTo>
                          <a:cubicBezTo>
                            <a:pt x="420" y="12015"/>
                            <a:pt x="12099" y="336"/>
                            <a:pt x="26505" y="336"/>
                          </a:cubicBezTo>
                          <a:cubicBezTo>
                            <a:pt x="40912" y="336"/>
                            <a:pt x="52591" y="12015"/>
                            <a:pt x="52591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44" name="Freeform: Shape 643">
                      <a:extLst>
                        <a:ext uri="{FF2B5EF4-FFF2-40B4-BE49-F238E27FC236}">
                          <a16:creationId xmlns:a16="http://schemas.microsoft.com/office/drawing/2014/main" id="{480BA7A7-01A3-4B45-AD6B-002C2EDC1D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185274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16 h 52170"/>
                        <a:gd name="connsiteX1" fmla="*/ 26504 w 52170"/>
                        <a:gd name="connsiteY1" fmla="*/ 52501 h 52170"/>
                        <a:gd name="connsiteX2" fmla="*/ 419 w 52170"/>
                        <a:gd name="connsiteY2" fmla="*/ 26416 h 52170"/>
                        <a:gd name="connsiteX3" fmla="*/ 26504 w 52170"/>
                        <a:gd name="connsiteY3" fmla="*/ 330 h 52170"/>
                        <a:gd name="connsiteX4" fmla="*/ 52590 w 52170"/>
                        <a:gd name="connsiteY4" fmla="*/ 26416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16"/>
                          </a:moveTo>
                          <a:cubicBezTo>
                            <a:pt x="52590" y="40822"/>
                            <a:pt x="40911" y="52501"/>
                            <a:pt x="26504" y="52501"/>
                          </a:cubicBezTo>
                          <a:cubicBezTo>
                            <a:pt x="12098" y="52501"/>
                            <a:pt x="419" y="40822"/>
                            <a:pt x="419" y="26416"/>
                          </a:cubicBezTo>
                          <a:cubicBezTo>
                            <a:pt x="419" y="12009"/>
                            <a:pt x="12098" y="330"/>
                            <a:pt x="26504" y="330"/>
                          </a:cubicBezTo>
                          <a:cubicBezTo>
                            <a:pt x="40911" y="330"/>
                            <a:pt x="52590" y="12009"/>
                            <a:pt x="52590" y="26416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45" name="Freeform: Shape 644">
                      <a:extLst>
                        <a:ext uri="{FF2B5EF4-FFF2-40B4-BE49-F238E27FC236}">
                          <a16:creationId xmlns:a16="http://schemas.microsoft.com/office/drawing/2014/main" id="{65521EE7-0772-4114-B66B-A9E1DF1E7E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4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4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46" name="Freeform: Shape 645">
                      <a:extLst>
                        <a:ext uri="{FF2B5EF4-FFF2-40B4-BE49-F238E27FC236}">
                          <a16:creationId xmlns:a16="http://schemas.microsoft.com/office/drawing/2014/main" id="{FDF5FA20-A07C-4409-A544-F7836D3456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0319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5 w 52170"/>
                        <a:gd name="connsiteY1" fmla="*/ 52507 h 52170"/>
                        <a:gd name="connsiteX2" fmla="*/ 420 w 52170"/>
                        <a:gd name="connsiteY2" fmla="*/ 26421 h 52170"/>
                        <a:gd name="connsiteX3" fmla="*/ 26505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5" y="52507"/>
                          </a:cubicBezTo>
                          <a:cubicBezTo>
                            <a:pt x="12099" y="52507"/>
                            <a:pt x="420" y="40828"/>
                            <a:pt x="420" y="26421"/>
                          </a:cubicBezTo>
                          <a:cubicBezTo>
                            <a:pt x="420" y="12015"/>
                            <a:pt x="12099" y="336"/>
                            <a:pt x="26505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47" name="Freeform: Shape 646">
                      <a:extLst>
                        <a:ext uri="{FF2B5EF4-FFF2-40B4-BE49-F238E27FC236}">
                          <a16:creationId xmlns:a16="http://schemas.microsoft.com/office/drawing/2014/main" id="{7F00D9C7-DE60-4517-8DC6-1DDE26784B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27643" y="6238938"/>
                      <a:ext cx="52170" cy="52170"/>
                    </a:xfrm>
                    <a:custGeom>
                      <a:avLst/>
                      <a:gdLst>
                        <a:gd name="connsiteX0" fmla="*/ 52592 w 52170"/>
                        <a:gd name="connsiteY0" fmla="*/ 26421 h 52170"/>
                        <a:gd name="connsiteX1" fmla="*/ 26507 w 52170"/>
                        <a:gd name="connsiteY1" fmla="*/ 52507 h 52170"/>
                        <a:gd name="connsiteX2" fmla="*/ 422 w 52170"/>
                        <a:gd name="connsiteY2" fmla="*/ 26421 h 52170"/>
                        <a:gd name="connsiteX3" fmla="*/ 26507 w 52170"/>
                        <a:gd name="connsiteY3" fmla="*/ 336 h 52170"/>
                        <a:gd name="connsiteX4" fmla="*/ 52592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2" y="26421"/>
                          </a:moveTo>
                          <a:cubicBezTo>
                            <a:pt x="52592" y="40828"/>
                            <a:pt x="40913" y="52507"/>
                            <a:pt x="26507" y="52507"/>
                          </a:cubicBezTo>
                          <a:cubicBezTo>
                            <a:pt x="12100" y="52507"/>
                            <a:pt x="422" y="40828"/>
                            <a:pt x="422" y="26421"/>
                          </a:cubicBezTo>
                          <a:cubicBezTo>
                            <a:pt x="422" y="12015"/>
                            <a:pt x="12100" y="336"/>
                            <a:pt x="26507" y="336"/>
                          </a:cubicBezTo>
                          <a:cubicBezTo>
                            <a:pt x="40913" y="336"/>
                            <a:pt x="52592" y="12015"/>
                            <a:pt x="52592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48" name="Freeform: Shape 647">
                      <a:extLst>
                        <a:ext uri="{FF2B5EF4-FFF2-40B4-BE49-F238E27FC236}">
                          <a16:creationId xmlns:a16="http://schemas.microsoft.com/office/drawing/2014/main" id="{358FC6FC-A781-4782-98BE-3D00583A36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4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4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49" name="Freeform: Shape 648">
                      <a:extLst>
                        <a:ext uri="{FF2B5EF4-FFF2-40B4-BE49-F238E27FC236}">
                          <a16:creationId xmlns:a16="http://schemas.microsoft.com/office/drawing/2014/main" id="{C3A6702C-46A4-4572-AFA9-093D8B89B4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204086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18 h 52170"/>
                        <a:gd name="connsiteX1" fmla="*/ 26504 w 52170"/>
                        <a:gd name="connsiteY1" fmla="*/ 52503 h 52170"/>
                        <a:gd name="connsiteX2" fmla="*/ 419 w 52170"/>
                        <a:gd name="connsiteY2" fmla="*/ 26418 h 52170"/>
                        <a:gd name="connsiteX3" fmla="*/ 26504 w 52170"/>
                        <a:gd name="connsiteY3" fmla="*/ 332 h 52170"/>
                        <a:gd name="connsiteX4" fmla="*/ 52590 w 52170"/>
                        <a:gd name="connsiteY4" fmla="*/ 26418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18"/>
                          </a:moveTo>
                          <a:cubicBezTo>
                            <a:pt x="52590" y="40824"/>
                            <a:pt x="40911" y="52503"/>
                            <a:pt x="26504" y="52503"/>
                          </a:cubicBezTo>
                          <a:cubicBezTo>
                            <a:pt x="12098" y="52503"/>
                            <a:pt x="419" y="40824"/>
                            <a:pt x="419" y="26418"/>
                          </a:cubicBezTo>
                          <a:cubicBezTo>
                            <a:pt x="419" y="12011"/>
                            <a:pt x="12098" y="332"/>
                            <a:pt x="26504" y="332"/>
                          </a:cubicBezTo>
                          <a:cubicBezTo>
                            <a:pt x="40911" y="332"/>
                            <a:pt x="52590" y="12011"/>
                            <a:pt x="52590" y="26418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50" name="Freeform: Shape 649">
                      <a:extLst>
                        <a:ext uri="{FF2B5EF4-FFF2-40B4-BE49-F238E27FC236}">
                          <a16:creationId xmlns:a16="http://schemas.microsoft.com/office/drawing/2014/main" id="{74442B51-DCEF-4CB8-AF56-FC10EA8425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4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4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51" name="Freeform: Shape 650">
                      <a:extLst>
                        <a:ext uri="{FF2B5EF4-FFF2-40B4-BE49-F238E27FC236}">
                          <a16:creationId xmlns:a16="http://schemas.microsoft.com/office/drawing/2014/main" id="{04B4550E-F6DF-44DB-9A15-1A0D4E869B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9027" y="6104074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07 h 52170"/>
                        <a:gd name="connsiteX1" fmla="*/ 26505 w 52170"/>
                        <a:gd name="connsiteY1" fmla="*/ 52492 h 52170"/>
                        <a:gd name="connsiteX2" fmla="*/ 420 w 52170"/>
                        <a:gd name="connsiteY2" fmla="*/ 26407 h 52170"/>
                        <a:gd name="connsiteX3" fmla="*/ 26505 w 52170"/>
                        <a:gd name="connsiteY3" fmla="*/ 322 h 52170"/>
                        <a:gd name="connsiteX4" fmla="*/ 52590 w 52170"/>
                        <a:gd name="connsiteY4" fmla="*/ 26407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07"/>
                          </a:moveTo>
                          <a:cubicBezTo>
                            <a:pt x="52590" y="40814"/>
                            <a:pt x="40911" y="52492"/>
                            <a:pt x="26505" y="52492"/>
                          </a:cubicBezTo>
                          <a:cubicBezTo>
                            <a:pt x="12098" y="52492"/>
                            <a:pt x="420" y="40814"/>
                            <a:pt x="420" y="26407"/>
                          </a:cubicBezTo>
                          <a:cubicBezTo>
                            <a:pt x="420" y="12001"/>
                            <a:pt x="12098" y="322"/>
                            <a:pt x="26505" y="322"/>
                          </a:cubicBezTo>
                          <a:cubicBezTo>
                            <a:pt x="40911" y="322"/>
                            <a:pt x="52590" y="12001"/>
                            <a:pt x="52590" y="26407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52" name="Freeform: Shape 651">
                      <a:extLst>
                        <a:ext uri="{FF2B5EF4-FFF2-40B4-BE49-F238E27FC236}">
                          <a16:creationId xmlns:a16="http://schemas.microsoft.com/office/drawing/2014/main" id="{508CDEA1-957B-4A7F-9B3E-5FADF78BA0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36924" y="6052582"/>
                      <a:ext cx="52170" cy="52170"/>
                    </a:xfrm>
                    <a:custGeom>
                      <a:avLst/>
                      <a:gdLst>
                        <a:gd name="connsiteX0" fmla="*/ 52593 w 52170"/>
                        <a:gd name="connsiteY0" fmla="*/ 26402 h 52170"/>
                        <a:gd name="connsiteX1" fmla="*/ 26508 w 52170"/>
                        <a:gd name="connsiteY1" fmla="*/ 52487 h 52170"/>
                        <a:gd name="connsiteX2" fmla="*/ 423 w 52170"/>
                        <a:gd name="connsiteY2" fmla="*/ 26402 h 52170"/>
                        <a:gd name="connsiteX3" fmla="*/ 26508 w 52170"/>
                        <a:gd name="connsiteY3" fmla="*/ 316 h 52170"/>
                        <a:gd name="connsiteX4" fmla="*/ 52593 w 52170"/>
                        <a:gd name="connsiteY4" fmla="*/ 26402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3" y="26402"/>
                          </a:moveTo>
                          <a:cubicBezTo>
                            <a:pt x="52593" y="40808"/>
                            <a:pt x="40914" y="52487"/>
                            <a:pt x="26508" y="52487"/>
                          </a:cubicBezTo>
                          <a:cubicBezTo>
                            <a:pt x="12101" y="52487"/>
                            <a:pt x="423" y="40808"/>
                            <a:pt x="423" y="26402"/>
                          </a:cubicBezTo>
                          <a:cubicBezTo>
                            <a:pt x="423" y="11995"/>
                            <a:pt x="12101" y="316"/>
                            <a:pt x="26508" y="316"/>
                          </a:cubicBezTo>
                          <a:cubicBezTo>
                            <a:pt x="40914" y="316"/>
                            <a:pt x="52593" y="11995"/>
                            <a:pt x="52593" y="26402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53" name="Freeform: Shape 652">
                      <a:extLst>
                        <a:ext uri="{FF2B5EF4-FFF2-40B4-BE49-F238E27FC236}">
                          <a16:creationId xmlns:a16="http://schemas.microsoft.com/office/drawing/2014/main" id="{06D1F3C9-D7DF-482F-A955-FA54FC0BB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21922" y="6238938"/>
                      <a:ext cx="52170" cy="52170"/>
                    </a:xfrm>
                    <a:custGeom>
                      <a:avLst/>
                      <a:gdLst>
                        <a:gd name="connsiteX0" fmla="*/ 52591 w 52170"/>
                        <a:gd name="connsiteY0" fmla="*/ 26421 h 52170"/>
                        <a:gd name="connsiteX1" fmla="*/ 26506 w 52170"/>
                        <a:gd name="connsiteY1" fmla="*/ 52507 h 52170"/>
                        <a:gd name="connsiteX2" fmla="*/ 421 w 52170"/>
                        <a:gd name="connsiteY2" fmla="*/ 26421 h 52170"/>
                        <a:gd name="connsiteX3" fmla="*/ 26506 w 52170"/>
                        <a:gd name="connsiteY3" fmla="*/ 336 h 52170"/>
                        <a:gd name="connsiteX4" fmla="*/ 52591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1" y="26421"/>
                          </a:moveTo>
                          <a:cubicBezTo>
                            <a:pt x="52591" y="40828"/>
                            <a:pt x="40913" y="52507"/>
                            <a:pt x="26506" y="52507"/>
                          </a:cubicBezTo>
                          <a:cubicBezTo>
                            <a:pt x="12100" y="52507"/>
                            <a:pt x="421" y="40828"/>
                            <a:pt x="421" y="26421"/>
                          </a:cubicBezTo>
                          <a:cubicBezTo>
                            <a:pt x="421" y="12015"/>
                            <a:pt x="12100" y="336"/>
                            <a:pt x="26506" y="336"/>
                          </a:cubicBezTo>
                          <a:cubicBezTo>
                            <a:pt x="40913" y="336"/>
                            <a:pt x="52591" y="12015"/>
                            <a:pt x="52591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54" name="Freeform: Shape 653">
                      <a:extLst>
                        <a:ext uri="{FF2B5EF4-FFF2-40B4-BE49-F238E27FC236}">
                          <a16:creationId xmlns:a16="http://schemas.microsoft.com/office/drawing/2014/main" id="{6C3BFD9F-B269-4091-96DD-7F0A056990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096063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06 h 52170"/>
                        <a:gd name="connsiteX1" fmla="*/ 26504 w 52170"/>
                        <a:gd name="connsiteY1" fmla="*/ 52492 h 52170"/>
                        <a:gd name="connsiteX2" fmla="*/ 419 w 52170"/>
                        <a:gd name="connsiteY2" fmla="*/ 26406 h 52170"/>
                        <a:gd name="connsiteX3" fmla="*/ 26504 w 52170"/>
                        <a:gd name="connsiteY3" fmla="*/ 321 h 52170"/>
                        <a:gd name="connsiteX4" fmla="*/ 52590 w 52170"/>
                        <a:gd name="connsiteY4" fmla="*/ 26406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06"/>
                          </a:moveTo>
                          <a:cubicBezTo>
                            <a:pt x="52590" y="40813"/>
                            <a:pt x="40911" y="52492"/>
                            <a:pt x="26504" y="52492"/>
                          </a:cubicBezTo>
                          <a:cubicBezTo>
                            <a:pt x="12098" y="52492"/>
                            <a:pt x="419" y="40813"/>
                            <a:pt x="419" y="26406"/>
                          </a:cubicBezTo>
                          <a:cubicBezTo>
                            <a:pt x="419" y="12000"/>
                            <a:pt x="12098" y="321"/>
                            <a:pt x="26504" y="321"/>
                          </a:cubicBezTo>
                          <a:cubicBezTo>
                            <a:pt x="40911" y="321"/>
                            <a:pt x="52590" y="12000"/>
                            <a:pt x="52590" y="26406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55" name="Freeform: Shape 654">
                      <a:extLst>
                        <a:ext uri="{FF2B5EF4-FFF2-40B4-BE49-F238E27FC236}">
                          <a16:creationId xmlns:a16="http://schemas.microsoft.com/office/drawing/2014/main" id="{10D8E783-CA79-486A-BFAD-E976DD3190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225137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0 h 52170"/>
                        <a:gd name="connsiteX1" fmla="*/ 26504 w 52170"/>
                        <a:gd name="connsiteY1" fmla="*/ 52505 h 52170"/>
                        <a:gd name="connsiteX2" fmla="*/ 419 w 52170"/>
                        <a:gd name="connsiteY2" fmla="*/ 26420 h 52170"/>
                        <a:gd name="connsiteX3" fmla="*/ 26504 w 52170"/>
                        <a:gd name="connsiteY3" fmla="*/ 335 h 52170"/>
                        <a:gd name="connsiteX4" fmla="*/ 52590 w 52170"/>
                        <a:gd name="connsiteY4" fmla="*/ 26420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0"/>
                          </a:moveTo>
                          <a:cubicBezTo>
                            <a:pt x="52590" y="40826"/>
                            <a:pt x="40911" y="52505"/>
                            <a:pt x="26504" y="52505"/>
                          </a:cubicBezTo>
                          <a:cubicBezTo>
                            <a:pt x="12098" y="52505"/>
                            <a:pt x="419" y="40826"/>
                            <a:pt x="419" y="26420"/>
                          </a:cubicBezTo>
                          <a:cubicBezTo>
                            <a:pt x="419" y="12013"/>
                            <a:pt x="12098" y="335"/>
                            <a:pt x="26504" y="335"/>
                          </a:cubicBezTo>
                          <a:cubicBezTo>
                            <a:pt x="40911" y="335"/>
                            <a:pt x="52590" y="12013"/>
                            <a:pt x="52590" y="26420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56" name="Freeform: Shape 655">
                      <a:extLst>
                        <a:ext uri="{FF2B5EF4-FFF2-40B4-BE49-F238E27FC236}">
                          <a16:creationId xmlns:a16="http://schemas.microsoft.com/office/drawing/2014/main" id="{914B5CD7-580C-4A7C-8802-9B1B8A65ED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3306" y="6238938"/>
                      <a:ext cx="52170" cy="52170"/>
                    </a:xfrm>
                    <a:custGeom>
                      <a:avLst/>
                      <a:gdLst>
                        <a:gd name="connsiteX0" fmla="*/ 52590 w 52170"/>
                        <a:gd name="connsiteY0" fmla="*/ 26421 h 52170"/>
                        <a:gd name="connsiteX1" fmla="*/ 26504 w 52170"/>
                        <a:gd name="connsiteY1" fmla="*/ 52507 h 52170"/>
                        <a:gd name="connsiteX2" fmla="*/ 419 w 52170"/>
                        <a:gd name="connsiteY2" fmla="*/ 26421 h 52170"/>
                        <a:gd name="connsiteX3" fmla="*/ 26504 w 52170"/>
                        <a:gd name="connsiteY3" fmla="*/ 336 h 52170"/>
                        <a:gd name="connsiteX4" fmla="*/ 52590 w 52170"/>
                        <a:gd name="connsiteY4" fmla="*/ 26421 h 52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170" h="52170">
                          <a:moveTo>
                            <a:pt x="52590" y="26421"/>
                          </a:moveTo>
                          <a:cubicBezTo>
                            <a:pt x="52590" y="40828"/>
                            <a:pt x="40911" y="52507"/>
                            <a:pt x="26504" y="52507"/>
                          </a:cubicBezTo>
                          <a:cubicBezTo>
                            <a:pt x="12098" y="52507"/>
                            <a:pt x="419" y="40828"/>
                            <a:pt x="419" y="26421"/>
                          </a:cubicBezTo>
                          <a:cubicBezTo>
                            <a:pt x="419" y="12015"/>
                            <a:pt x="12098" y="336"/>
                            <a:pt x="26504" y="336"/>
                          </a:cubicBezTo>
                          <a:cubicBezTo>
                            <a:pt x="40911" y="336"/>
                            <a:pt x="52590" y="12015"/>
                            <a:pt x="52590" y="26421"/>
                          </a:cubicBezTo>
                        </a:path>
                      </a:pathLst>
                    </a:custGeom>
                    <a:noFill/>
                    <a:ln w="19050" cap="flat">
                      <a:solidFill>
                        <a:srgbClr val="4C78A8">
                          <a:alpha val="70000"/>
                        </a:srgbClr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</p:grpSp>
              <p:sp>
                <p:nvSpPr>
                  <p:cNvPr id="657" name="TextBox 656">
                    <a:extLst>
                      <a:ext uri="{FF2B5EF4-FFF2-40B4-BE49-F238E27FC236}">
                        <a16:creationId xmlns:a16="http://schemas.microsoft.com/office/drawing/2014/main" id="{E78E957C-A937-4BBD-896B-81A59BD4DCBA}"/>
                      </a:ext>
                    </a:extLst>
                  </p:cNvPr>
                  <p:cNvSpPr txBox="1"/>
                  <p:nvPr/>
                </p:nvSpPr>
                <p:spPr>
                  <a:xfrm>
                    <a:off x="5952452" y="5533504"/>
                    <a:ext cx="667170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lang="en-US" sz="1000" spc="0" baseline="0">
                        <a:solidFill>
                          <a:srgbClr val="000000"/>
                        </a:solidFill>
                        <a:cs typeface="Arial"/>
                        <a:sym typeface="Arial"/>
                        <a:rtl val="0"/>
                      </a:rPr>
                      <a:t>ρ = 0.935</a:t>
                    </a:r>
                  </a:p>
                </p:txBody>
              </p:sp>
              <p:grpSp>
                <p:nvGrpSpPr>
                  <p:cNvPr id="658" name="Graphic 2">
                    <a:extLst>
                      <a:ext uri="{FF2B5EF4-FFF2-40B4-BE49-F238E27FC236}">
                        <a16:creationId xmlns:a16="http://schemas.microsoft.com/office/drawing/2014/main" id="{E2312E31-9773-487F-B191-4BEDF7B7878C}"/>
                      </a:ext>
                    </a:extLst>
                  </p:cNvPr>
                  <p:cNvGrpSpPr/>
                  <p:nvPr/>
                </p:nvGrpSpPr>
                <p:grpSpPr>
                  <a:xfrm>
                    <a:off x="3809327" y="3037954"/>
                    <a:ext cx="766557" cy="246221"/>
                    <a:chOff x="3809327" y="3037954"/>
                    <a:chExt cx="766557" cy="246221"/>
                  </a:xfrm>
                </p:grpSpPr>
                <p:sp>
                  <p:nvSpPr>
                    <p:cNvPr id="659" name="Freeform: Shape 658">
                      <a:extLst>
                        <a:ext uri="{FF2B5EF4-FFF2-40B4-BE49-F238E27FC236}">
                          <a16:creationId xmlns:a16="http://schemas.microsoft.com/office/drawing/2014/main" id="{93B734FB-11FE-4618-9E93-CCED123FAC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00767" y="3121774"/>
                      <a:ext cx="9525" cy="9525"/>
                    </a:xfrm>
                    <a:custGeom>
                      <a:avLst/>
                      <a:gdLst>
                        <a:gd name="connsiteX0" fmla="*/ 374 w 9525"/>
                        <a:gd name="connsiteY0" fmla="*/ 6 h 9525"/>
                        <a:gd name="connsiteX1" fmla="*/ 374 w 9525"/>
                        <a:gd name="connsiteY1" fmla="*/ 6 h 9525"/>
                        <a:gd name="connsiteX2" fmla="*/ 374 w 9525"/>
                        <a:gd name="connsiteY2" fmla="*/ 6 h 9525"/>
                        <a:gd name="connsiteX3" fmla="*/ 374 w 9525"/>
                        <a:gd name="connsiteY3" fmla="*/ 6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525" h="9525">
                          <a:moveTo>
                            <a:pt x="374" y="6"/>
                          </a:moveTo>
                          <a:lnTo>
                            <a:pt x="374" y="6"/>
                          </a:lnTo>
                          <a:lnTo>
                            <a:pt x="374" y="6"/>
                          </a:lnTo>
                          <a:lnTo>
                            <a:pt x="374" y="6"/>
                          </a:lnTo>
                          <a:close/>
                        </a:path>
                      </a:pathLst>
                    </a:custGeom>
                    <a:no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60" name="TextBox 659">
                      <a:extLst>
                        <a:ext uri="{FF2B5EF4-FFF2-40B4-BE49-F238E27FC236}">
                          <a16:creationId xmlns:a16="http://schemas.microsoft.com/office/drawing/2014/main" id="{29E78322-E32A-4F0B-9899-78AB6DD0269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09327" y="3037954"/>
                      <a:ext cx="766557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/>
                      <a:r>
                        <a:rPr lang="en-US" sz="1000" b="1" spc="0" baseline="0" dirty="0">
                          <a:solidFill>
                            <a:srgbClr val="000000"/>
                          </a:solidFill>
                          <a:ea typeface="Lato"/>
                          <a:cs typeface="Lato"/>
                          <a:sym typeface="Lato"/>
                          <a:rtl val="0"/>
                        </a:rPr>
                        <a:t>Top Strand</a:t>
                      </a:r>
                    </a:p>
                  </p:txBody>
                </p:sp>
              </p:grpSp>
            </p:grpSp>
          </p:grp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1D8DB1B-22CA-46FE-9FD4-CBA7B8931C6B}"/>
              </a:ext>
            </a:extLst>
          </p:cNvPr>
          <p:cNvSpPr txBox="1"/>
          <p:nvPr/>
        </p:nvSpPr>
        <p:spPr>
          <a:xfrm>
            <a:off x="83975" y="78680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0E2EA1-06A3-4857-AA6C-95AF26E6ECCA}"/>
              </a:ext>
            </a:extLst>
          </p:cNvPr>
          <p:cNvSpPr txBox="1"/>
          <p:nvPr/>
        </p:nvSpPr>
        <p:spPr>
          <a:xfrm>
            <a:off x="7374659" y="87737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6ABF43-0FF7-403D-A340-477E70E0B867}"/>
              </a:ext>
            </a:extLst>
          </p:cNvPr>
          <p:cNvSpPr txBox="1"/>
          <p:nvPr/>
        </p:nvSpPr>
        <p:spPr>
          <a:xfrm>
            <a:off x="20701" y="274845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grpSp>
        <p:nvGrpSpPr>
          <p:cNvPr id="9" name="Graphic 9">
            <a:extLst>
              <a:ext uri="{FF2B5EF4-FFF2-40B4-BE49-F238E27FC236}">
                <a16:creationId xmlns:a16="http://schemas.microsoft.com/office/drawing/2014/main" id="{018DE172-E3C4-422C-A3F6-3E6FB3E87D2B}"/>
              </a:ext>
            </a:extLst>
          </p:cNvPr>
          <p:cNvGrpSpPr/>
          <p:nvPr/>
        </p:nvGrpSpPr>
        <p:grpSpPr>
          <a:xfrm>
            <a:off x="7652385" y="1044892"/>
            <a:ext cx="4567704" cy="3331845"/>
            <a:chOff x="7652385" y="1044892"/>
            <a:chExt cx="4567704" cy="333184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99E6F44-0BBA-4D98-AD71-5E1D6709950F}"/>
                </a:ext>
              </a:extLst>
            </p:cNvPr>
            <p:cNvSpPr/>
            <p:nvPr/>
          </p:nvSpPr>
          <p:spPr>
            <a:xfrm>
              <a:off x="8267700" y="1328737"/>
              <a:ext cx="9525" cy="9525"/>
            </a:xfrm>
            <a:custGeom>
              <a:avLst/>
              <a:gdLst>
                <a:gd name="connsiteX0" fmla="*/ 60 w 9525"/>
                <a:gd name="connsiteY0" fmla="*/ 28 h 9525"/>
                <a:gd name="connsiteX1" fmla="*/ 60 w 9525"/>
                <a:gd name="connsiteY1" fmla="*/ 28 h 9525"/>
                <a:gd name="connsiteX2" fmla="*/ 60 w 9525"/>
                <a:gd name="connsiteY2" fmla="*/ 28 h 9525"/>
                <a:gd name="connsiteX3" fmla="*/ 60 w 9525"/>
                <a:gd name="connsiteY3" fmla="*/ 2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60" y="28"/>
                  </a:move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00"/>
            </a:p>
          </p:txBody>
        </p:sp>
        <p:grpSp>
          <p:nvGrpSpPr>
            <p:cNvPr id="13" name="Graphic 9">
              <a:extLst>
                <a:ext uri="{FF2B5EF4-FFF2-40B4-BE49-F238E27FC236}">
                  <a16:creationId xmlns:a16="http://schemas.microsoft.com/office/drawing/2014/main" id="{D8FDB38A-9CF2-403B-ACC7-C676845A9467}"/>
                </a:ext>
              </a:extLst>
            </p:cNvPr>
            <p:cNvGrpSpPr/>
            <p:nvPr/>
          </p:nvGrpSpPr>
          <p:grpSpPr>
            <a:xfrm>
              <a:off x="7652385" y="1044892"/>
              <a:ext cx="4567704" cy="3331845"/>
              <a:chOff x="7652385" y="1044892"/>
              <a:chExt cx="4567704" cy="3331845"/>
            </a:xfrm>
          </p:grpSpPr>
          <p:grpSp>
            <p:nvGrpSpPr>
              <p:cNvPr id="14" name="Graphic 9">
                <a:extLst>
                  <a:ext uri="{FF2B5EF4-FFF2-40B4-BE49-F238E27FC236}">
                    <a16:creationId xmlns:a16="http://schemas.microsoft.com/office/drawing/2014/main" id="{C499561D-9831-4FB5-A7A9-3A3D51DCF8EB}"/>
                  </a:ext>
                </a:extLst>
              </p:cNvPr>
              <p:cNvGrpSpPr/>
              <p:nvPr/>
            </p:nvGrpSpPr>
            <p:grpSpPr>
              <a:xfrm>
                <a:off x="7652385" y="1328737"/>
                <a:ext cx="624840" cy="3048000"/>
                <a:chOff x="7652385" y="1328737"/>
                <a:chExt cx="624840" cy="3048000"/>
              </a:xfrm>
            </p:grpSpPr>
            <p:grpSp>
              <p:nvGrpSpPr>
                <p:cNvPr id="15" name="Graphic 9">
                  <a:extLst>
                    <a:ext uri="{FF2B5EF4-FFF2-40B4-BE49-F238E27FC236}">
                      <a16:creationId xmlns:a16="http://schemas.microsoft.com/office/drawing/2014/main" id="{D8D957C5-B798-444A-9C76-6E228F498796}"/>
                    </a:ext>
                  </a:extLst>
                </p:cNvPr>
                <p:cNvGrpSpPr/>
                <p:nvPr/>
              </p:nvGrpSpPr>
              <p:grpSpPr>
                <a:xfrm>
                  <a:off x="7652385" y="1328737"/>
                  <a:ext cx="624840" cy="1428750"/>
                  <a:chOff x="7652385" y="1328737"/>
                  <a:chExt cx="624840" cy="1428750"/>
                </a:xfrm>
              </p:grpSpPr>
              <p:sp>
                <p:nvSpPr>
                  <p:cNvPr id="16" name="Freeform: Shape 15">
                    <a:extLst>
                      <a:ext uri="{FF2B5EF4-FFF2-40B4-BE49-F238E27FC236}">
                        <a16:creationId xmlns:a16="http://schemas.microsoft.com/office/drawing/2014/main" id="{F42EC241-B568-4D23-B8CE-D898ADE20449}"/>
                      </a:ext>
                    </a:extLst>
                  </p:cNvPr>
                  <p:cNvSpPr/>
                  <p:nvPr/>
                </p:nvSpPr>
                <p:spPr>
                  <a:xfrm>
                    <a:off x="8267700" y="1328737"/>
                    <a:ext cx="9525" cy="1428750"/>
                  </a:xfrm>
                  <a:custGeom>
                    <a:avLst/>
                    <a:gdLst>
                      <a:gd name="connsiteX0" fmla="*/ 60 w 9525"/>
                      <a:gd name="connsiteY0" fmla="*/ 28 h 1428750"/>
                      <a:gd name="connsiteX1" fmla="*/ 60 w 9525"/>
                      <a:gd name="connsiteY1" fmla="*/ 28 h 1428750"/>
                      <a:gd name="connsiteX2" fmla="*/ 60 w 9525"/>
                      <a:gd name="connsiteY2" fmla="*/ 1428778 h 1428750"/>
                      <a:gd name="connsiteX3" fmla="*/ 60 w 9525"/>
                      <a:gd name="connsiteY3" fmla="*/ 1428778 h 1428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" h="1428750">
                        <a:moveTo>
                          <a:pt x="60" y="28"/>
                        </a:moveTo>
                        <a:lnTo>
                          <a:pt x="60" y="28"/>
                        </a:lnTo>
                        <a:lnTo>
                          <a:pt x="60" y="1428778"/>
                        </a:lnTo>
                        <a:lnTo>
                          <a:pt x="60" y="1428778"/>
                        </a:lnTo>
                        <a:close/>
                      </a:path>
                    </a:pathLst>
                  </a:custGeom>
                  <a:no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000"/>
                  </a:p>
                </p:txBody>
              </p:sp>
              <p:grpSp>
                <p:nvGrpSpPr>
                  <p:cNvPr id="17" name="Graphic 9">
                    <a:extLst>
                      <a:ext uri="{FF2B5EF4-FFF2-40B4-BE49-F238E27FC236}">
                        <a16:creationId xmlns:a16="http://schemas.microsoft.com/office/drawing/2014/main" id="{DA9526B3-BFDE-4C1C-B65B-776D75FAA35C}"/>
                      </a:ext>
                    </a:extLst>
                  </p:cNvPr>
                  <p:cNvGrpSpPr/>
                  <p:nvPr/>
                </p:nvGrpSpPr>
                <p:grpSpPr>
                  <a:xfrm>
                    <a:off x="7652385" y="1921192"/>
                    <a:ext cx="604653" cy="246221"/>
                    <a:chOff x="7652385" y="1921192"/>
                    <a:chExt cx="604653" cy="246221"/>
                  </a:xfrm>
                </p:grpSpPr>
                <p:sp>
                  <p:nvSpPr>
                    <p:cNvPr id="18" name="Freeform: Shape 17">
                      <a:extLst>
                        <a:ext uri="{FF2B5EF4-FFF2-40B4-BE49-F238E27FC236}">
                          <a16:creationId xmlns:a16="http://schemas.microsoft.com/office/drawing/2014/main" id="{F77147E3-C31B-475F-B14D-8D1AE0B081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43825" y="2043112"/>
                      <a:ext cx="9525" cy="9525"/>
                    </a:xfrm>
                    <a:custGeom>
                      <a:avLst/>
                      <a:gdLst>
                        <a:gd name="connsiteX0" fmla="*/ 5 w 9525"/>
                        <a:gd name="connsiteY0" fmla="*/ 103 h 9525"/>
                        <a:gd name="connsiteX1" fmla="*/ 5 w 9525"/>
                        <a:gd name="connsiteY1" fmla="*/ 103 h 9525"/>
                        <a:gd name="connsiteX2" fmla="*/ 5 w 9525"/>
                        <a:gd name="connsiteY2" fmla="*/ 103 h 9525"/>
                        <a:gd name="connsiteX3" fmla="*/ 5 w 9525"/>
                        <a:gd name="connsiteY3" fmla="*/ 103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525" h="9525">
                          <a:moveTo>
                            <a:pt x="5" y="103"/>
                          </a:moveTo>
                          <a:lnTo>
                            <a:pt x="5" y="103"/>
                          </a:lnTo>
                          <a:lnTo>
                            <a:pt x="5" y="103"/>
                          </a:lnTo>
                          <a:lnTo>
                            <a:pt x="5" y="103"/>
                          </a:lnTo>
                          <a:close/>
                        </a:path>
                      </a:pathLst>
                    </a:custGeom>
                    <a:no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2CB94EE1-4348-4954-8A36-3DF818AAA89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52385" y="1921192"/>
                      <a:ext cx="604653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/>
                      <a:r>
                        <a:rPr lang="en-US" sz="1000" spc="0" baseline="0">
                          <a:solidFill>
                            <a:srgbClr val="000000"/>
                          </a:solidFill>
                          <a:cs typeface="Helvetica"/>
                          <a:sym typeface="Helvetica"/>
                          <a:rtl val="0"/>
                        </a:rPr>
                        <a:t>Donor 1</a:t>
                      </a:r>
                    </a:p>
                  </p:txBody>
                </p:sp>
              </p:grpSp>
            </p:grpSp>
            <p:grpSp>
              <p:nvGrpSpPr>
                <p:cNvPr id="20" name="Graphic 9">
                  <a:extLst>
                    <a:ext uri="{FF2B5EF4-FFF2-40B4-BE49-F238E27FC236}">
                      <a16:creationId xmlns:a16="http://schemas.microsoft.com/office/drawing/2014/main" id="{2266CDED-65B2-4ADF-841B-BE3F1FC747CC}"/>
                    </a:ext>
                  </a:extLst>
                </p:cNvPr>
                <p:cNvGrpSpPr/>
                <p:nvPr/>
              </p:nvGrpSpPr>
              <p:grpSpPr>
                <a:xfrm>
                  <a:off x="7652385" y="2947987"/>
                  <a:ext cx="624840" cy="1428750"/>
                  <a:chOff x="7652385" y="2947987"/>
                  <a:chExt cx="624840" cy="1428750"/>
                </a:xfrm>
              </p:grpSpPr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99CDC042-6FFF-4294-BCB9-5CDB7416A919}"/>
                      </a:ext>
                    </a:extLst>
                  </p:cNvPr>
                  <p:cNvSpPr/>
                  <p:nvPr/>
                </p:nvSpPr>
                <p:spPr>
                  <a:xfrm>
                    <a:off x="8267700" y="2947987"/>
                    <a:ext cx="9525" cy="1428750"/>
                  </a:xfrm>
                  <a:custGeom>
                    <a:avLst/>
                    <a:gdLst>
                      <a:gd name="connsiteX0" fmla="*/ 60 w 9525"/>
                      <a:gd name="connsiteY0" fmla="*/ 198 h 1428750"/>
                      <a:gd name="connsiteX1" fmla="*/ 60 w 9525"/>
                      <a:gd name="connsiteY1" fmla="*/ 198 h 1428750"/>
                      <a:gd name="connsiteX2" fmla="*/ 60 w 9525"/>
                      <a:gd name="connsiteY2" fmla="*/ 1428948 h 1428750"/>
                      <a:gd name="connsiteX3" fmla="*/ 60 w 9525"/>
                      <a:gd name="connsiteY3" fmla="*/ 1428948 h 1428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" h="1428750">
                        <a:moveTo>
                          <a:pt x="60" y="198"/>
                        </a:moveTo>
                        <a:lnTo>
                          <a:pt x="60" y="198"/>
                        </a:lnTo>
                        <a:lnTo>
                          <a:pt x="60" y="1428948"/>
                        </a:lnTo>
                        <a:lnTo>
                          <a:pt x="60" y="1428948"/>
                        </a:lnTo>
                        <a:close/>
                      </a:path>
                    </a:pathLst>
                  </a:custGeom>
                  <a:no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000"/>
                  </a:p>
                </p:txBody>
              </p:sp>
              <p:grpSp>
                <p:nvGrpSpPr>
                  <p:cNvPr id="22" name="Graphic 9">
                    <a:extLst>
                      <a:ext uri="{FF2B5EF4-FFF2-40B4-BE49-F238E27FC236}">
                        <a16:creationId xmlns:a16="http://schemas.microsoft.com/office/drawing/2014/main" id="{81881EB1-605A-46B2-895D-9CE1AAE2D7FF}"/>
                      </a:ext>
                    </a:extLst>
                  </p:cNvPr>
                  <p:cNvGrpSpPr/>
                  <p:nvPr/>
                </p:nvGrpSpPr>
                <p:grpSpPr>
                  <a:xfrm>
                    <a:off x="7652385" y="3540442"/>
                    <a:ext cx="604653" cy="246221"/>
                    <a:chOff x="7652385" y="3540442"/>
                    <a:chExt cx="604653" cy="246221"/>
                  </a:xfrm>
                </p:grpSpPr>
                <p:sp>
                  <p:nvSpPr>
                    <p:cNvPr id="23" name="Freeform: Shape 22">
                      <a:extLst>
                        <a:ext uri="{FF2B5EF4-FFF2-40B4-BE49-F238E27FC236}">
                          <a16:creationId xmlns:a16="http://schemas.microsoft.com/office/drawing/2014/main" id="{E1DB6178-BCE8-4B17-9581-B492D525BA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43825" y="3662362"/>
                      <a:ext cx="9525" cy="9525"/>
                    </a:xfrm>
                    <a:custGeom>
                      <a:avLst/>
                      <a:gdLst>
                        <a:gd name="connsiteX0" fmla="*/ 5 w 9525"/>
                        <a:gd name="connsiteY0" fmla="*/ 273 h 9525"/>
                        <a:gd name="connsiteX1" fmla="*/ 5 w 9525"/>
                        <a:gd name="connsiteY1" fmla="*/ 273 h 9525"/>
                        <a:gd name="connsiteX2" fmla="*/ 5 w 9525"/>
                        <a:gd name="connsiteY2" fmla="*/ 273 h 9525"/>
                        <a:gd name="connsiteX3" fmla="*/ 5 w 9525"/>
                        <a:gd name="connsiteY3" fmla="*/ 273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525" h="9525">
                          <a:moveTo>
                            <a:pt x="5" y="273"/>
                          </a:moveTo>
                          <a:lnTo>
                            <a:pt x="5" y="273"/>
                          </a:lnTo>
                          <a:lnTo>
                            <a:pt x="5" y="273"/>
                          </a:lnTo>
                          <a:lnTo>
                            <a:pt x="5" y="273"/>
                          </a:lnTo>
                          <a:close/>
                        </a:path>
                      </a:pathLst>
                    </a:custGeom>
                    <a:no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966D559E-ED35-4D2A-B9D8-B6AECD3B4AF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52385" y="3540442"/>
                      <a:ext cx="604653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/>
                      <a:r>
                        <a:rPr lang="en-US" sz="1000" spc="0" baseline="0">
                          <a:solidFill>
                            <a:srgbClr val="000000"/>
                          </a:solidFill>
                          <a:cs typeface="Helvetica"/>
                          <a:sym typeface="Helvetica"/>
                          <a:rtl val="0"/>
                        </a:rPr>
                        <a:t>Donor 2</a:t>
                      </a:r>
                    </a:p>
                  </p:txBody>
                </p:sp>
              </p:grpSp>
            </p:grpSp>
          </p:grpSp>
          <p:grpSp>
            <p:nvGrpSpPr>
              <p:cNvPr id="25" name="Graphic 9">
                <a:extLst>
                  <a:ext uri="{FF2B5EF4-FFF2-40B4-BE49-F238E27FC236}">
                    <a16:creationId xmlns:a16="http://schemas.microsoft.com/office/drawing/2014/main" id="{F4EBD6AF-03CA-4205-A2A1-0DB01CB3B4FA}"/>
                  </a:ext>
                </a:extLst>
              </p:cNvPr>
              <p:cNvGrpSpPr/>
              <p:nvPr/>
            </p:nvGrpSpPr>
            <p:grpSpPr>
              <a:xfrm>
                <a:off x="8267700" y="1044892"/>
                <a:ext cx="3048000" cy="293370"/>
                <a:chOff x="8267700" y="1044892"/>
                <a:chExt cx="3048000" cy="293370"/>
              </a:xfrm>
            </p:grpSpPr>
            <p:grpSp>
              <p:nvGrpSpPr>
                <p:cNvPr id="26" name="Graphic 9">
                  <a:extLst>
                    <a:ext uri="{FF2B5EF4-FFF2-40B4-BE49-F238E27FC236}">
                      <a16:creationId xmlns:a16="http://schemas.microsoft.com/office/drawing/2014/main" id="{FBCCFC24-392A-44D4-A99A-D8D1B59ACB97}"/>
                    </a:ext>
                  </a:extLst>
                </p:cNvPr>
                <p:cNvGrpSpPr/>
                <p:nvPr/>
              </p:nvGrpSpPr>
              <p:grpSpPr>
                <a:xfrm>
                  <a:off x="8267700" y="1044892"/>
                  <a:ext cx="1428750" cy="293370"/>
                  <a:chOff x="8267700" y="1044892"/>
                  <a:chExt cx="1428750" cy="293370"/>
                </a:xfrm>
              </p:grpSpPr>
              <p:sp>
                <p:nvSpPr>
                  <p:cNvPr id="27" name="Freeform: Shape 26">
                    <a:extLst>
                      <a:ext uri="{FF2B5EF4-FFF2-40B4-BE49-F238E27FC236}">
                        <a16:creationId xmlns:a16="http://schemas.microsoft.com/office/drawing/2014/main" id="{31D4E522-1BD4-4860-A66F-BDDFC76B377C}"/>
                      </a:ext>
                    </a:extLst>
                  </p:cNvPr>
                  <p:cNvSpPr/>
                  <p:nvPr/>
                </p:nvSpPr>
                <p:spPr>
                  <a:xfrm>
                    <a:off x="8267700" y="1328737"/>
                    <a:ext cx="1428750" cy="9525"/>
                  </a:xfrm>
                  <a:custGeom>
                    <a:avLst/>
                    <a:gdLst>
                      <a:gd name="connsiteX0" fmla="*/ 60 w 1428750"/>
                      <a:gd name="connsiteY0" fmla="*/ 28 h 9525"/>
                      <a:gd name="connsiteX1" fmla="*/ 1428810 w 1428750"/>
                      <a:gd name="connsiteY1" fmla="*/ 28 h 9525"/>
                      <a:gd name="connsiteX2" fmla="*/ 1428810 w 1428750"/>
                      <a:gd name="connsiteY2" fmla="*/ 28 h 9525"/>
                      <a:gd name="connsiteX3" fmla="*/ 60 w 1428750"/>
                      <a:gd name="connsiteY3" fmla="*/ 28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8750" h="9525">
                        <a:moveTo>
                          <a:pt x="60" y="28"/>
                        </a:moveTo>
                        <a:lnTo>
                          <a:pt x="1428810" y="28"/>
                        </a:lnTo>
                        <a:lnTo>
                          <a:pt x="1428810" y="28"/>
                        </a:lnTo>
                        <a:lnTo>
                          <a:pt x="60" y="28"/>
                        </a:lnTo>
                        <a:close/>
                      </a:path>
                    </a:pathLst>
                  </a:custGeom>
                  <a:no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000"/>
                  </a:p>
                </p:txBody>
              </p:sp>
              <p:grpSp>
                <p:nvGrpSpPr>
                  <p:cNvPr id="28" name="Graphic 9">
                    <a:extLst>
                      <a:ext uri="{FF2B5EF4-FFF2-40B4-BE49-F238E27FC236}">
                        <a16:creationId xmlns:a16="http://schemas.microsoft.com/office/drawing/2014/main" id="{67F6B693-C778-4053-8A82-CB91AE751A35}"/>
                      </a:ext>
                    </a:extLst>
                  </p:cNvPr>
                  <p:cNvGrpSpPr/>
                  <p:nvPr/>
                </p:nvGrpSpPr>
                <p:grpSpPr>
                  <a:xfrm>
                    <a:off x="8566785" y="1044892"/>
                    <a:ext cx="772969" cy="246221"/>
                    <a:chOff x="8566785" y="1044892"/>
                    <a:chExt cx="772969" cy="246221"/>
                  </a:xfrm>
                </p:grpSpPr>
                <p:sp>
                  <p:nvSpPr>
                    <p:cNvPr id="29" name="Freeform: Shape 28">
                      <a:extLst>
                        <a:ext uri="{FF2B5EF4-FFF2-40B4-BE49-F238E27FC236}">
                          <a16:creationId xmlns:a16="http://schemas.microsoft.com/office/drawing/2014/main" id="{FDBD4654-C018-4D3D-842C-8E5299D14E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82075" y="1109662"/>
                      <a:ext cx="9525" cy="9525"/>
                    </a:xfrm>
                    <a:custGeom>
                      <a:avLst/>
                      <a:gdLst>
                        <a:gd name="connsiteX0" fmla="*/ 135 w 9525"/>
                        <a:gd name="connsiteY0" fmla="*/ 5 h 9525"/>
                        <a:gd name="connsiteX1" fmla="*/ 135 w 9525"/>
                        <a:gd name="connsiteY1" fmla="*/ 5 h 9525"/>
                        <a:gd name="connsiteX2" fmla="*/ 135 w 9525"/>
                        <a:gd name="connsiteY2" fmla="*/ 5 h 9525"/>
                        <a:gd name="connsiteX3" fmla="*/ 135 w 9525"/>
                        <a:gd name="connsiteY3" fmla="*/ 5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525" h="9525">
                          <a:moveTo>
                            <a:pt x="135" y="5"/>
                          </a:moveTo>
                          <a:lnTo>
                            <a:pt x="135" y="5"/>
                          </a:lnTo>
                          <a:lnTo>
                            <a:pt x="135" y="5"/>
                          </a:lnTo>
                          <a:lnTo>
                            <a:pt x="135" y="5"/>
                          </a:lnTo>
                          <a:close/>
                        </a:path>
                      </a:pathLst>
                    </a:custGeom>
                    <a:no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CD6D2680-793F-4283-9F5D-9971C43E68B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566785" y="1044892"/>
                      <a:ext cx="772969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/>
                      <a:r>
                        <a:rPr lang="en-US" sz="1000" spc="0" baseline="0">
                          <a:solidFill>
                            <a:srgbClr val="000000"/>
                          </a:solidFill>
                          <a:cs typeface="Helvetica"/>
                          <a:sym typeface="Helvetica"/>
                          <a:rtl val="0"/>
                        </a:rPr>
                        <a:t>Base Editor</a:t>
                      </a:r>
                    </a:p>
                  </p:txBody>
                </p:sp>
              </p:grpSp>
            </p:grpSp>
            <p:grpSp>
              <p:nvGrpSpPr>
                <p:cNvPr id="31" name="Graphic 9">
                  <a:extLst>
                    <a:ext uri="{FF2B5EF4-FFF2-40B4-BE49-F238E27FC236}">
                      <a16:creationId xmlns:a16="http://schemas.microsoft.com/office/drawing/2014/main" id="{BEC06DE4-F5C8-4AA2-A1AC-132CE2D2B731}"/>
                    </a:ext>
                  </a:extLst>
                </p:cNvPr>
                <p:cNvGrpSpPr/>
                <p:nvPr/>
              </p:nvGrpSpPr>
              <p:grpSpPr>
                <a:xfrm>
                  <a:off x="9886950" y="1044892"/>
                  <a:ext cx="1428750" cy="293370"/>
                  <a:chOff x="9886950" y="1044892"/>
                  <a:chExt cx="1428750" cy="293370"/>
                </a:xfrm>
              </p:grpSpPr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C58B4747-9689-4547-AE30-BCFE5FEAF860}"/>
                      </a:ext>
                    </a:extLst>
                  </p:cNvPr>
                  <p:cNvSpPr/>
                  <p:nvPr/>
                </p:nvSpPr>
                <p:spPr>
                  <a:xfrm>
                    <a:off x="9886950" y="1328737"/>
                    <a:ext cx="1428750" cy="9525"/>
                  </a:xfrm>
                  <a:custGeom>
                    <a:avLst/>
                    <a:gdLst>
                      <a:gd name="connsiteX0" fmla="*/ 230 w 1428750"/>
                      <a:gd name="connsiteY0" fmla="*/ 28 h 9525"/>
                      <a:gd name="connsiteX1" fmla="*/ 1428980 w 1428750"/>
                      <a:gd name="connsiteY1" fmla="*/ 28 h 9525"/>
                      <a:gd name="connsiteX2" fmla="*/ 1428980 w 1428750"/>
                      <a:gd name="connsiteY2" fmla="*/ 28 h 9525"/>
                      <a:gd name="connsiteX3" fmla="*/ 230 w 1428750"/>
                      <a:gd name="connsiteY3" fmla="*/ 28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8750" h="9525">
                        <a:moveTo>
                          <a:pt x="230" y="28"/>
                        </a:moveTo>
                        <a:lnTo>
                          <a:pt x="1428980" y="28"/>
                        </a:lnTo>
                        <a:lnTo>
                          <a:pt x="1428980" y="28"/>
                        </a:lnTo>
                        <a:lnTo>
                          <a:pt x="230" y="28"/>
                        </a:lnTo>
                        <a:close/>
                      </a:path>
                    </a:pathLst>
                  </a:custGeom>
                  <a:no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000"/>
                  </a:p>
                </p:txBody>
              </p:sp>
              <p:grpSp>
                <p:nvGrpSpPr>
                  <p:cNvPr id="33" name="Graphic 9">
                    <a:extLst>
                      <a:ext uri="{FF2B5EF4-FFF2-40B4-BE49-F238E27FC236}">
                        <a16:creationId xmlns:a16="http://schemas.microsoft.com/office/drawing/2014/main" id="{110C9F18-1534-4982-857D-A0D344C9536F}"/>
                      </a:ext>
                    </a:extLst>
                  </p:cNvPr>
                  <p:cNvGrpSpPr/>
                  <p:nvPr/>
                </p:nvGrpSpPr>
                <p:grpSpPr>
                  <a:xfrm>
                    <a:off x="10314622" y="1044892"/>
                    <a:ext cx="572593" cy="246221"/>
                    <a:chOff x="10314622" y="1044892"/>
                    <a:chExt cx="572593" cy="246221"/>
                  </a:xfrm>
                </p:grpSpPr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D9CF5293-9909-40F1-9475-F9F8DF1024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01325" y="1109662"/>
                      <a:ext cx="9525" cy="9525"/>
                    </a:xfrm>
                    <a:custGeom>
                      <a:avLst/>
                      <a:gdLst>
                        <a:gd name="connsiteX0" fmla="*/ 305 w 9525"/>
                        <a:gd name="connsiteY0" fmla="*/ 5 h 9525"/>
                        <a:gd name="connsiteX1" fmla="*/ 305 w 9525"/>
                        <a:gd name="connsiteY1" fmla="*/ 5 h 9525"/>
                        <a:gd name="connsiteX2" fmla="*/ 305 w 9525"/>
                        <a:gd name="connsiteY2" fmla="*/ 5 h 9525"/>
                        <a:gd name="connsiteX3" fmla="*/ 305 w 9525"/>
                        <a:gd name="connsiteY3" fmla="*/ 5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525" h="9525">
                          <a:moveTo>
                            <a:pt x="305" y="5"/>
                          </a:moveTo>
                          <a:lnTo>
                            <a:pt x="305" y="5"/>
                          </a:lnTo>
                          <a:lnTo>
                            <a:pt x="305" y="5"/>
                          </a:lnTo>
                          <a:lnTo>
                            <a:pt x="305" y="5"/>
                          </a:lnTo>
                          <a:close/>
                        </a:path>
                      </a:pathLst>
                    </a:custGeom>
                    <a:no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23E23AAC-CBB0-4C79-8B34-DE0DC30C199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314622" y="1044892"/>
                      <a:ext cx="572593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/>
                      <a:r>
                        <a:rPr lang="en-US" sz="1000" spc="0" baseline="0">
                          <a:solidFill>
                            <a:srgbClr val="000000"/>
                          </a:solidFill>
                          <a:cs typeface="Helvetica"/>
                          <a:sym typeface="Helvetica"/>
                          <a:rtl val="0"/>
                        </a:rPr>
                        <a:t>Control</a:t>
                      </a:r>
                    </a:p>
                  </p:txBody>
                </p:sp>
              </p:grpSp>
            </p:grpSp>
          </p:grpSp>
          <p:grpSp>
            <p:nvGrpSpPr>
              <p:cNvPr id="36" name="Graphic 9">
                <a:extLst>
                  <a:ext uri="{FF2B5EF4-FFF2-40B4-BE49-F238E27FC236}">
                    <a16:creationId xmlns:a16="http://schemas.microsoft.com/office/drawing/2014/main" id="{5FA3E5F0-E54E-44FB-B7A1-36D5636CE4CC}"/>
                  </a:ext>
                </a:extLst>
              </p:cNvPr>
              <p:cNvGrpSpPr/>
              <p:nvPr/>
            </p:nvGrpSpPr>
            <p:grpSpPr>
              <a:xfrm>
                <a:off x="8267700" y="1328737"/>
                <a:ext cx="3048000" cy="3048000"/>
                <a:chOff x="8267700" y="1328737"/>
                <a:chExt cx="3048000" cy="3048000"/>
              </a:xfrm>
            </p:grpSpPr>
            <p:grpSp>
              <p:nvGrpSpPr>
                <p:cNvPr id="37" name="Graphic 9">
                  <a:extLst>
                    <a:ext uri="{FF2B5EF4-FFF2-40B4-BE49-F238E27FC236}">
                      <a16:creationId xmlns:a16="http://schemas.microsoft.com/office/drawing/2014/main" id="{1CE53319-BEAF-4C05-8B54-B8110976C076}"/>
                    </a:ext>
                  </a:extLst>
                </p:cNvPr>
                <p:cNvGrpSpPr/>
                <p:nvPr/>
              </p:nvGrpSpPr>
              <p:grpSpPr>
                <a:xfrm>
                  <a:off x="8267700" y="1328737"/>
                  <a:ext cx="1428750" cy="1428750"/>
                  <a:chOff x="8267700" y="1328737"/>
                  <a:chExt cx="1428750" cy="1428750"/>
                </a:xfrm>
              </p:grpSpPr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0B62C869-5F6F-4EB3-A0BD-24CAE59443E0}"/>
                      </a:ext>
                    </a:extLst>
                  </p:cNvPr>
                  <p:cNvSpPr/>
                  <p:nvPr/>
                </p:nvSpPr>
                <p:spPr>
                  <a:xfrm>
                    <a:off x="8267700" y="1328737"/>
                    <a:ext cx="1428750" cy="1428750"/>
                  </a:xfrm>
                  <a:custGeom>
                    <a:avLst/>
                    <a:gdLst>
                      <a:gd name="connsiteX0" fmla="*/ 60 w 1428750"/>
                      <a:gd name="connsiteY0" fmla="*/ 28 h 1428750"/>
                      <a:gd name="connsiteX1" fmla="*/ 1428810 w 1428750"/>
                      <a:gd name="connsiteY1" fmla="*/ 28 h 1428750"/>
                      <a:gd name="connsiteX2" fmla="*/ 1428810 w 1428750"/>
                      <a:gd name="connsiteY2" fmla="*/ 1428778 h 1428750"/>
                      <a:gd name="connsiteX3" fmla="*/ 60 w 1428750"/>
                      <a:gd name="connsiteY3" fmla="*/ 1428778 h 1428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8750" h="1428750">
                        <a:moveTo>
                          <a:pt x="60" y="28"/>
                        </a:moveTo>
                        <a:lnTo>
                          <a:pt x="1428810" y="28"/>
                        </a:lnTo>
                        <a:lnTo>
                          <a:pt x="1428810" y="1428778"/>
                        </a:lnTo>
                        <a:lnTo>
                          <a:pt x="60" y="1428778"/>
                        </a:lnTo>
                        <a:close/>
                      </a:path>
                    </a:pathLst>
                  </a:custGeom>
                  <a:no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000"/>
                  </a:p>
                </p:txBody>
              </p:sp>
              <p:grpSp>
                <p:nvGrpSpPr>
                  <p:cNvPr id="39" name="Graphic 9">
                    <a:extLst>
                      <a:ext uri="{FF2B5EF4-FFF2-40B4-BE49-F238E27FC236}">
                        <a16:creationId xmlns:a16="http://schemas.microsoft.com/office/drawing/2014/main" id="{3C049622-CCAF-4D04-A13B-65B6875CB1AE}"/>
                      </a:ext>
                    </a:extLst>
                  </p:cNvPr>
                  <p:cNvGrpSpPr/>
                  <p:nvPr/>
                </p:nvGrpSpPr>
                <p:grpSpPr>
                  <a:xfrm>
                    <a:off x="8267700" y="1328737"/>
                    <a:ext cx="1428750" cy="1428750"/>
                    <a:chOff x="8267700" y="1328737"/>
                    <a:chExt cx="1428750" cy="1428750"/>
                  </a:xfrm>
                </p:grpSpPr>
                <p:sp>
                  <p:nvSpPr>
                    <p:cNvPr id="40" name="Freeform: Shape 39">
                      <a:extLst>
                        <a:ext uri="{FF2B5EF4-FFF2-40B4-BE49-F238E27FC236}">
                          <a16:creationId xmlns:a16="http://schemas.microsoft.com/office/drawing/2014/main" id="{44492E8A-568F-4F72-9272-61F670D493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82074" y="1328737"/>
                      <a:ext cx="175819" cy="714375"/>
                    </a:xfrm>
                    <a:custGeom>
                      <a:avLst/>
                      <a:gdLst>
                        <a:gd name="connsiteX0" fmla="*/ 175954 w 175819"/>
                        <a:gd name="connsiteY0" fmla="*/ 22077 h 714375"/>
                        <a:gd name="connsiteX1" fmla="*/ 135 w 175819"/>
                        <a:gd name="connsiteY1" fmla="*/ 103 h 714375"/>
                        <a:gd name="connsiteX2" fmla="*/ 135 w 175819"/>
                        <a:gd name="connsiteY2" fmla="*/ 714478 h 7143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75819" h="714375">
                          <a:moveTo>
                            <a:pt x="175954" y="22077"/>
                          </a:moveTo>
                          <a:cubicBezTo>
                            <a:pt x="118486" y="7484"/>
                            <a:pt x="59426" y="103"/>
                            <a:pt x="135" y="103"/>
                          </a:cubicBezTo>
                          <a:lnTo>
                            <a:pt x="135" y="714478"/>
                          </a:lnTo>
                          <a:close/>
                        </a:path>
                      </a:pathLst>
                    </a:custGeom>
                    <a:solidFill>
                      <a:srgbClr val="4C78A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41" name="Freeform: Shape 40">
                      <a:extLst>
                        <a:ext uri="{FF2B5EF4-FFF2-40B4-BE49-F238E27FC236}">
                          <a16:creationId xmlns:a16="http://schemas.microsoft.com/office/drawing/2014/main" id="{8A686BF8-F3B2-4A37-BCB0-C7550FB634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82075" y="1350711"/>
                      <a:ext cx="503691" cy="692400"/>
                    </a:xfrm>
                    <a:custGeom>
                      <a:avLst/>
                      <a:gdLst>
                        <a:gd name="connsiteX0" fmla="*/ 503827 w 503691"/>
                        <a:gd name="connsiteY0" fmla="*/ 185921 h 692400"/>
                        <a:gd name="connsiteX1" fmla="*/ 175954 w 503691"/>
                        <a:gd name="connsiteY1" fmla="*/ 103 h 692400"/>
                        <a:gd name="connsiteX2" fmla="*/ 135 w 503691"/>
                        <a:gd name="connsiteY2" fmla="*/ 692504 h 692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03691" h="692400">
                          <a:moveTo>
                            <a:pt x="503827" y="185921"/>
                          </a:moveTo>
                          <a:cubicBezTo>
                            <a:pt x="413138" y="95750"/>
                            <a:pt x="299907" y="31577"/>
                            <a:pt x="175954" y="103"/>
                          </a:cubicBezTo>
                          <a:lnTo>
                            <a:pt x="135" y="692504"/>
                          </a:lnTo>
                          <a:close/>
                        </a:path>
                      </a:pathLst>
                    </a:custGeom>
                    <a:solidFill>
                      <a:srgbClr val="F5851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42" name="Freeform: Shape 41">
                      <a:extLst>
                        <a:ext uri="{FF2B5EF4-FFF2-40B4-BE49-F238E27FC236}">
                          <a16:creationId xmlns:a16="http://schemas.microsoft.com/office/drawing/2014/main" id="{E5FF1D7C-90E9-44DD-96D6-3B63365515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82075" y="1536528"/>
                      <a:ext cx="581236" cy="506583"/>
                    </a:xfrm>
                    <a:custGeom>
                      <a:avLst/>
                      <a:gdLst>
                        <a:gd name="connsiteX0" fmla="*/ 581372 w 581236"/>
                        <a:gd name="connsiteY0" fmla="*/ 91360 h 506583"/>
                        <a:gd name="connsiteX1" fmla="*/ 503827 w 581236"/>
                        <a:gd name="connsiteY1" fmla="*/ 103 h 506583"/>
                        <a:gd name="connsiteX2" fmla="*/ 135 w 581236"/>
                        <a:gd name="connsiteY2" fmla="*/ 506686 h 5065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81236" h="506583">
                          <a:moveTo>
                            <a:pt x="581372" y="91360"/>
                          </a:moveTo>
                          <a:cubicBezTo>
                            <a:pt x="558123" y="58825"/>
                            <a:pt x="532183" y="28298"/>
                            <a:pt x="503827" y="103"/>
                          </a:cubicBezTo>
                          <a:lnTo>
                            <a:pt x="135" y="506686"/>
                          </a:lnTo>
                          <a:close/>
                        </a:path>
                      </a:pathLst>
                    </a:custGeom>
                    <a:solidFill>
                      <a:srgbClr val="E4575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43" name="Freeform: Shape 42">
                      <a:extLst>
                        <a:ext uri="{FF2B5EF4-FFF2-40B4-BE49-F238E27FC236}">
                          <a16:creationId xmlns:a16="http://schemas.microsoft.com/office/drawing/2014/main" id="{6642C178-BBB6-48B9-8E5D-DAEB800AE3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67700" y="1328737"/>
                      <a:ext cx="1428750" cy="1428750"/>
                    </a:xfrm>
                    <a:custGeom>
                      <a:avLst/>
                      <a:gdLst>
                        <a:gd name="connsiteX0" fmla="*/ 714510 w 1428750"/>
                        <a:gd name="connsiteY0" fmla="*/ 103 h 1428750"/>
                        <a:gd name="connsiteX1" fmla="*/ 135 w 1428750"/>
                        <a:gd name="connsiteY1" fmla="*/ 714478 h 1428750"/>
                        <a:gd name="connsiteX2" fmla="*/ 714510 w 1428750"/>
                        <a:gd name="connsiteY2" fmla="*/ 1428853 h 1428750"/>
                        <a:gd name="connsiteX3" fmla="*/ 1428885 w 1428750"/>
                        <a:gd name="connsiteY3" fmla="*/ 714478 h 1428750"/>
                        <a:gd name="connsiteX4" fmla="*/ 1295747 w 1428750"/>
                        <a:gd name="connsiteY4" fmla="*/ 299152 h 1428750"/>
                        <a:gd name="connsiteX5" fmla="*/ 714510 w 1428750"/>
                        <a:gd name="connsiteY5" fmla="*/ 714478 h 14287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428750" h="1428750">
                          <a:moveTo>
                            <a:pt x="714510" y="103"/>
                          </a:moveTo>
                          <a:cubicBezTo>
                            <a:pt x="319971" y="103"/>
                            <a:pt x="135" y="319939"/>
                            <a:pt x="135" y="714478"/>
                          </a:cubicBezTo>
                          <a:cubicBezTo>
                            <a:pt x="135" y="1109017"/>
                            <a:pt x="319971" y="1428853"/>
                            <a:pt x="714510" y="1428853"/>
                          </a:cubicBezTo>
                          <a:cubicBezTo>
                            <a:pt x="1109049" y="1428853"/>
                            <a:pt x="1428885" y="1109017"/>
                            <a:pt x="1428885" y="714478"/>
                          </a:cubicBezTo>
                          <a:cubicBezTo>
                            <a:pt x="1428885" y="565542"/>
                            <a:pt x="1382335" y="420331"/>
                            <a:pt x="1295747" y="299152"/>
                          </a:cubicBezTo>
                          <a:lnTo>
                            <a:pt x="714510" y="714478"/>
                          </a:lnTo>
                          <a:close/>
                        </a:path>
                      </a:pathLst>
                    </a:custGeom>
                    <a:solidFill>
                      <a:srgbClr val="72B7B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</p:grpSp>
            </p:grpSp>
            <p:grpSp>
              <p:nvGrpSpPr>
                <p:cNvPr id="44" name="Graphic 9">
                  <a:extLst>
                    <a:ext uri="{FF2B5EF4-FFF2-40B4-BE49-F238E27FC236}">
                      <a16:creationId xmlns:a16="http://schemas.microsoft.com/office/drawing/2014/main" id="{9225E2F2-CDF9-4962-8C93-1AE99E89C25E}"/>
                    </a:ext>
                  </a:extLst>
                </p:cNvPr>
                <p:cNvGrpSpPr/>
                <p:nvPr/>
              </p:nvGrpSpPr>
              <p:grpSpPr>
                <a:xfrm>
                  <a:off x="9886950" y="1328737"/>
                  <a:ext cx="1428750" cy="1428750"/>
                  <a:chOff x="9886950" y="1328737"/>
                  <a:chExt cx="1428750" cy="1428750"/>
                </a:xfrm>
              </p:grpSpPr>
              <p:sp>
                <p:nvSpPr>
                  <p:cNvPr id="45" name="Freeform: Shape 44">
                    <a:extLst>
                      <a:ext uri="{FF2B5EF4-FFF2-40B4-BE49-F238E27FC236}">
                        <a16:creationId xmlns:a16="http://schemas.microsoft.com/office/drawing/2014/main" id="{8E6D88A2-7575-4169-9B6D-179EC453BC5D}"/>
                      </a:ext>
                    </a:extLst>
                  </p:cNvPr>
                  <p:cNvSpPr/>
                  <p:nvPr/>
                </p:nvSpPr>
                <p:spPr>
                  <a:xfrm>
                    <a:off x="9886950" y="1328737"/>
                    <a:ext cx="1428750" cy="1428750"/>
                  </a:xfrm>
                  <a:custGeom>
                    <a:avLst/>
                    <a:gdLst>
                      <a:gd name="connsiteX0" fmla="*/ 230 w 1428750"/>
                      <a:gd name="connsiteY0" fmla="*/ 28 h 1428750"/>
                      <a:gd name="connsiteX1" fmla="*/ 1428980 w 1428750"/>
                      <a:gd name="connsiteY1" fmla="*/ 28 h 1428750"/>
                      <a:gd name="connsiteX2" fmla="*/ 1428980 w 1428750"/>
                      <a:gd name="connsiteY2" fmla="*/ 1428778 h 1428750"/>
                      <a:gd name="connsiteX3" fmla="*/ 230 w 1428750"/>
                      <a:gd name="connsiteY3" fmla="*/ 1428778 h 1428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8750" h="1428750">
                        <a:moveTo>
                          <a:pt x="230" y="28"/>
                        </a:moveTo>
                        <a:lnTo>
                          <a:pt x="1428980" y="28"/>
                        </a:lnTo>
                        <a:lnTo>
                          <a:pt x="1428980" y="1428778"/>
                        </a:lnTo>
                        <a:lnTo>
                          <a:pt x="230" y="1428778"/>
                        </a:lnTo>
                        <a:close/>
                      </a:path>
                    </a:pathLst>
                  </a:custGeom>
                  <a:no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000"/>
                  </a:p>
                </p:txBody>
              </p:sp>
              <p:grpSp>
                <p:nvGrpSpPr>
                  <p:cNvPr id="46" name="Graphic 9">
                    <a:extLst>
                      <a:ext uri="{FF2B5EF4-FFF2-40B4-BE49-F238E27FC236}">
                        <a16:creationId xmlns:a16="http://schemas.microsoft.com/office/drawing/2014/main" id="{B1F43621-6EBA-43BD-8C29-948C90D0F427}"/>
                      </a:ext>
                    </a:extLst>
                  </p:cNvPr>
                  <p:cNvGrpSpPr/>
                  <p:nvPr/>
                </p:nvGrpSpPr>
                <p:grpSpPr>
                  <a:xfrm>
                    <a:off x="9886950" y="1328737"/>
                    <a:ext cx="1428750" cy="1428750"/>
                    <a:chOff x="9886950" y="1328737"/>
                    <a:chExt cx="1428750" cy="1428750"/>
                  </a:xfrm>
                </p:grpSpPr>
                <p:sp>
                  <p:nvSpPr>
                    <p:cNvPr id="47" name="Freeform: Shape 46">
                      <a:extLst>
                        <a:ext uri="{FF2B5EF4-FFF2-40B4-BE49-F238E27FC236}">
                          <a16:creationId xmlns:a16="http://schemas.microsoft.com/office/drawing/2014/main" id="{9460D291-ECD5-4663-8328-5C05B90717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01324" y="1328737"/>
                      <a:ext cx="7987" cy="714375"/>
                    </a:xfrm>
                    <a:custGeom>
                      <a:avLst/>
                      <a:gdLst>
                        <a:gd name="connsiteX0" fmla="*/ 8292 w 7987"/>
                        <a:gd name="connsiteY0" fmla="*/ 148 h 714375"/>
                        <a:gd name="connsiteX1" fmla="*/ 305 w 7987"/>
                        <a:gd name="connsiteY1" fmla="*/ 103 h 714375"/>
                        <a:gd name="connsiteX2" fmla="*/ 305 w 7987"/>
                        <a:gd name="connsiteY2" fmla="*/ 714478 h 7143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987" h="714375">
                          <a:moveTo>
                            <a:pt x="8292" y="148"/>
                          </a:moveTo>
                          <a:cubicBezTo>
                            <a:pt x="5630" y="118"/>
                            <a:pt x="2968" y="103"/>
                            <a:pt x="305" y="103"/>
                          </a:cubicBezTo>
                          <a:lnTo>
                            <a:pt x="305" y="714478"/>
                          </a:lnTo>
                          <a:close/>
                        </a:path>
                      </a:pathLst>
                    </a:custGeom>
                    <a:solidFill>
                      <a:srgbClr val="4C78A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48" name="Freeform: Shape 47">
                      <a:extLst>
                        <a:ext uri="{FF2B5EF4-FFF2-40B4-BE49-F238E27FC236}">
                          <a16:creationId xmlns:a16="http://schemas.microsoft.com/office/drawing/2014/main" id="{E8AFEB69-67AB-4D18-997D-DC4259796E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01325" y="1328781"/>
                      <a:ext cx="334556" cy="714330"/>
                    </a:xfrm>
                    <a:custGeom>
                      <a:avLst/>
                      <a:gdLst>
                        <a:gd name="connsiteX0" fmla="*/ 334861 w 334556"/>
                        <a:gd name="connsiteY0" fmla="*/ 83241 h 714330"/>
                        <a:gd name="connsiteX1" fmla="*/ 8292 w 334556"/>
                        <a:gd name="connsiteY1" fmla="*/ 103 h 714330"/>
                        <a:gd name="connsiteX2" fmla="*/ 305 w 334556"/>
                        <a:gd name="connsiteY2" fmla="*/ 714433 h 7143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34556" h="714330">
                          <a:moveTo>
                            <a:pt x="334861" y="83241"/>
                          </a:moveTo>
                          <a:cubicBezTo>
                            <a:pt x="234192" y="29883"/>
                            <a:pt x="122221" y="1376"/>
                            <a:pt x="8292" y="103"/>
                          </a:cubicBezTo>
                          <a:lnTo>
                            <a:pt x="305" y="714433"/>
                          </a:lnTo>
                          <a:close/>
                        </a:path>
                      </a:pathLst>
                    </a:custGeom>
                    <a:solidFill>
                      <a:srgbClr val="F5851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49" name="Freeform: Shape 48">
                      <a:extLst>
                        <a:ext uri="{FF2B5EF4-FFF2-40B4-BE49-F238E27FC236}">
                          <a16:creationId xmlns:a16="http://schemas.microsoft.com/office/drawing/2014/main" id="{73CDB302-9D78-4441-A3B4-9ACD75D3D3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01325" y="1411919"/>
                      <a:ext cx="442151" cy="631192"/>
                    </a:xfrm>
                    <a:custGeom>
                      <a:avLst/>
                      <a:gdLst>
                        <a:gd name="connsiteX0" fmla="*/ 442456 w 442151"/>
                        <a:gd name="connsiteY0" fmla="*/ 70195 h 631192"/>
                        <a:gd name="connsiteX1" fmla="*/ 334861 w 442151"/>
                        <a:gd name="connsiteY1" fmla="*/ 103 h 631192"/>
                        <a:gd name="connsiteX2" fmla="*/ 305 w 442151"/>
                        <a:gd name="connsiteY2" fmla="*/ 631295 h 6311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42151" h="631192">
                          <a:moveTo>
                            <a:pt x="442456" y="70195"/>
                          </a:moveTo>
                          <a:cubicBezTo>
                            <a:pt x="408768" y="43648"/>
                            <a:pt x="372757" y="20189"/>
                            <a:pt x="334861" y="103"/>
                          </a:cubicBezTo>
                          <a:lnTo>
                            <a:pt x="305" y="631295"/>
                          </a:lnTo>
                          <a:close/>
                        </a:path>
                      </a:pathLst>
                    </a:custGeom>
                    <a:solidFill>
                      <a:srgbClr val="E4575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0" name="Freeform: Shape 49">
                      <a:extLst>
                        <a:ext uri="{FF2B5EF4-FFF2-40B4-BE49-F238E27FC236}">
                          <a16:creationId xmlns:a16="http://schemas.microsoft.com/office/drawing/2014/main" id="{648A7D4B-4EF0-4BFF-81C3-03BEA1CC2C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86950" y="1328737"/>
                      <a:ext cx="1428750" cy="1428750"/>
                    </a:xfrm>
                    <a:custGeom>
                      <a:avLst/>
                      <a:gdLst>
                        <a:gd name="connsiteX0" fmla="*/ 714680 w 1428750"/>
                        <a:gd name="connsiteY0" fmla="*/ 103 h 1428750"/>
                        <a:gd name="connsiteX1" fmla="*/ 305 w 1428750"/>
                        <a:gd name="connsiteY1" fmla="*/ 714478 h 1428750"/>
                        <a:gd name="connsiteX2" fmla="*/ 714680 w 1428750"/>
                        <a:gd name="connsiteY2" fmla="*/ 1428853 h 1428750"/>
                        <a:gd name="connsiteX3" fmla="*/ 1429055 w 1428750"/>
                        <a:gd name="connsiteY3" fmla="*/ 714478 h 1428750"/>
                        <a:gd name="connsiteX4" fmla="*/ 1156832 w 1428750"/>
                        <a:gd name="connsiteY4" fmla="*/ 153377 h 1428750"/>
                        <a:gd name="connsiteX5" fmla="*/ 714680 w 1428750"/>
                        <a:gd name="connsiteY5" fmla="*/ 714478 h 14287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428750" h="1428750">
                          <a:moveTo>
                            <a:pt x="714680" y="103"/>
                          </a:moveTo>
                          <a:cubicBezTo>
                            <a:pt x="320141" y="103"/>
                            <a:pt x="305" y="319939"/>
                            <a:pt x="305" y="714478"/>
                          </a:cubicBezTo>
                          <a:cubicBezTo>
                            <a:pt x="305" y="1109017"/>
                            <a:pt x="320141" y="1428853"/>
                            <a:pt x="714680" y="1428853"/>
                          </a:cubicBezTo>
                          <a:cubicBezTo>
                            <a:pt x="1109219" y="1428853"/>
                            <a:pt x="1429055" y="1109017"/>
                            <a:pt x="1429055" y="714478"/>
                          </a:cubicBezTo>
                          <a:cubicBezTo>
                            <a:pt x="1429055" y="495619"/>
                            <a:pt x="1328732" y="288836"/>
                            <a:pt x="1156832" y="153377"/>
                          </a:cubicBezTo>
                          <a:lnTo>
                            <a:pt x="714680" y="714478"/>
                          </a:lnTo>
                          <a:close/>
                        </a:path>
                      </a:pathLst>
                    </a:custGeom>
                    <a:solidFill>
                      <a:srgbClr val="72B7B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</p:grpSp>
            </p:grpSp>
            <p:grpSp>
              <p:nvGrpSpPr>
                <p:cNvPr id="51" name="Graphic 9">
                  <a:extLst>
                    <a:ext uri="{FF2B5EF4-FFF2-40B4-BE49-F238E27FC236}">
                      <a16:creationId xmlns:a16="http://schemas.microsoft.com/office/drawing/2014/main" id="{480583C2-4461-4E85-8B8D-C2B51B2645B5}"/>
                    </a:ext>
                  </a:extLst>
                </p:cNvPr>
                <p:cNvGrpSpPr/>
                <p:nvPr/>
              </p:nvGrpSpPr>
              <p:grpSpPr>
                <a:xfrm>
                  <a:off x="8267700" y="2947987"/>
                  <a:ext cx="1428750" cy="1428750"/>
                  <a:chOff x="8267700" y="2947987"/>
                  <a:chExt cx="1428750" cy="1428750"/>
                </a:xfrm>
              </p:grpSpPr>
              <p:sp>
                <p:nvSpPr>
                  <p:cNvPr id="52" name="Freeform: Shape 51">
                    <a:extLst>
                      <a:ext uri="{FF2B5EF4-FFF2-40B4-BE49-F238E27FC236}">
                        <a16:creationId xmlns:a16="http://schemas.microsoft.com/office/drawing/2014/main" id="{C8F6B805-4E30-4DF5-9CA9-CD6F65E4A848}"/>
                      </a:ext>
                    </a:extLst>
                  </p:cNvPr>
                  <p:cNvSpPr/>
                  <p:nvPr/>
                </p:nvSpPr>
                <p:spPr>
                  <a:xfrm>
                    <a:off x="8267700" y="2947987"/>
                    <a:ext cx="1428750" cy="1428750"/>
                  </a:xfrm>
                  <a:custGeom>
                    <a:avLst/>
                    <a:gdLst>
                      <a:gd name="connsiteX0" fmla="*/ 60 w 1428750"/>
                      <a:gd name="connsiteY0" fmla="*/ 198 h 1428750"/>
                      <a:gd name="connsiteX1" fmla="*/ 1428810 w 1428750"/>
                      <a:gd name="connsiteY1" fmla="*/ 198 h 1428750"/>
                      <a:gd name="connsiteX2" fmla="*/ 1428810 w 1428750"/>
                      <a:gd name="connsiteY2" fmla="*/ 1428948 h 1428750"/>
                      <a:gd name="connsiteX3" fmla="*/ 60 w 1428750"/>
                      <a:gd name="connsiteY3" fmla="*/ 1428948 h 1428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8750" h="1428750">
                        <a:moveTo>
                          <a:pt x="60" y="198"/>
                        </a:moveTo>
                        <a:lnTo>
                          <a:pt x="1428810" y="198"/>
                        </a:lnTo>
                        <a:lnTo>
                          <a:pt x="1428810" y="1428948"/>
                        </a:lnTo>
                        <a:lnTo>
                          <a:pt x="60" y="1428948"/>
                        </a:lnTo>
                        <a:close/>
                      </a:path>
                    </a:pathLst>
                  </a:custGeom>
                  <a:no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000"/>
                  </a:p>
                </p:txBody>
              </p:sp>
              <p:grpSp>
                <p:nvGrpSpPr>
                  <p:cNvPr id="53" name="Graphic 9">
                    <a:extLst>
                      <a:ext uri="{FF2B5EF4-FFF2-40B4-BE49-F238E27FC236}">
                        <a16:creationId xmlns:a16="http://schemas.microsoft.com/office/drawing/2014/main" id="{E454FE2A-66F1-4498-9B8A-C0A0963F8C04}"/>
                      </a:ext>
                    </a:extLst>
                  </p:cNvPr>
                  <p:cNvGrpSpPr/>
                  <p:nvPr/>
                </p:nvGrpSpPr>
                <p:grpSpPr>
                  <a:xfrm>
                    <a:off x="8267700" y="2947987"/>
                    <a:ext cx="1428750" cy="1428750"/>
                    <a:chOff x="8267700" y="2947987"/>
                    <a:chExt cx="1428750" cy="1428750"/>
                  </a:xfrm>
                </p:grpSpPr>
                <p:sp>
                  <p:nvSpPr>
                    <p:cNvPr id="54" name="Freeform: Shape 53">
                      <a:extLst>
                        <a:ext uri="{FF2B5EF4-FFF2-40B4-BE49-F238E27FC236}">
                          <a16:creationId xmlns:a16="http://schemas.microsoft.com/office/drawing/2014/main" id="{6A9A4AD7-4DCD-4B3E-9DBF-8987C33D9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82074" y="2947987"/>
                      <a:ext cx="196264" cy="714375"/>
                    </a:xfrm>
                    <a:custGeom>
                      <a:avLst/>
                      <a:gdLst>
                        <a:gd name="connsiteX0" fmla="*/ 196400 w 196264"/>
                        <a:gd name="connsiteY0" fmla="*/ 27762 h 714375"/>
                        <a:gd name="connsiteX1" fmla="*/ 135 w 196264"/>
                        <a:gd name="connsiteY1" fmla="*/ 273 h 714375"/>
                        <a:gd name="connsiteX2" fmla="*/ 135 w 196264"/>
                        <a:gd name="connsiteY2" fmla="*/ 714648 h 7143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96264" h="714375">
                          <a:moveTo>
                            <a:pt x="196400" y="27762"/>
                          </a:moveTo>
                          <a:cubicBezTo>
                            <a:pt x="132573" y="9526"/>
                            <a:pt x="66516" y="273"/>
                            <a:pt x="135" y="273"/>
                          </a:cubicBezTo>
                          <a:lnTo>
                            <a:pt x="135" y="714648"/>
                          </a:lnTo>
                          <a:close/>
                        </a:path>
                      </a:pathLst>
                    </a:custGeom>
                    <a:solidFill>
                      <a:srgbClr val="4C78A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5" name="Freeform: Shape 54">
                      <a:extLst>
                        <a:ext uri="{FF2B5EF4-FFF2-40B4-BE49-F238E27FC236}">
                          <a16:creationId xmlns:a16="http://schemas.microsoft.com/office/drawing/2014/main" id="{EAD51ED6-92D5-415D-B437-39E445D66B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82075" y="2975476"/>
                      <a:ext cx="555051" cy="686885"/>
                    </a:xfrm>
                    <a:custGeom>
                      <a:avLst/>
                      <a:gdLst>
                        <a:gd name="connsiteX0" fmla="*/ 555186 w 555051"/>
                        <a:gd name="connsiteY0" fmla="*/ 237437 h 686885"/>
                        <a:gd name="connsiteX1" fmla="*/ 196400 w 555051"/>
                        <a:gd name="connsiteY1" fmla="*/ 273 h 686885"/>
                        <a:gd name="connsiteX2" fmla="*/ 135 w 555051"/>
                        <a:gd name="connsiteY2" fmla="*/ 687159 h 6868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55051" h="686885">
                          <a:moveTo>
                            <a:pt x="555186" y="237437"/>
                          </a:moveTo>
                          <a:cubicBezTo>
                            <a:pt x="462793" y="123404"/>
                            <a:pt x="337518" y="40595"/>
                            <a:pt x="196400" y="273"/>
                          </a:cubicBezTo>
                          <a:lnTo>
                            <a:pt x="135" y="687159"/>
                          </a:lnTo>
                          <a:close/>
                        </a:path>
                      </a:pathLst>
                    </a:custGeom>
                    <a:solidFill>
                      <a:srgbClr val="F5851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6" name="Freeform: Shape 55">
                      <a:extLst>
                        <a:ext uri="{FF2B5EF4-FFF2-40B4-BE49-F238E27FC236}">
                          <a16:creationId xmlns:a16="http://schemas.microsoft.com/office/drawing/2014/main" id="{324E9763-5D07-4693-9B8C-CEF74C3FB1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82075" y="3212640"/>
                      <a:ext cx="619860" cy="449721"/>
                    </a:xfrm>
                    <a:custGeom>
                      <a:avLst/>
                      <a:gdLst>
                        <a:gd name="connsiteX0" fmla="*/ 619995 w 619860"/>
                        <a:gd name="connsiteY0" fmla="*/ 94883 h 449721"/>
                        <a:gd name="connsiteX1" fmla="*/ 555186 w 619860"/>
                        <a:gd name="connsiteY1" fmla="*/ 273 h 449721"/>
                        <a:gd name="connsiteX2" fmla="*/ 135 w 619860"/>
                        <a:gd name="connsiteY2" fmla="*/ 449995 h 4497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619860" h="449721">
                          <a:moveTo>
                            <a:pt x="619995" y="94883"/>
                          </a:moveTo>
                          <a:cubicBezTo>
                            <a:pt x="600962" y="61661"/>
                            <a:pt x="579290" y="30022"/>
                            <a:pt x="555186" y="273"/>
                          </a:cubicBezTo>
                          <a:lnTo>
                            <a:pt x="135" y="449995"/>
                          </a:lnTo>
                          <a:close/>
                        </a:path>
                      </a:pathLst>
                    </a:custGeom>
                    <a:solidFill>
                      <a:srgbClr val="E4575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57" name="Freeform: Shape 56">
                      <a:extLst>
                        <a:ext uri="{FF2B5EF4-FFF2-40B4-BE49-F238E27FC236}">
                          <a16:creationId xmlns:a16="http://schemas.microsoft.com/office/drawing/2014/main" id="{4DBCC5C5-59F4-4089-A308-11756176A2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67700" y="2947987"/>
                      <a:ext cx="1428750" cy="1428750"/>
                    </a:xfrm>
                    <a:custGeom>
                      <a:avLst/>
                      <a:gdLst>
                        <a:gd name="connsiteX0" fmla="*/ 714510 w 1428750"/>
                        <a:gd name="connsiteY0" fmla="*/ 273 h 1428750"/>
                        <a:gd name="connsiteX1" fmla="*/ 135 w 1428750"/>
                        <a:gd name="connsiteY1" fmla="*/ 714648 h 1428750"/>
                        <a:gd name="connsiteX2" fmla="*/ 714510 w 1428750"/>
                        <a:gd name="connsiteY2" fmla="*/ 1429023 h 1428750"/>
                        <a:gd name="connsiteX3" fmla="*/ 1428885 w 1428750"/>
                        <a:gd name="connsiteY3" fmla="*/ 714648 h 1428750"/>
                        <a:gd name="connsiteX4" fmla="*/ 1334370 w 1428750"/>
                        <a:gd name="connsiteY4" fmla="*/ 359536 h 1428750"/>
                        <a:gd name="connsiteX5" fmla="*/ 714510 w 1428750"/>
                        <a:gd name="connsiteY5" fmla="*/ 714648 h 14287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428750" h="1428750">
                          <a:moveTo>
                            <a:pt x="714510" y="273"/>
                          </a:moveTo>
                          <a:cubicBezTo>
                            <a:pt x="319971" y="273"/>
                            <a:pt x="135" y="320109"/>
                            <a:pt x="135" y="714648"/>
                          </a:cubicBezTo>
                          <a:cubicBezTo>
                            <a:pt x="135" y="1109187"/>
                            <a:pt x="319971" y="1429023"/>
                            <a:pt x="714510" y="1429023"/>
                          </a:cubicBezTo>
                          <a:cubicBezTo>
                            <a:pt x="1109049" y="1429023"/>
                            <a:pt x="1428885" y="1109187"/>
                            <a:pt x="1428885" y="714648"/>
                          </a:cubicBezTo>
                          <a:cubicBezTo>
                            <a:pt x="1428885" y="590061"/>
                            <a:pt x="1396302" y="467640"/>
                            <a:pt x="1334370" y="359536"/>
                          </a:cubicBezTo>
                          <a:lnTo>
                            <a:pt x="714510" y="714648"/>
                          </a:lnTo>
                          <a:close/>
                        </a:path>
                      </a:pathLst>
                    </a:custGeom>
                    <a:solidFill>
                      <a:srgbClr val="72B7B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</p:grpSp>
            </p:grpSp>
            <p:grpSp>
              <p:nvGrpSpPr>
                <p:cNvPr id="58" name="Graphic 9">
                  <a:extLst>
                    <a:ext uri="{FF2B5EF4-FFF2-40B4-BE49-F238E27FC236}">
                      <a16:creationId xmlns:a16="http://schemas.microsoft.com/office/drawing/2014/main" id="{55A38DE8-11A7-479F-BBA4-2628FC45B9BC}"/>
                    </a:ext>
                  </a:extLst>
                </p:cNvPr>
                <p:cNvGrpSpPr/>
                <p:nvPr/>
              </p:nvGrpSpPr>
              <p:grpSpPr>
                <a:xfrm>
                  <a:off x="9886950" y="2947987"/>
                  <a:ext cx="1428750" cy="1428750"/>
                  <a:chOff x="9886950" y="2947987"/>
                  <a:chExt cx="1428750" cy="1428750"/>
                </a:xfrm>
              </p:grpSpPr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38ACD8DE-3D62-41BB-88B8-D5B90AD9041D}"/>
                      </a:ext>
                    </a:extLst>
                  </p:cNvPr>
                  <p:cNvSpPr/>
                  <p:nvPr/>
                </p:nvSpPr>
                <p:spPr>
                  <a:xfrm>
                    <a:off x="9886950" y="2947987"/>
                    <a:ext cx="1428750" cy="1428750"/>
                  </a:xfrm>
                  <a:custGeom>
                    <a:avLst/>
                    <a:gdLst>
                      <a:gd name="connsiteX0" fmla="*/ 230 w 1428750"/>
                      <a:gd name="connsiteY0" fmla="*/ 198 h 1428750"/>
                      <a:gd name="connsiteX1" fmla="*/ 1428980 w 1428750"/>
                      <a:gd name="connsiteY1" fmla="*/ 198 h 1428750"/>
                      <a:gd name="connsiteX2" fmla="*/ 1428980 w 1428750"/>
                      <a:gd name="connsiteY2" fmla="*/ 1428948 h 1428750"/>
                      <a:gd name="connsiteX3" fmla="*/ 230 w 1428750"/>
                      <a:gd name="connsiteY3" fmla="*/ 1428948 h 1428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8750" h="1428750">
                        <a:moveTo>
                          <a:pt x="230" y="198"/>
                        </a:moveTo>
                        <a:lnTo>
                          <a:pt x="1428980" y="198"/>
                        </a:lnTo>
                        <a:lnTo>
                          <a:pt x="1428980" y="1428948"/>
                        </a:lnTo>
                        <a:lnTo>
                          <a:pt x="230" y="1428948"/>
                        </a:lnTo>
                        <a:close/>
                      </a:path>
                    </a:pathLst>
                  </a:custGeom>
                  <a:no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000"/>
                  </a:p>
                </p:txBody>
              </p:sp>
              <p:grpSp>
                <p:nvGrpSpPr>
                  <p:cNvPr id="60" name="Graphic 9">
                    <a:extLst>
                      <a:ext uri="{FF2B5EF4-FFF2-40B4-BE49-F238E27FC236}">
                        <a16:creationId xmlns:a16="http://schemas.microsoft.com/office/drawing/2014/main" id="{D90DEC78-F092-40FA-85B6-31E715A5B38F}"/>
                      </a:ext>
                    </a:extLst>
                  </p:cNvPr>
                  <p:cNvGrpSpPr/>
                  <p:nvPr/>
                </p:nvGrpSpPr>
                <p:grpSpPr>
                  <a:xfrm>
                    <a:off x="9886950" y="2947987"/>
                    <a:ext cx="1428750" cy="1428750"/>
                    <a:chOff x="9886950" y="2947987"/>
                    <a:chExt cx="1428750" cy="1428750"/>
                  </a:xfrm>
                </p:grpSpPr>
                <p:sp>
                  <p:nvSpPr>
                    <p:cNvPr id="61" name="Freeform: Shape 60">
                      <a:extLst>
                        <a:ext uri="{FF2B5EF4-FFF2-40B4-BE49-F238E27FC236}">
                          <a16:creationId xmlns:a16="http://schemas.microsoft.com/office/drawing/2014/main" id="{C4DE1485-505C-4ACB-A197-A409A34C90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01324" y="2947987"/>
                      <a:ext cx="11684" cy="714375"/>
                    </a:xfrm>
                    <a:custGeom>
                      <a:avLst/>
                      <a:gdLst>
                        <a:gd name="connsiteX0" fmla="*/ 11990 w 11684"/>
                        <a:gd name="connsiteY0" fmla="*/ 368 h 714375"/>
                        <a:gd name="connsiteX1" fmla="*/ 305 w 11684"/>
                        <a:gd name="connsiteY1" fmla="*/ 273 h 714375"/>
                        <a:gd name="connsiteX2" fmla="*/ 305 w 11684"/>
                        <a:gd name="connsiteY2" fmla="*/ 714648 h 7143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1684" h="714375">
                          <a:moveTo>
                            <a:pt x="11990" y="368"/>
                          </a:moveTo>
                          <a:cubicBezTo>
                            <a:pt x="8095" y="304"/>
                            <a:pt x="4200" y="273"/>
                            <a:pt x="305" y="273"/>
                          </a:cubicBezTo>
                          <a:lnTo>
                            <a:pt x="305" y="714648"/>
                          </a:lnTo>
                          <a:close/>
                        </a:path>
                      </a:pathLst>
                    </a:custGeom>
                    <a:solidFill>
                      <a:srgbClr val="4C78A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2" name="Freeform: Shape 61">
                      <a:extLst>
                        <a:ext uri="{FF2B5EF4-FFF2-40B4-BE49-F238E27FC236}">
                          <a16:creationId xmlns:a16="http://schemas.microsoft.com/office/drawing/2014/main" id="{D34B7B99-F7BF-444C-B0F6-E4CB160831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01325" y="2948082"/>
                      <a:ext cx="419081" cy="714279"/>
                    </a:xfrm>
                    <a:custGeom>
                      <a:avLst/>
                      <a:gdLst>
                        <a:gd name="connsiteX0" fmla="*/ 419387 w 419081"/>
                        <a:gd name="connsiteY0" fmla="*/ 136019 h 714279"/>
                        <a:gd name="connsiteX1" fmla="*/ 11990 w 419081"/>
                        <a:gd name="connsiteY1" fmla="*/ 273 h 714279"/>
                        <a:gd name="connsiteX2" fmla="*/ 305 w 419081"/>
                        <a:gd name="connsiteY2" fmla="*/ 714553 h 7142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19081" h="714279">
                          <a:moveTo>
                            <a:pt x="419387" y="136019"/>
                          </a:moveTo>
                          <a:cubicBezTo>
                            <a:pt x="300724" y="50060"/>
                            <a:pt x="158497" y="2670"/>
                            <a:pt x="11990" y="273"/>
                          </a:cubicBezTo>
                          <a:lnTo>
                            <a:pt x="305" y="714553"/>
                          </a:lnTo>
                          <a:close/>
                        </a:path>
                      </a:pathLst>
                    </a:custGeom>
                    <a:solidFill>
                      <a:srgbClr val="F5851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3" name="Freeform: Shape 62">
                      <a:extLst>
                        <a:ext uri="{FF2B5EF4-FFF2-40B4-BE49-F238E27FC236}">
                          <a16:creationId xmlns:a16="http://schemas.microsoft.com/office/drawing/2014/main" id="{BB7839EC-75B9-4043-9345-35B5E510C2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01325" y="3083827"/>
                      <a:ext cx="502291" cy="578534"/>
                    </a:xfrm>
                    <a:custGeom>
                      <a:avLst/>
                      <a:gdLst>
                        <a:gd name="connsiteX0" fmla="*/ 502596 w 502291"/>
                        <a:gd name="connsiteY0" fmla="*/ 70835 h 578534"/>
                        <a:gd name="connsiteX1" fmla="*/ 419387 w 502291"/>
                        <a:gd name="connsiteY1" fmla="*/ 273 h 578534"/>
                        <a:gd name="connsiteX2" fmla="*/ 305 w 502291"/>
                        <a:gd name="connsiteY2" fmla="*/ 578807 h 5785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02291" h="578534">
                          <a:moveTo>
                            <a:pt x="502596" y="70835"/>
                          </a:moveTo>
                          <a:cubicBezTo>
                            <a:pt x="476699" y="45228"/>
                            <a:pt x="448882" y="21639"/>
                            <a:pt x="419387" y="273"/>
                          </a:cubicBezTo>
                          <a:lnTo>
                            <a:pt x="305" y="578807"/>
                          </a:lnTo>
                          <a:close/>
                        </a:path>
                      </a:pathLst>
                    </a:custGeom>
                    <a:solidFill>
                      <a:srgbClr val="E4575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64" name="Freeform: Shape 63">
                      <a:extLst>
                        <a:ext uri="{FF2B5EF4-FFF2-40B4-BE49-F238E27FC236}">
                          <a16:creationId xmlns:a16="http://schemas.microsoft.com/office/drawing/2014/main" id="{96F708DE-1FA7-4686-8F62-9AD161EDF8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86950" y="2947987"/>
                      <a:ext cx="1428750" cy="1428750"/>
                    </a:xfrm>
                    <a:custGeom>
                      <a:avLst/>
                      <a:gdLst>
                        <a:gd name="connsiteX0" fmla="*/ 714680 w 1428750"/>
                        <a:gd name="connsiteY0" fmla="*/ 273 h 1428750"/>
                        <a:gd name="connsiteX1" fmla="*/ 305 w 1428750"/>
                        <a:gd name="connsiteY1" fmla="*/ 714648 h 1428750"/>
                        <a:gd name="connsiteX2" fmla="*/ 714680 w 1428750"/>
                        <a:gd name="connsiteY2" fmla="*/ 1429023 h 1428750"/>
                        <a:gd name="connsiteX3" fmla="*/ 1429055 w 1428750"/>
                        <a:gd name="connsiteY3" fmla="*/ 714648 h 1428750"/>
                        <a:gd name="connsiteX4" fmla="*/ 1216971 w 1428750"/>
                        <a:gd name="connsiteY4" fmla="*/ 206676 h 1428750"/>
                        <a:gd name="connsiteX5" fmla="*/ 714680 w 1428750"/>
                        <a:gd name="connsiteY5" fmla="*/ 714648 h 14287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428750" h="1428750">
                          <a:moveTo>
                            <a:pt x="714680" y="273"/>
                          </a:moveTo>
                          <a:cubicBezTo>
                            <a:pt x="320141" y="273"/>
                            <a:pt x="305" y="320109"/>
                            <a:pt x="305" y="714648"/>
                          </a:cubicBezTo>
                          <a:cubicBezTo>
                            <a:pt x="305" y="1109187"/>
                            <a:pt x="320141" y="1429023"/>
                            <a:pt x="714680" y="1429023"/>
                          </a:cubicBezTo>
                          <a:cubicBezTo>
                            <a:pt x="1109219" y="1429023"/>
                            <a:pt x="1429055" y="1109187"/>
                            <a:pt x="1429055" y="714648"/>
                          </a:cubicBezTo>
                          <a:cubicBezTo>
                            <a:pt x="1429055" y="523792"/>
                            <a:pt x="1352684" y="340871"/>
                            <a:pt x="1216971" y="206676"/>
                          </a:cubicBezTo>
                          <a:lnTo>
                            <a:pt x="714680" y="714648"/>
                          </a:lnTo>
                          <a:close/>
                        </a:path>
                      </a:pathLst>
                    </a:custGeom>
                    <a:solidFill>
                      <a:srgbClr val="72B7B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</p:grpSp>
            </p:grpSp>
          </p:grpSp>
          <p:grpSp>
            <p:nvGrpSpPr>
              <p:cNvPr id="65" name="Graphic 9">
                <a:extLst>
                  <a:ext uri="{FF2B5EF4-FFF2-40B4-BE49-F238E27FC236}">
                    <a16:creationId xmlns:a16="http://schemas.microsoft.com/office/drawing/2014/main" id="{BA3F7CF9-EDC1-4B50-9B8D-75C3097FB443}"/>
                  </a:ext>
                </a:extLst>
              </p:cNvPr>
              <p:cNvGrpSpPr/>
              <p:nvPr/>
            </p:nvGrpSpPr>
            <p:grpSpPr>
              <a:xfrm>
                <a:off x="11487150" y="1328737"/>
                <a:ext cx="732939" cy="781526"/>
                <a:chOff x="11487150" y="1328737"/>
                <a:chExt cx="732939" cy="781526"/>
              </a:xfrm>
            </p:grpSpPr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7BBF2AC8-BA37-4AA0-93CC-156321BBD510}"/>
                    </a:ext>
                  </a:extLst>
                </p:cNvPr>
                <p:cNvSpPr/>
                <p:nvPr/>
              </p:nvSpPr>
              <p:spPr>
                <a:xfrm>
                  <a:off x="11487150" y="1328737"/>
                  <a:ext cx="657225" cy="704850"/>
                </a:xfrm>
                <a:custGeom>
                  <a:avLst/>
                  <a:gdLst>
                    <a:gd name="connsiteX0" fmla="*/ 398 w 657225"/>
                    <a:gd name="connsiteY0" fmla="*/ 28 h 704850"/>
                    <a:gd name="connsiteX1" fmla="*/ 657623 w 657225"/>
                    <a:gd name="connsiteY1" fmla="*/ 28 h 704850"/>
                    <a:gd name="connsiteX2" fmla="*/ 657623 w 657225"/>
                    <a:gd name="connsiteY2" fmla="*/ 704878 h 704850"/>
                    <a:gd name="connsiteX3" fmla="*/ 398 w 657225"/>
                    <a:gd name="connsiteY3" fmla="*/ 704878 h 704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7225" h="704850">
                      <a:moveTo>
                        <a:pt x="398" y="28"/>
                      </a:moveTo>
                      <a:lnTo>
                        <a:pt x="657623" y="28"/>
                      </a:lnTo>
                      <a:lnTo>
                        <a:pt x="657623" y="704878"/>
                      </a:lnTo>
                      <a:lnTo>
                        <a:pt x="398" y="704878"/>
                      </a:lnTo>
                      <a:close/>
                    </a:path>
                  </a:pathLst>
                </a:custGeom>
                <a:no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00"/>
                </a:p>
              </p:txBody>
            </p:sp>
            <p:grpSp>
              <p:nvGrpSpPr>
                <p:cNvPr id="68" name="Graphic 9">
                  <a:extLst>
                    <a:ext uri="{FF2B5EF4-FFF2-40B4-BE49-F238E27FC236}">
                      <a16:creationId xmlns:a16="http://schemas.microsoft.com/office/drawing/2014/main" id="{F374B3BB-0643-4372-B18A-F351440C87E6}"/>
                    </a:ext>
                  </a:extLst>
                </p:cNvPr>
                <p:cNvGrpSpPr/>
                <p:nvPr/>
              </p:nvGrpSpPr>
              <p:grpSpPr>
                <a:xfrm>
                  <a:off x="11487150" y="1463992"/>
                  <a:ext cx="732939" cy="646271"/>
                  <a:chOff x="11487150" y="1463992"/>
                  <a:chExt cx="732939" cy="646271"/>
                </a:xfrm>
              </p:grpSpPr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7919493A-63ED-418D-AE8C-8ED7399291EA}"/>
                      </a:ext>
                    </a:extLst>
                  </p:cNvPr>
                  <p:cNvSpPr/>
                  <p:nvPr/>
                </p:nvSpPr>
                <p:spPr>
                  <a:xfrm>
                    <a:off x="11487150" y="1519237"/>
                    <a:ext cx="9525" cy="9525"/>
                  </a:xfrm>
                  <a:custGeom>
                    <a:avLst/>
                    <a:gdLst>
                      <a:gd name="connsiteX0" fmla="*/ 398 w 9525"/>
                      <a:gd name="connsiteY0" fmla="*/ 48 h 9525"/>
                      <a:gd name="connsiteX1" fmla="*/ 398 w 9525"/>
                      <a:gd name="connsiteY1" fmla="*/ 48 h 9525"/>
                      <a:gd name="connsiteX2" fmla="*/ 398 w 9525"/>
                      <a:gd name="connsiteY2" fmla="*/ 48 h 9525"/>
                      <a:gd name="connsiteX3" fmla="*/ 398 w 9525"/>
                      <a:gd name="connsiteY3" fmla="*/ 48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" h="9525">
                        <a:moveTo>
                          <a:pt x="398" y="48"/>
                        </a:moveTo>
                        <a:lnTo>
                          <a:pt x="398" y="48"/>
                        </a:lnTo>
                        <a:lnTo>
                          <a:pt x="398" y="48"/>
                        </a:lnTo>
                        <a:lnTo>
                          <a:pt x="398" y="48"/>
                        </a:lnTo>
                        <a:close/>
                      </a:path>
                    </a:pathLst>
                  </a:custGeom>
                  <a:no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000"/>
                  </a:p>
                </p:txBody>
              </p:sp>
              <p:grpSp>
                <p:nvGrpSpPr>
                  <p:cNvPr id="70" name="Graphic 9">
                    <a:extLst>
                      <a:ext uri="{FF2B5EF4-FFF2-40B4-BE49-F238E27FC236}">
                        <a16:creationId xmlns:a16="http://schemas.microsoft.com/office/drawing/2014/main" id="{4685D0F2-0011-48EB-BB7B-3DEB32D8A741}"/>
                      </a:ext>
                    </a:extLst>
                  </p:cNvPr>
                  <p:cNvGrpSpPr/>
                  <p:nvPr/>
                </p:nvGrpSpPr>
                <p:grpSpPr>
                  <a:xfrm>
                    <a:off x="11487150" y="1463992"/>
                    <a:ext cx="732939" cy="646271"/>
                    <a:chOff x="11487150" y="1463992"/>
                    <a:chExt cx="732939" cy="646271"/>
                  </a:xfrm>
                </p:grpSpPr>
                <p:grpSp>
                  <p:nvGrpSpPr>
                    <p:cNvPr id="71" name="Graphic 9">
                      <a:extLst>
                        <a:ext uri="{FF2B5EF4-FFF2-40B4-BE49-F238E27FC236}">
                          <a16:creationId xmlns:a16="http://schemas.microsoft.com/office/drawing/2014/main" id="{AC872EE2-1A4B-49D1-9612-D806ED57DD8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487150" y="1463992"/>
                      <a:ext cx="657225" cy="246221"/>
                      <a:chOff x="11487150" y="1463992"/>
                      <a:chExt cx="657225" cy="246221"/>
                    </a:xfrm>
                  </p:grpSpPr>
                  <p:sp>
                    <p:nvSpPr>
                      <p:cNvPr id="72" name="Freeform: Shape 71">
                        <a:extLst>
                          <a:ext uri="{FF2B5EF4-FFF2-40B4-BE49-F238E27FC236}">
                            <a16:creationId xmlns:a16="http://schemas.microsoft.com/office/drawing/2014/main" id="{CC76781E-FEF7-404C-B9EC-74BDCDF953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487150" y="1519237"/>
                        <a:ext cx="657225" cy="114300"/>
                      </a:xfrm>
                      <a:custGeom>
                        <a:avLst/>
                        <a:gdLst>
                          <a:gd name="connsiteX0" fmla="*/ 398 w 657225"/>
                          <a:gd name="connsiteY0" fmla="*/ 48 h 114300"/>
                          <a:gd name="connsiteX1" fmla="*/ 657623 w 657225"/>
                          <a:gd name="connsiteY1" fmla="*/ 48 h 114300"/>
                          <a:gd name="connsiteX2" fmla="*/ 657623 w 657225"/>
                          <a:gd name="connsiteY2" fmla="*/ 114348 h 114300"/>
                          <a:gd name="connsiteX3" fmla="*/ 398 w 657225"/>
                          <a:gd name="connsiteY3" fmla="*/ 114348 h 1143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657225" h="114300">
                            <a:moveTo>
                              <a:pt x="398" y="48"/>
                            </a:moveTo>
                            <a:lnTo>
                              <a:pt x="657623" y="48"/>
                            </a:lnTo>
                            <a:lnTo>
                              <a:pt x="657623" y="114348"/>
                            </a:lnTo>
                            <a:lnTo>
                              <a:pt x="398" y="114348"/>
                            </a:lnTo>
                            <a:close/>
                          </a:path>
                        </a:pathLst>
                      </a:custGeom>
                      <a:noFill/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grpSp>
                    <p:nvGrpSpPr>
                      <p:cNvPr id="73" name="Graphic 9">
                        <a:extLst>
                          <a:ext uri="{FF2B5EF4-FFF2-40B4-BE49-F238E27FC236}">
                            <a16:creationId xmlns:a16="http://schemas.microsoft.com/office/drawing/2014/main" id="{E9D9C2FF-B85F-486C-A457-3EA326D9023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1496675" y="1463992"/>
                        <a:ext cx="601586" cy="246221"/>
                        <a:chOff x="11496675" y="1463992"/>
                        <a:chExt cx="601586" cy="246221"/>
                      </a:xfrm>
                    </p:grpSpPr>
                    <p:sp>
                      <p:nvSpPr>
                        <p:cNvPr id="74" name="Freeform: Shape 73">
                          <a:extLst>
                            <a:ext uri="{FF2B5EF4-FFF2-40B4-BE49-F238E27FC236}">
                              <a16:creationId xmlns:a16="http://schemas.microsoft.com/office/drawing/2014/main" id="{C42ADCCB-FB2D-4239-9FB0-6BE6EA6BCBC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496675" y="1528762"/>
                          <a:ext cx="95250" cy="95250"/>
                        </a:xfrm>
                        <a:custGeom>
                          <a:avLst/>
                          <a:gdLst>
                            <a:gd name="connsiteX0" fmla="*/ 95654 w 95250"/>
                            <a:gd name="connsiteY0" fmla="*/ 47679 h 95250"/>
                            <a:gd name="connsiteX1" fmla="*/ 48029 w 95250"/>
                            <a:gd name="connsiteY1" fmla="*/ 95304 h 95250"/>
                            <a:gd name="connsiteX2" fmla="*/ 404 w 95250"/>
                            <a:gd name="connsiteY2" fmla="*/ 47679 h 95250"/>
                            <a:gd name="connsiteX3" fmla="*/ 48029 w 95250"/>
                            <a:gd name="connsiteY3" fmla="*/ 54 h 95250"/>
                            <a:gd name="connsiteX4" fmla="*/ 95654 w 95250"/>
                            <a:gd name="connsiteY4" fmla="*/ 47679 h 952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95250" h="95250">
                              <a:moveTo>
                                <a:pt x="95654" y="47679"/>
                              </a:moveTo>
                              <a:cubicBezTo>
                                <a:pt x="95654" y="73982"/>
                                <a:pt x="74332" y="95304"/>
                                <a:pt x="48029" y="95304"/>
                              </a:cubicBezTo>
                              <a:cubicBezTo>
                                <a:pt x="21726" y="95304"/>
                                <a:pt x="404" y="73982"/>
                                <a:pt x="404" y="47679"/>
                              </a:cubicBezTo>
                              <a:cubicBezTo>
                                <a:pt x="404" y="21376"/>
                                <a:pt x="21726" y="54"/>
                                <a:pt x="48029" y="54"/>
                              </a:cubicBezTo>
                              <a:cubicBezTo>
                                <a:pt x="74332" y="54"/>
                                <a:pt x="95654" y="21376"/>
                                <a:pt x="95654" y="47679"/>
                              </a:cubicBezTo>
                            </a:path>
                          </a:pathLst>
                        </a:custGeom>
                        <a:solidFill>
                          <a:srgbClr val="4C78A8"/>
                        </a:solidFill>
                        <a:ln w="14288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75" name="TextBox 74">
                          <a:extLst>
                            <a:ext uri="{FF2B5EF4-FFF2-40B4-BE49-F238E27FC236}">
                              <a16:creationId xmlns:a16="http://schemas.microsoft.com/office/drawing/2014/main" id="{5BE2CCD3-342E-496D-956C-FE44A1A9725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1548110" y="1463992"/>
                          <a:ext cx="550151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cs typeface="Helvetica"/>
                              <a:sym typeface="Helvetica"/>
                              <a:rtl val="0"/>
                            </a:rPr>
                            <a:t>Edition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76" name="Graphic 9">
                      <a:extLst>
                        <a:ext uri="{FF2B5EF4-FFF2-40B4-BE49-F238E27FC236}">
                          <a16:creationId xmlns:a16="http://schemas.microsoft.com/office/drawing/2014/main" id="{3C715A46-D2DC-48DA-9FD6-3E21256D40B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487150" y="1597342"/>
                      <a:ext cx="657225" cy="246221"/>
                      <a:chOff x="11487150" y="1597342"/>
                      <a:chExt cx="657225" cy="246221"/>
                    </a:xfrm>
                  </p:grpSpPr>
                  <p:sp>
                    <p:nvSpPr>
                      <p:cNvPr id="77" name="Freeform: Shape 76">
                        <a:extLst>
                          <a:ext uri="{FF2B5EF4-FFF2-40B4-BE49-F238E27FC236}">
                            <a16:creationId xmlns:a16="http://schemas.microsoft.com/office/drawing/2014/main" id="{BFB14B65-A051-4584-B656-42050AB07B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487150" y="1652587"/>
                        <a:ext cx="657225" cy="114300"/>
                      </a:xfrm>
                      <a:custGeom>
                        <a:avLst/>
                        <a:gdLst>
                          <a:gd name="connsiteX0" fmla="*/ 398 w 657225"/>
                          <a:gd name="connsiteY0" fmla="*/ 62 h 114300"/>
                          <a:gd name="connsiteX1" fmla="*/ 657623 w 657225"/>
                          <a:gd name="connsiteY1" fmla="*/ 62 h 114300"/>
                          <a:gd name="connsiteX2" fmla="*/ 657623 w 657225"/>
                          <a:gd name="connsiteY2" fmla="*/ 114362 h 114300"/>
                          <a:gd name="connsiteX3" fmla="*/ 398 w 657225"/>
                          <a:gd name="connsiteY3" fmla="*/ 114362 h 1143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657225" h="114300">
                            <a:moveTo>
                              <a:pt x="398" y="62"/>
                            </a:moveTo>
                            <a:lnTo>
                              <a:pt x="657623" y="62"/>
                            </a:lnTo>
                            <a:lnTo>
                              <a:pt x="657623" y="114362"/>
                            </a:lnTo>
                            <a:lnTo>
                              <a:pt x="398" y="114362"/>
                            </a:lnTo>
                            <a:close/>
                          </a:path>
                        </a:pathLst>
                      </a:custGeom>
                      <a:noFill/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grpSp>
                    <p:nvGrpSpPr>
                      <p:cNvPr id="78" name="Graphic 9">
                        <a:extLst>
                          <a:ext uri="{FF2B5EF4-FFF2-40B4-BE49-F238E27FC236}">
                            <a16:creationId xmlns:a16="http://schemas.microsoft.com/office/drawing/2014/main" id="{BD32EC92-90F0-4273-A609-88EE8E70166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1496675" y="1597342"/>
                        <a:ext cx="511817" cy="246221"/>
                        <a:chOff x="11496675" y="1597342"/>
                        <a:chExt cx="511817" cy="246221"/>
                      </a:xfrm>
                    </p:grpSpPr>
                    <p:sp>
                      <p:nvSpPr>
                        <p:cNvPr id="79" name="Freeform: Shape 78">
                          <a:extLst>
                            <a:ext uri="{FF2B5EF4-FFF2-40B4-BE49-F238E27FC236}">
                              <a16:creationId xmlns:a16="http://schemas.microsoft.com/office/drawing/2014/main" id="{A1A2E9C2-932F-4C63-8922-0C47DE4BB24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496675" y="1662112"/>
                          <a:ext cx="95250" cy="95250"/>
                        </a:xfrm>
                        <a:custGeom>
                          <a:avLst/>
                          <a:gdLst>
                            <a:gd name="connsiteX0" fmla="*/ 95654 w 95250"/>
                            <a:gd name="connsiteY0" fmla="*/ 47693 h 95250"/>
                            <a:gd name="connsiteX1" fmla="*/ 48029 w 95250"/>
                            <a:gd name="connsiteY1" fmla="*/ 95318 h 95250"/>
                            <a:gd name="connsiteX2" fmla="*/ 404 w 95250"/>
                            <a:gd name="connsiteY2" fmla="*/ 47693 h 95250"/>
                            <a:gd name="connsiteX3" fmla="*/ 48029 w 95250"/>
                            <a:gd name="connsiteY3" fmla="*/ 68 h 95250"/>
                            <a:gd name="connsiteX4" fmla="*/ 95654 w 95250"/>
                            <a:gd name="connsiteY4" fmla="*/ 47693 h 952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95250" h="95250">
                              <a:moveTo>
                                <a:pt x="95654" y="47693"/>
                              </a:moveTo>
                              <a:cubicBezTo>
                                <a:pt x="95654" y="73996"/>
                                <a:pt x="74332" y="95318"/>
                                <a:pt x="48029" y="95318"/>
                              </a:cubicBezTo>
                              <a:cubicBezTo>
                                <a:pt x="21726" y="95318"/>
                                <a:pt x="404" y="73996"/>
                                <a:pt x="404" y="47693"/>
                              </a:cubicBezTo>
                              <a:cubicBezTo>
                                <a:pt x="404" y="21390"/>
                                <a:pt x="21726" y="68"/>
                                <a:pt x="48029" y="68"/>
                              </a:cubicBezTo>
                              <a:cubicBezTo>
                                <a:pt x="74332" y="68"/>
                                <a:pt x="95654" y="21390"/>
                                <a:pt x="95654" y="47693"/>
                              </a:cubicBezTo>
                            </a:path>
                          </a:pathLst>
                        </a:custGeom>
                        <a:solidFill>
                          <a:srgbClr val="F58518"/>
                        </a:solidFill>
                        <a:ln w="14288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80" name="TextBox 79">
                          <a:extLst>
                            <a:ext uri="{FF2B5EF4-FFF2-40B4-BE49-F238E27FC236}">
                              <a16:creationId xmlns:a16="http://schemas.microsoft.com/office/drawing/2014/main" id="{113446B5-98C1-4B6E-8C54-D65505F6720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1548110" y="1597342"/>
                          <a:ext cx="460382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cs typeface="Helvetica"/>
                              <a:sym typeface="Helvetica"/>
                              <a:rtl val="0"/>
                            </a:rPr>
                            <a:t>Indel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81" name="Graphic 9">
                      <a:extLst>
                        <a:ext uri="{FF2B5EF4-FFF2-40B4-BE49-F238E27FC236}">
                          <a16:creationId xmlns:a16="http://schemas.microsoft.com/office/drawing/2014/main" id="{E0FB54F8-5100-4FB9-8801-726E9CE53A6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487150" y="1730692"/>
                      <a:ext cx="732939" cy="246221"/>
                      <a:chOff x="11487150" y="1730692"/>
                      <a:chExt cx="732939" cy="246221"/>
                    </a:xfrm>
                  </p:grpSpPr>
                  <p:sp>
                    <p:nvSpPr>
                      <p:cNvPr id="82" name="Freeform: Shape 81">
                        <a:extLst>
                          <a:ext uri="{FF2B5EF4-FFF2-40B4-BE49-F238E27FC236}">
                            <a16:creationId xmlns:a16="http://schemas.microsoft.com/office/drawing/2014/main" id="{CAF8344B-6E8F-4AFF-87E0-E60FF24B0CA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487150" y="1785937"/>
                        <a:ext cx="657225" cy="114300"/>
                      </a:xfrm>
                      <a:custGeom>
                        <a:avLst/>
                        <a:gdLst>
                          <a:gd name="connsiteX0" fmla="*/ 398 w 657225"/>
                          <a:gd name="connsiteY0" fmla="*/ 76 h 114300"/>
                          <a:gd name="connsiteX1" fmla="*/ 657623 w 657225"/>
                          <a:gd name="connsiteY1" fmla="*/ 76 h 114300"/>
                          <a:gd name="connsiteX2" fmla="*/ 657623 w 657225"/>
                          <a:gd name="connsiteY2" fmla="*/ 114376 h 114300"/>
                          <a:gd name="connsiteX3" fmla="*/ 398 w 657225"/>
                          <a:gd name="connsiteY3" fmla="*/ 114376 h 1143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657225" h="114300">
                            <a:moveTo>
                              <a:pt x="398" y="76"/>
                            </a:moveTo>
                            <a:lnTo>
                              <a:pt x="657623" y="76"/>
                            </a:lnTo>
                            <a:lnTo>
                              <a:pt x="657623" y="114376"/>
                            </a:lnTo>
                            <a:lnTo>
                              <a:pt x="398" y="114376"/>
                            </a:lnTo>
                            <a:close/>
                          </a:path>
                        </a:pathLst>
                      </a:custGeom>
                      <a:noFill/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grpSp>
                    <p:nvGrpSpPr>
                      <p:cNvPr id="83" name="Graphic 9">
                        <a:extLst>
                          <a:ext uri="{FF2B5EF4-FFF2-40B4-BE49-F238E27FC236}">
                            <a16:creationId xmlns:a16="http://schemas.microsoft.com/office/drawing/2014/main" id="{5CE5D826-F9A5-4126-95CD-874B0B0F14A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1496675" y="1730692"/>
                        <a:ext cx="723414" cy="246221"/>
                        <a:chOff x="11496675" y="1730692"/>
                        <a:chExt cx="723414" cy="246221"/>
                      </a:xfrm>
                    </p:grpSpPr>
                    <p:sp>
                      <p:nvSpPr>
                        <p:cNvPr id="84" name="Freeform: Shape 83">
                          <a:extLst>
                            <a:ext uri="{FF2B5EF4-FFF2-40B4-BE49-F238E27FC236}">
                              <a16:creationId xmlns:a16="http://schemas.microsoft.com/office/drawing/2014/main" id="{CD6F6125-51D1-4260-8DF8-758DF2EE2E2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496675" y="1795462"/>
                          <a:ext cx="95250" cy="95250"/>
                        </a:xfrm>
                        <a:custGeom>
                          <a:avLst/>
                          <a:gdLst>
                            <a:gd name="connsiteX0" fmla="*/ 95654 w 95250"/>
                            <a:gd name="connsiteY0" fmla="*/ 47707 h 95250"/>
                            <a:gd name="connsiteX1" fmla="*/ 48029 w 95250"/>
                            <a:gd name="connsiteY1" fmla="*/ 95332 h 95250"/>
                            <a:gd name="connsiteX2" fmla="*/ 404 w 95250"/>
                            <a:gd name="connsiteY2" fmla="*/ 47707 h 95250"/>
                            <a:gd name="connsiteX3" fmla="*/ 48029 w 95250"/>
                            <a:gd name="connsiteY3" fmla="*/ 82 h 95250"/>
                            <a:gd name="connsiteX4" fmla="*/ 95654 w 95250"/>
                            <a:gd name="connsiteY4" fmla="*/ 47707 h 952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95250" h="95250">
                              <a:moveTo>
                                <a:pt x="95654" y="47707"/>
                              </a:moveTo>
                              <a:cubicBezTo>
                                <a:pt x="95654" y="74010"/>
                                <a:pt x="74332" y="95332"/>
                                <a:pt x="48029" y="95332"/>
                              </a:cubicBezTo>
                              <a:cubicBezTo>
                                <a:pt x="21726" y="95332"/>
                                <a:pt x="404" y="74010"/>
                                <a:pt x="404" y="47707"/>
                              </a:cubicBezTo>
                              <a:cubicBezTo>
                                <a:pt x="404" y="21404"/>
                                <a:pt x="21726" y="82"/>
                                <a:pt x="48029" y="82"/>
                              </a:cubicBezTo>
                              <a:cubicBezTo>
                                <a:pt x="74332" y="82"/>
                                <a:pt x="95654" y="21404"/>
                                <a:pt x="95654" y="47707"/>
                              </a:cubicBezTo>
                            </a:path>
                          </a:pathLst>
                        </a:custGeom>
                        <a:solidFill>
                          <a:srgbClr val="E45756"/>
                        </a:solidFill>
                        <a:ln w="14288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85" name="TextBox 84">
                          <a:extLst>
                            <a:ext uri="{FF2B5EF4-FFF2-40B4-BE49-F238E27FC236}">
                              <a16:creationId xmlns:a16="http://schemas.microsoft.com/office/drawing/2014/main" id="{E6BA6B81-9337-4849-BB5C-074250EFED1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1548110" y="1730692"/>
                          <a:ext cx="671979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 dirty="0">
                              <a:solidFill>
                                <a:srgbClr val="000000"/>
                              </a:solidFill>
                              <a:cs typeface="Helvetica"/>
                              <a:sym typeface="Helvetica"/>
                              <a:rtl val="0"/>
                            </a:rPr>
                            <a:t>Mutation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86" name="Graphic 9">
                      <a:extLst>
                        <a:ext uri="{FF2B5EF4-FFF2-40B4-BE49-F238E27FC236}">
                          <a16:creationId xmlns:a16="http://schemas.microsoft.com/office/drawing/2014/main" id="{2622A750-0636-42E1-8B5B-725B1820D43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487150" y="1864042"/>
                      <a:ext cx="657225" cy="246221"/>
                      <a:chOff x="11487150" y="1864042"/>
                      <a:chExt cx="657225" cy="246221"/>
                    </a:xfrm>
                  </p:grpSpPr>
                  <p:sp>
                    <p:nvSpPr>
                      <p:cNvPr id="87" name="Freeform: Shape 86">
                        <a:extLst>
                          <a:ext uri="{FF2B5EF4-FFF2-40B4-BE49-F238E27FC236}">
                            <a16:creationId xmlns:a16="http://schemas.microsoft.com/office/drawing/2014/main" id="{40794BD5-0DBD-49D9-939C-B493B37D28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487150" y="1919287"/>
                        <a:ext cx="657225" cy="114300"/>
                      </a:xfrm>
                      <a:custGeom>
                        <a:avLst/>
                        <a:gdLst>
                          <a:gd name="connsiteX0" fmla="*/ 398 w 657225"/>
                          <a:gd name="connsiteY0" fmla="*/ 90 h 114300"/>
                          <a:gd name="connsiteX1" fmla="*/ 657623 w 657225"/>
                          <a:gd name="connsiteY1" fmla="*/ 90 h 114300"/>
                          <a:gd name="connsiteX2" fmla="*/ 657623 w 657225"/>
                          <a:gd name="connsiteY2" fmla="*/ 114390 h 114300"/>
                          <a:gd name="connsiteX3" fmla="*/ 398 w 657225"/>
                          <a:gd name="connsiteY3" fmla="*/ 114390 h 1143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657225" h="114300">
                            <a:moveTo>
                              <a:pt x="398" y="90"/>
                            </a:moveTo>
                            <a:lnTo>
                              <a:pt x="657623" y="90"/>
                            </a:lnTo>
                            <a:lnTo>
                              <a:pt x="657623" y="114390"/>
                            </a:lnTo>
                            <a:lnTo>
                              <a:pt x="398" y="114390"/>
                            </a:lnTo>
                            <a:close/>
                          </a:path>
                        </a:pathLst>
                      </a:custGeom>
                      <a:noFill/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1000"/>
                      </a:p>
                    </p:txBody>
                  </p:sp>
                  <p:grpSp>
                    <p:nvGrpSpPr>
                      <p:cNvPr id="88" name="Graphic 9">
                        <a:extLst>
                          <a:ext uri="{FF2B5EF4-FFF2-40B4-BE49-F238E27FC236}">
                            <a16:creationId xmlns:a16="http://schemas.microsoft.com/office/drawing/2014/main" id="{713E7146-0CB5-422A-A7D8-0B583EF80E1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1496675" y="1864042"/>
                        <a:ext cx="518229" cy="246221"/>
                        <a:chOff x="11496675" y="1864042"/>
                        <a:chExt cx="518229" cy="246221"/>
                      </a:xfrm>
                    </p:grpSpPr>
                    <p:sp>
                      <p:nvSpPr>
                        <p:cNvPr id="89" name="Freeform: Shape 88">
                          <a:extLst>
                            <a:ext uri="{FF2B5EF4-FFF2-40B4-BE49-F238E27FC236}">
                              <a16:creationId xmlns:a16="http://schemas.microsoft.com/office/drawing/2014/main" id="{F168D746-525A-4AE7-A549-691C8B4DF3D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496675" y="1928812"/>
                          <a:ext cx="95250" cy="95250"/>
                        </a:xfrm>
                        <a:custGeom>
                          <a:avLst/>
                          <a:gdLst>
                            <a:gd name="connsiteX0" fmla="*/ 95654 w 95250"/>
                            <a:gd name="connsiteY0" fmla="*/ 47721 h 95250"/>
                            <a:gd name="connsiteX1" fmla="*/ 48029 w 95250"/>
                            <a:gd name="connsiteY1" fmla="*/ 95346 h 95250"/>
                            <a:gd name="connsiteX2" fmla="*/ 404 w 95250"/>
                            <a:gd name="connsiteY2" fmla="*/ 47721 h 95250"/>
                            <a:gd name="connsiteX3" fmla="*/ 48029 w 95250"/>
                            <a:gd name="connsiteY3" fmla="*/ 96 h 95250"/>
                            <a:gd name="connsiteX4" fmla="*/ 95654 w 95250"/>
                            <a:gd name="connsiteY4" fmla="*/ 47721 h 952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95250" h="95250">
                              <a:moveTo>
                                <a:pt x="95654" y="47721"/>
                              </a:moveTo>
                              <a:cubicBezTo>
                                <a:pt x="95654" y="74024"/>
                                <a:pt x="74332" y="95346"/>
                                <a:pt x="48029" y="95346"/>
                              </a:cubicBezTo>
                              <a:cubicBezTo>
                                <a:pt x="21726" y="95346"/>
                                <a:pt x="404" y="74024"/>
                                <a:pt x="404" y="47721"/>
                              </a:cubicBezTo>
                              <a:cubicBezTo>
                                <a:pt x="404" y="21418"/>
                                <a:pt x="21726" y="96"/>
                                <a:pt x="48029" y="96"/>
                              </a:cubicBezTo>
                              <a:cubicBezTo>
                                <a:pt x="74332" y="96"/>
                                <a:pt x="95654" y="21418"/>
                                <a:pt x="95654" y="47721"/>
                              </a:cubicBezTo>
                            </a:path>
                          </a:pathLst>
                        </a:custGeom>
                        <a:solidFill>
                          <a:srgbClr val="72B7B2"/>
                        </a:solidFill>
                        <a:ln w="14288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 sz="1000"/>
                        </a:p>
                      </p:txBody>
                    </p:sp>
                    <p:sp>
                      <p:nvSpPr>
                        <p:cNvPr id="90" name="TextBox 89">
                          <a:extLst>
                            <a:ext uri="{FF2B5EF4-FFF2-40B4-BE49-F238E27FC236}">
                              <a16:creationId xmlns:a16="http://schemas.microsoft.com/office/drawing/2014/main" id="{2DCF6EBC-C887-4D62-8990-7E9A9CB8696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1548110" y="1864042"/>
                          <a:ext cx="466794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l"/>
                          <a:r>
                            <a:rPr lang="en-US" sz="1000" spc="0" baseline="0">
                              <a:solidFill>
                                <a:srgbClr val="000000"/>
                              </a:solidFill>
                              <a:cs typeface="Helvetica"/>
                              <a:sym typeface="Helvetica"/>
                              <a:rtl val="0"/>
                            </a:rPr>
                            <a:t>None</a:t>
                          </a:r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662" name="TextBox 661">
            <a:extLst>
              <a:ext uri="{FF2B5EF4-FFF2-40B4-BE49-F238E27FC236}">
                <a16:creationId xmlns:a16="http://schemas.microsoft.com/office/drawing/2014/main" id="{132F7E60-CD71-4144-B158-6731C90ABDE4}"/>
              </a:ext>
            </a:extLst>
          </p:cNvPr>
          <p:cNvSpPr txBox="1"/>
          <p:nvPr/>
        </p:nvSpPr>
        <p:spPr>
          <a:xfrm>
            <a:off x="183286" y="61832"/>
            <a:ext cx="117556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Supplementary Figure 3. A.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number of reads containing a member of the 5-39bp spacer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ssODN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pool integrated at the 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TRAC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locus from two experiments (two independent T-cell donors).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Outcome of the editing process withing the integrated artificial spacer pool: C-to-T conversion (Edition), Indels, Mutation (C-to-A/G conversion) and WT (None). Indels and mutations presumably results from error during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ssODN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synthesis (non full-length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ssODN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or improper integration.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Frequency of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C-to-T conversion measure on each artificial spacer for the two T-cell donors.</a:t>
            </a:r>
            <a:endParaRPr lang="en-US" sz="1200" dirty="0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BE31BD8F-768C-42BF-AB0F-EA3431C6702D}"/>
              </a:ext>
            </a:extLst>
          </p:cNvPr>
          <p:cNvSpPr/>
          <p:nvPr/>
        </p:nvSpPr>
        <p:spPr>
          <a:xfrm>
            <a:off x="821264" y="1520570"/>
            <a:ext cx="9525" cy="9525"/>
          </a:xfrm>
          <a:custGeom>
            <a:avLst/>
            <a:gdLst>
              <a:gd name="connsiteX0" fmla="*/ 68 w 9525"/>
              <a:gd name="connsiteY0" fmla="*/ 29 h 9525"/>
              <a:gd name="connsiteX1" fmla="*/ 68 w 9525"/>
              <a:gd name="connsiteY1" fmla="*/ 29 h 9525"/>
              <a:gd name="connsiteX2" fmla="*/ 68 w 9525"/>
              <a:gd name="connsiteY2" fmla="*/ 29 h 9525"/>
              <a:gd name="connsiteX3" fmla="*/ 68 w 9525"/>
              <a:gd name="connsiteY3" fmla="*/ 29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" h="9525">
                <a:moveTo>
                  <a:pt x="68" y="29"/>
                </a:moveTo>
                <a:lnTo>
                  <a:pt x="68" y="29"/>
                </a:lnTo>
                <a:lnTo>
                  <a:pt x="68" y="29"/>
                </a:lnTo>
                <a:lnTo>
                  <a:pt x="68" y="29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D534F286-86F3-439D-A11E-440F20BD2C1A}"/>
              </a:ext>
            </a:extLst>
          </p:cNvPr>
          <p:cNvSpPr/>
          <p:nvPr/>
        </p:nvSpPr>
        <p:spPr>
          <a:xfrm>
            <a:off x="811739" y="1520570"/>
            <a:ext cx="9525" cy="381000"/>
          </a:xfrm>
          <a:custGeom>
            <a:avLst/>
            <a:gdLst>
              <a:gd name="connsiteX0" fmla="*/ 67 w 9525"/>
              <a:gd name="connsiteY0" fmla="*/ 29 h 381000"/>
              <a:gd name="connsiteX1" fmla="*/ 67 w 9525"/>
              <a:gd name="connsiteY1" fmla="*/ 29 h 381000"/>
              <a:gd name="connsiteX2" fmla="*/ 67 w 9525"/>
              <a:gd name="connsiteY2" fmla="*/ 381029 h 381000"/>
              <a:gd name="connsiteX3" fmla="*/ 67 w 9525"/>
              <a:gd name="connsiteY3" fmla="*/ 381029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" h="381000">
                <a:moveTo>
                  <a:pt x="67" y="29"/>
                </a:moveTo>
                <a:lnTo>
                  <a:pt x="67" y="29"/>
                </a:lnTo>
                <a:lnTo>
                  <a:pt x="67" y="381029"/>
                </a:lnTo>
                <a:lnTo>
                  <a:pt x="67" y="381029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00"/>
          </a:p>
        </p:txBody>
      </p:sp>
      <p:sp>
        <p:nvSpPr>
          <p:cNvPr id="663" name="Freeform: Shape 662">
            <a:extLst>
              <a:ext uri="{FF2B5EF4-FFF2-40B4-BE49-F238E27FC236}">
                <a16:creationId xmlns:a16="http://schemas.microsoft.com/office/drawing/2014/main" id="{861325CD-CC9B-4DAB-B248-1E32893F3425}"/>
              </a:ext>
            </a:extLst>
          </p:cNvPr>
          <p:cNvSpPr/>
          <p:nvPr/>
        </p:nvSpPr>
        <p:spPr>
          <a:xfrm>
            <a:off x="816501" y="1525332"/>
            <a:ext cx="9525" cy="9525"/>
          </a:xfrm>
          <a:custGeom>
            <a:avLst/>
            <a:gdLst>
              <a:gd name="connsiteX0" fmla="*/ 68 w 9525"/>
              <a:gd name="connsiteY0" fmla="*/ 30 h 9525"/>
              <a:gd name="connsiteX1" fmla="*/ 68 w 9525"/>
              <a:gd name="connsiteY1" fmla="*/ 30 h 9525"/>
              <a:gd name="connsiteX2" fmla="*/ 68 w 9525"/>
              <a:gd name="connsiteY2" fmla="*/ 30 h 9525"/>
              <a:gd name="connsiteX3" fmla="*/ 68 w 9525"/>
              <a:gd name="connsiteY3" fmla="*/ 3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" h="9525">
                <a:moveTo>
                  <a:pt x="68" y="30"/>
                </a:moveTo>
                <a:lnTo>
                  <a:pt x="68" y="30"/>
                </a:lnTo>
                <a:lnTo>
                  <a:pt x="68" y="30"/>
                </a:lnTo>
                <a:lnTo>
                  <a:pt x="68" y="30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00"/>
          </a:p>
        </p:txBody>
      </p:sp>
      <p:grpSp>
        <p:nvGrpSpPr>
          <p:cNvPr id="665" name="Graphic 2">
            <a:extLst>
              <a:ext uri="{FF2B5EF4-FFF2-40B4-BE49-F238E27FC236}">
                <a16:creationId xmlns:a16="http://schemas.microsoft.com/office/drawing/2014/main" id="{68430584-4E2F-4AC5-8523-68CD00A9156C}"/>
              </a:ext>
            </a:extLst>
          </p:cNvPr>
          <p:cNvGrpSpPr/>
          <p:nvPr/>
        </p:nvGrpSpPr>
        <p:grpSpPr>
          <a:xfrm>
            <a:off x="768876" y="1620582"/>
            <a:ext cx="47625" cy="190500"/>
            <a:chOff x="768876" y="1620582"/>
            <a:chExt cx="47625" cy="190500"/>
          </a:xfrm>
        </p:grpSpPr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BA300011-E1D3-4C9D-A6AF-FD0CF3576603}"/>
                </a:ext>
              </a:extLst>
            </p:cNvPr>
            <p:cNvSpPr/>
            <p:nvPr/>
          </p:nvSpPr>
          <p:spPr>
            <a:xfrm>
              <a:off x="768876" y="1620582"/>
              <a:ext cx="47625" cy="9525"/>
            </a:xfrm>
            <a:custGeom>
              <a:avLst/>
              <a:gdLst>
                <a:gd name="connsiteX0" fmla="*/ 47693 w 47625"/>
                <a:gd name="connsiteY0" fmla="*/ 40 h 9525"/>
                <a:gd name="connsiteX1" fmla="*/ 68 w 47625"/>
                <a:gd name="connsiteY1" fmla="*/ 4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5" h="9525">
                  <a:moveTo>
                    <a:pt x="47693" y="40"/>
                  </a:moveTo>
                  <a:lnTo>
                    <a:pt x="68" y="40"/>
                  </a:lnTo>
                </a:path>
              </a:pathLst>
            </a:custGeom>
            <a:ln w="9525" cap="flat">
              <a:solidFill>
                <a:srgbClr val="88888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00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F875745E-9409-4302-B54A-C8870592617A}"/>
                </a:ext>
              </a:extLst>
            </p:cNvPr>
            <p:cNvSpPr/>
            <p:nvPr/>
          </p:nvSpPr>
          <p:spPr>
            <a:xfrm>
              <a:off x="768876" y="1811082"/>
              <a:ext cx="47625" cy="9525"/>
            </a:xfrm>
            <a:custGeom>
              <a:avLst/>
              <a:gdLst>
                <a:gd name="connsiteX0" fmla="*/ 47693 w 47625"/>
                <a:gd name="connsiteY0" fmla="*/ 60 h 9525"/>
                <a:gd name="connsiteX1" fmla="*/ 68 w 47625"/>
                <a:gd name="connsiteY1" fmla="*/ 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5" h="9525">
                  <a:moveTo>
                    <a:pt x="47693" y="60"/>
                  </a:moveTo>
                  <a:lnTo>
                    <a:pt x="68" y="60"/>
                  </a:lnTo>
                </a:path>
              </a:pathLst>
            </a:custGeom>
            <a:ln w="9525" cap="flat">
              <a:solidFill>
                <a:srgbClr val="88888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00"/>
            </a:p>
          </p:txBody>
        </p:sp>
      </p:grpSp>
      <p:sp>
        <p:nvSpPr>
          <p:cNvPr id="669" name="TextBox 668">
            <a:extLst>
              <a:ext uri="{FF2B5EF4-FFF2-40B4-BE49-F238E27FC236}">
                <a16:creationId xmlns:a16="http://schemas.microsoft.com/office/drawing/2014/main" id="{7103900C-E878-4031-B73C-7184FA1E74C5}"/>
              </a:ext>
            </a:extLst>
          </p:cNvPr>
          <p:cNvSpPr txBox="1"/>
          <p:nvPr/>
        </p:nvSpPr>
        <p:spPr>
          <a:xfrm>
            <a:off x="456014" y="1493900"/>
            <a:ext cx="317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spc="0" baseline="0" dirty="0">
                <a:solidFill>
                  <a:srgbClr val="000000"/>
                </a:solidFill>
                <a:cs typeface="Helvetica"/>
                <a:sym typeface="Helvetica"/>
                <a:rtl val="0"/>
              </a:rPr>
              <a:t>BE</a:t>
            </a:r>
          </a:p>
        </p:txBody>
      </p:sp>
      <p:sp>
        <p:nvSpPr>
          <p:cNvPr id="670" name="TextBox 669">
            <a:extLst>
              <a:ext uri="{FF2B5EF4-FFF2-40B4-BE49-F238E27FC236}">
                <a16:creationId xmlns:a16="http://schemas.microsoft.com/office/drawing/2014/main" id="{F4A5124A-FB18-4779-8BD0-B4518C5B091D}"/>
              </a:ext>
            </a:extLst>
          </p:cNvPr>
          <p:cNvSpPr txBox="1"/>
          <p:nvPr/>
        </p:nvSpPr>
        <p:spPr>
          <a:xfrm>
            <a:off x="403116" y="1684400"/>
            <a:ext cx="3706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spc="0" baseline="0" dirty="0">
                <a:solidFill>
                  <a:srgbClr val="000000"/>
                </a:solidFill>
                <a:cs typeface="Helvetica"/>
                <a:sym typeface="Helvetica"/>
                <a:rtl val="0"/>
              </a:rPr>
              <a:t>Ctrl</a:t>
            </a:r>
          </a:p>
        </p:txBody>
      </p:sp>
      <p:sp>
        <p:nvSpPr>
          <p:cNvPr id="671" name="Freeform: Shape 670">
            <a:extLst>
              <a:ext uri="{FF2B5EF4-FFF2-40B4-BE49-F238E27FC236}">
                <a16:creationId xmlns:a16="http://schemas.microsoft.com/office/drawing/2014/main" id="{2E0B13F7-6F8F-46D7-A6F5-A1019BA1F19A}"/>
              </a:ext>
            </a:extLst>
          </p:cNvPr>
          <p:cNvSpPr/>
          <p:nvPr/>
        </p:nvSpPr>
        <p:spPr>
          <a:xfrm>
            <a:off x="816501" y="1525332"/>
            <a:ext cx="9525" cy="381000"/>
          </a:xfrm>
          <a:custGeom>
            <a:avLst/>
            <a:gdLst>
              <a:gd name="connsiteX0" fmla="*/ 68 w 9525"/>
              <a:gd name="connsiteY0" fmla="*/ 30 h 381000"/>
              <a:gd name="connsiteX1" fmla="*/ 68 w 9525"/>
              <a:gd name="connsiteY1" fmla="*/ 38103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" h="381000">
                <a:moveTo>
                  <a:pt x="68" y="30"/>
                </a:moveTo>
                <a:lnTo>
                  <a:pt x="68" y="381030"/>
                </a:lnTo>
              </a:path>
            </a:pathLst>
          </a:custGeom>
          <a:ln w="9525" cap="flat">
            <a:solidFill>
              <a:srgbClr val="888888"/>
            </a:solidFill>
            <a:prstDash val="solid"/>
            <a:miter/>
          </a:ln>
        </p:spPr>
        <p:txBody>
          <a:bodyPr rtlCol="0" anchor="ctr"/>
          <a:lstStyle/>
          <a:p>
            <a:endParaRPr lang="en-US" sz="1000"/>
          </a:p>
        </p:txBody>
      </p:sp>
      <p:grpSp>
        <p:nvGrpSpPr>
          <p:cNvPr id="672" name="Graphic 2">
            <a:extLst>
              <a:ext uri="{FF2B5EF4-FFF2-40B4-BE49-F238E27FC236}">
                <a16:creationId xmlns:a16="http://schemas.microsoft.com/office/drawing/2014/main" id="{C9B1101E-265B-4F41-97E1-E5B5A01A374A}"/>
              </a:ext>
            </a:extLst>
          </p:cNvPr>
          <p:cNvGrpSpPr/>
          <p:nvPr/>
        </p:nvGrpSpPr>
        <p:grpSpPr>
          <a:xfrm>
            <a:off x="821264" y="1263395"/>
            <a:ext cx="5924550" cy="247650"/>
            <a:chOff x="821264" y="1263395"/>
            <a:chExt cx="5924550" cy="247650"/>
          </a:xfrm>
        </p:grpSpPr>
        <p:grpSp>
          <p:nvGrpSpPr>
            <p:cNvPr id="673" name="Graphic 2">
              <a:extLst>
                <a:ext uri="{FF2B5EF4-FFF2-40B4-BE49-F238E27FC236}">
                  <a16:creationId xmlns:a16="http://schemas.microsoft.com/office/drawing/2014/main" id="{DC0AA5E1-347E-4EA0-8AEE-27F727A004D7}"/>
                </a:ext>
              </a:extLst>
            </p:cNvPr>
            <p:cNvGrpSpPr/>
            <p:nvPr/>
          </p:nvGrpSpPr>
          <p:grpSpPr>
            <a:xfrm>
              <a:off x="821264" y="1263395"/>
              <a:ext cx="2857500" cy="247650"/>
              <a:chOff x="821264" y="1263395"/>
              <a:chExt cx="2857500" cy="247650"/>
            </a:xfrm>
          </p:grpSpPr>
          <p:sp>
            <p:nvSpPr>
              <p:cNvPr id="674" name="Freeform: Shape 673">
                <a:extLst>
                  <a:ext uri="{FF2B5EF4-FFF2-40B4-BE49-F238E27FC236}">
                    <a16:creationId xmlns:a16="http://schemas.microsoft.com/office/drawing/2014/main" id="{6A9DC36E-49A9-4682-930E-81E50CEB8D64}"/>
                  </a:ext>
                </a:extLst>
              </p:cNvPr>
              <p:cNvSpPr/>
              <p:nvPr/>
            </p:nvSpPr>
            <p:spPr>
              <a:xfrm>
                <a:off x="821264" y="1511045"/>
                <a:ext cx="2857500" cy="9525"/>
              </a:xfrm>
              <a:custGeom>
                <a:avLst/>
                <a:gdLst>
                  <a:gd name="connsiteX0" fmla="*/ 68 w 2857500"/>
                  <a:gd name="connsiteY0" fmla="*/ 28 h 9525"/>
                  <a:gd name="connsiteX1" fmla="*/ 2857568 w 2857500"/>
                  <a:gd name="connsiteY1" fmla="*/ 28 h 9525"/>
                  <a:gd name="connsiteX2" fmla="*/ 2857568 w 2857500"/>
                  <a:gd name="connsiteY2" fmla="*/ 28 h 9525"/>
                  <a:gd name="connsiteX3" fmla="*/ 68 w 2857500"/>
                  <a:gd name="connsiteY3" fmla="*/ 2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00" h="9525">
                    <a:moveTo>
                      <a:pt x="68" y="28"/>
                    </a:moveTo>
                    <a:lnTo>
                      <a:pt x="2857568" y="28"/>
                    </a:lnTo>
                    <a:lnTo>
                      <a:pt x="2857568" y="28"/>
                    </a:lnTo>
                    <a:lnTo>
                      <a:pt x="68" y="28"/>
                    </a:ln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00"/>
              </a:p>
            </p:txBody>
          </p:sp>
          <p:grpSp>
            <p:nvGrpSpPr>
              <p:cNvPr id="675" name="Graphic 2">
                <a:extLst>
                  <a:ext uri="{FF2B5EF4-FFF2-40B4-BE49-F238E27FC236}">
                    <a16:creationId xmlns:a16="http://schemas.microsoft.com/office/drawing/2014/main" id="{923C35EB-58E6-4C8B-A2BF-CDB6296BBEAD}"/>
                  </a:ext>
                </a:extLst>
              </p:cNvPr>
              <p:cNvGrpSpPr/>
              <p:nvPr/>
            </p:nvGrpSpPr>
            <p:grpSpPr>
              <a:xfrm>
                <a:off x="2035701" y="1263395"/>
                <a:ext cx="428625" cy="152400"/>
                <a:chOff x="2035701" y="1263395"/>
                <a:chExt cx="428625" cy="152400"/>
              </a:xfrm>
            </p:grpSpPr>
            <p:sp>
              <p:nvSpPr>
                <p:cNvPr id="676" name="Freeform: Shape 675">
                  <a:extLst>
                    <a:ext uri="{FF2B5EF4-FFF2-40B4-BE49-F238E27FC236}">
                      <a16:creationId xmlns:a16="http://schemas.microsoft.com/office/drawing/2014/main" id="{345D32A6-B99A-4545-B4E6-84B6637C154F}"/>
                    </a:ext>
                  </a:extLst>
                </p:cNvPr>
                <p:cNvSpPr/>
                <p:nvPr/>
              </p:nvSpPr>
              <p:spPr>
                <a:xfrm>
                  <a:off x="2250014" y="1291970"/>
                  <a:ext cx="9525" cy="9525"/>
                </a:xfrm>
                <a:custGeom>
                  <a:avLst/>
                  <a:gdLst>
                    <a:gd name="connsiteX0" fmla="*/ 218 w 9525"/>
                    <a:gd name="connsiteY0" fmla="*/ 5 h 9525"/>
                    <a:gd name="connsiteX1" fmla="*/ 218 w 9525"/>
                    <a:gd name="connsiteY1" fmla="*/ 5 h 9525"/>
                    <a:gd name="connsiteX2" fmla="*/ 218 w 9525"/>
                    <a:gd name="connsiteY2" fmla="*/ 5 h 9525"/>
                    <a:gd name="connsiteX3" fmla="*/ 218 w 9525"/>
                    <a:gd name="connsiteY3" fmla="*/ 5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">
                      <a:moveTo>
                        <a:pt x="218" y="5"/>
                      </a:moveTo>
                      <a:lnTo>
                        <a:pt x="218" y="5"/>
                      </a:lnTo>
                      <a:lnTo>
                        <a:pt x="218" y="5"/>
                      </a:lnTo>
                      <a:lnTo>
                        <a:pt x="218" y="5"/>
                      </a:lnTo>
                      <a:close/>
                    </a:path>
                  </a:pathLst>
                </a:custGeom>
                <a:no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00"/>
                </a:p>
              </p:txBody>
            </p:sp>
            <p:sp>
              <p:nvSpPr>
                <p:cNvPr id="677" name="TextBox 676">
                  <a:extLst>
                    <a:ext uri="{FF2B5EF4-FFF2-40B4-BE49-F238E27FC236}">
                      <a16:creationId xmlns:a16="http://schemas.microsoft.com/office/drawing/2014/main" id="{4ED98598-EFCD-49C4-B4F2-B5DE81764B8F}"/>
                    </a:ext>
                  </a:extLst>
                </p:cNvPr>
                <p:cNvSpPr txBox="1"/>
                <p:nvPr/>
              </p:nvSpPr>
              <p:spPr>
                <a:xfrm>
                  <a:off x="1944261" y="1217675"/>
                  <a:ext cx="611505" cy="2438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000" spc="0" baseline="0">
                      <a:solidFill>
                        <a:srgbClr val="000000"/>
                      </a:solidFill>
                      <a:cs typeface="Helvetica"/>
                      <a:sym typeface="Helvetica"/>
                      <a:rtl val="0"/>
                    </a:rPr>
                    <a:t>Donor 1</a:t>
                  </a:r>
                </a:p>
              </p:txBody>
            </p:sp>
          </p:grpSp>
        </p:grpSp>
        <p:grpSp>
          <p:nvGrpSpPr>
            <p:cNvPr id="678" name="Graphic 2">
              <a:extLst>
                <a:ext uri="{FF2B5EF4-FFF2-40B4-BE49-F238E27FC236}">
                  <a16:creationId xmlns:a16="http://schemas.microsoft.com/office/drawing/2014/main" id="{90ECECB7-C28C-401B-B613-BFC3A6D845E8}"/>
                </a:ext>
              </a:extLst>
            </p:cNvPr>
            <p:cNvGrpSpPr/>
            <p:nvPr/>
          </p:nvGrpSpPr>
          <p:grpSpPr>
            <a:xfrm>
              <a:off x="3888314" y="1263395"/>
              <a:ext cx="2857500" cy="247650"/>
              <a:chOff x="3888314" y="1263395"/>
              <a:chExt cx="2857500" cy="247650"/>
            </a:xfrm>
          </p:grpSpPr>
          <p:sp>
            <p:nvSpPr>
              <p:cNvPr id="679" name="Freeform: Shape 678">
                <a:extLst>
                  <a:ext uri="{FF2B5EF4-FFF2-40B4-BE49-F238E27FC236}">
                    <a16:creationId xmlns:a16="http://schemas.microsoft.com/office/drawing/2014/main" id="{A20758CB-0E61-4892-858A-6FA82C03D4C1}"/>
                  </a:ext>
                </a:extLst>
              </p:cNvPr>
              <p:cNvSpPr/>
              <p:nvPr/>
            </p:nvSpPr>
            <p:spPr>
              <a:xfrm>
                <a:off x="3888314" y="1511045"/>
                <a:ext cx="2857500" cy="9525"/>
              </a:xfrm>
              <a:custGeom>
                <a:avLst/>
                <a:gdLst>
                  <a:gd name="connsiteX0" fmla="*/ 390 w 2857500"/>
                  <a:gd name="connsiteY0" fmla="*/ 28 h 9525"/>
                  <a:gd name="connsiteX1" fmla="*/ 2857890 w 2857500"/>
                  <a:gd name="connsiteY1" fmla="*/ 28 h 9525"/>
                  <a:gd name="connsiteX2" fmla="*/ 2857890 w 2857500"/>
                  <a:gd name="connsiteY2" fmla="*/ 28 h 9525"/>
                  <a:gd name="connsiteX3" fmla="*/ 390 w 2857500"/>
                  <a:gd name="connsiteY3" fmla="*/ 2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00" h="9525">
                    <a:moveTo>
                      <a:pt x="390" y="28"/>
                    </a:moveTo>
                    <a:lnTo>
                      <a:pt x="2857890" y="28"/>
                    </a:lnTo>
                    <a:lnTo>
                      <a:pt x="2857890" y="28"/>
                    </a:lnTo>
                    <a:lnTo>
                      <a:pt x="390" y="28"/>
                    </a:ln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00"/>
              </a:p>
            </p:txBody>
          </p:sp>
          <p:grpSp>
            <p:nvGrpSpPr>
              <p:cNvPr id="680" name="Graphic 2">
                <a:extLst>
                  <a:ext uri="{FF2B5EF4-FFF2-40B4-BE49-F238E27FC236}">
                    <a16:creationId xmlns:a16="http://schemas.microsoft.com/office/drawing/2014/main" id="{5DD3A788-30A0-4B43-9D60-6B1C67313A9F}"/>
                  </a:ext>
                </a:extLst>
              </p:cNvPr>
              <p:cNvGrpSpPr/>
              <p:nvPr/>
            </p:nvGrpSpPr>
            <p:grpSpPr>
              <a:xfrm>
                <a:off x="5102751" y="1263395"/>
                <a:ext cx="428625" cy="152400"/>
                <a:chOff x="5102751" y="1263395"/>
                <a:chExt cx="428625" cy="152400"/>
              </a:xfrm>
            </p:grpSpPr>
            <p:sp>
              <p:nvSpPr>
                <p:cNvPr id="681" name="Freeform: Shape 680">
                  <a:extLst>
                    <a:ext uri="{FF2B5EF4-FFF2-40B4-BE49-F238E27FC236}">
                      <a16:creationId xmlns:a16="http://schemas.microsoft.com/office/drawing/2014/main" id="{C40B48F2-4BD3-4A7A-9ACF-BB9009D2E1F4}"/>
                    </a:ext>
                  </a:extLst>
                </p:cNvPr>
                <p:cNvSpPr/>
                <p:nvPr/>
              </p:nvSpPr>
              <p:spPr>
                <a:xfrm>
                  <a:off x="5317064" y="1291970"/>
                  <a:ext cx="9525" cy="9525"/>
                </a:xfrm>
                <a:custGeom>
                  <a:avLst/>
                  <a:gdLst>
                    <a:gd name="connsiteX0" fmla="*/ 540 w 9525"/>
                    <a:gd name="connsiteY0" fmla="*/ 5 h 9525"/>
                    <a:gd name="connsiteX1" fmla="*/ 540 w 9525"/>
                    <a:gd name="connsiteY1" fmla="*/ 5 h 9525"/>
                    <a:gd name="connsiteX2" fmla="*/ 540 w 9525"/>
                    <a:gd name="connsiteY2" fmla="*/ 5 h 9525"/>
                    <a:gd name="connsiteX3" fmla="*/ 540 w 9525"/>
                    <a:gd name="connsiteY3" fmla="*/ 5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9525">
                      <a:moveTo>
                        <a:pt x="540" y="5"/>
                      </a:moveTo>
                      <a:lnTo>
                        <a:pt x="540" y="5"/>
                      </a:lnTo>
                      <a:lnTo>
                        <a:pt x="540" y="5"/>
                      </a:lnTo>
                      <a:lnTo>
                        <a:pt x="540" y="5"/>
                      </a:lnTo>
                      <a:close/>
                    </a:path>
                  </a:pathLst>
                </a:custGeom>
                <a:no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00"/>
                </a:p>
              </p:txBody>
            </p:sp>
            <p:sp>
              <p:nvSpPr>
                <p:cNvPr id="682" name="TextBox 681">
                  <a:extLst>
                    <a:ext uri="{FF2B5EF4-FFF2-40B4-BE49-F238E27FC236}">
                      <a16:creationId xmlns:a16="http://schemas.microsoft.com/office/drawing/2014/main" id="{05B41224-3723-4911-A88A-760A6169EB8E}"/>
                    </a:ext>
                  </a:extLst>
                </p:cNvPr>
                <p:cNvSpPr txBox="1"/>
                <p:nvPr/>
              </p:nvSpPr>
              <p:spPr>
                <a:xfrm>
                  <a:off x="5011311" y="1217675"/>
                  <a:ext cx="611505" cy="2438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000" spc="0" baseline="0">
                      <a:solidFill>
                        <a:srgbClr val="000000"/>
                      </a:solidFill>
                      <a:cs typeface="Helvetica"/>
                      <a:sym typeface="Helvetica"/>
                      <a:rtl val="0"/>
                    </a:rPr>
                    <a:t>Donor 2</a:t>
                  </a:r>
                </a:p>
              </p:txBody>
            </p:sp>
          </p:grpSp>
        </p:grpSp>
      </p:grpSp>
      <p:sp>
        <p:nvSpPr>
          <p:cNvPr id="685" name="Freeform: Shape 684">
            <a:extLst>
              <a:ext uri="{FF2B5EF4-FFF2-40B4-BE49-F238E27FC236}">
                <a16:creationId xmlns:a16="http://schemas.microsoft.com/office/drawing/2014/main" id="{E4FCEE4E-BCBD-4B65-971B-AE0B3F33EA77}"/>
              </a:ext>
            </a:extLst>
          </p:cNvPr>
          <p:cNvSpPr/>
          <p:nvPr/>
        </p:nvSpPr>
        <p:spPr>
          <a:xfrm>
            <a:off x="821264" y="1911095"/>
            <a:ext cx="2857500" cy="9525"/>
          </a:xfrm>
          <a:custGeom>
            <a:avLst/>
            <a:gdLst>
              <a:gd name="connsiteX0" fmla="*/ 68 w 2857500"/>
              <a:gd name="connsiteY0" fmla="*/ 70 h 9525"/>
              <a:gd name="connsiteX1" fmla="*/ 2857568 w 2857500"/>
              <a:gd name="connsiteY1" fmla="*/ 70 h 9525"/>
              <a:gd name="connsiteX2" fmla="*/ 2857568 w 2857500"/>
              <a:gd name="connsiteY2" fmla="*/ 70 h 9525"/>
              <a:gd name="connsiteX3" fmla="*/ 68 w 2857500"/>
              <a:gd name="connsiteY3" fmla="*/ 7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9525">
                <a:moveTo>
                  <a:pt x="68" y="70"/>
                </a:moveTo>
                <a:lnTo>
                  <a:pt x="2857568" y="70"/>
                </a:lnTo>
                <a:lnTo>
                  <a:pt x="2857568" y="70"/>
                </a:lnTo>
                <a:lnTo>
                  <a:pt x="68" y="70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00"/>
          </a:p>
        </p:txBody>
      </p:sp>
      <p:sp>
        <p:nvSpPr>
          <p:cNvPr id="687" name="Freeform: Shape 686">
            <a:extLst>
              <a:ext uri="{FF2B5EF4-FFF2-40B4-BE49-F238E27FC236}">
                <a16:creationId xmlns:a16="http://schemas.microsoft.com/office/drawing/2014/main" id="{1F99824F-9381-4B3E-AD0D-7C7FF09B5C3A}"/>
              </a:ext>
            </a:extLst>
          </p:cNvPr>
          <p:cNvSpPr/>
          <p:nvPr/>
        </p:nvSpPr>
        <p:spPr>
          <a:xfrm>
            <a:off x="826026" y="1915857"/>
            <a:ext cx="9525" cy="9525"/>
          </a:xfrm>
          <a:custGeom>
            <a:avLst/>
            <a:gdLst>
              <a:gd name="connsiteX0" fmla="*/ 69 w 9525"/>
              <a:gd name="connsiteY0" fmla="*/ 71 h 9525"/>
              <a:gd name="connsiteX1" fmla="*/ 69 w 9525"/>
              <a:gd name="connsiteY1" fmla="*/ 71 h 9525"/>
              <a:gd name="connsiteX2" fmla="*/ 69 w 9525"/>
              <a:gd name="connsiteY2" fmla="*/ 71 h 9525"/>
              <a:gd name="connsiteX3" fmla="*/ 69 w 9525"/>
              <a:gd name="connsiteY3" fmla="*/ 71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" h="9525">
                <a:moveTo>
                  <a:pt x="69" y="71"/>
                </a:moveTo>
                <a:lnTo>
                  <a:pt x="69" y="71"/>
                </a:lnTo>
                <a:lnTo>
                  <a:pt x="69" y="71"/>
                </a:lnTo>
                <a:lnTo>
                  <a:pt x="69" y="71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00"/>
          </a:p>
        </p:txBody>
      </p:sp>
      <p:grpSp>
        <p:nvGrpSpPr>
          <p:cNvPr id="689" name="Graphic 2">
            <a:extLst>
              <a:ext uri="{FF2B5EF4-FFF2-40B4-BE49-F238E27FC236}">
                <a16:creationId xmlns:a16="http://schemas.microsoft.com/office/drawing/2014/main" id="{C7165262-EB8D-4B8D-81EE-B4F5CCB8D13A}"/>
              </a:ext>
            </a:extLst>
          </p:cNvPr>
          <p:cNvGrpSpPr/>
          <p:nvPr/>
        </p:nvGrpSpPr>
        <p:grpSpPr>
          <a:xfrm>
            <a:off x="826026" y="1915857"/>
            <a:ext cx="2857500" cy="47625"/>
            <a:chOff x="826026" y="1915857"/>
            <a:chExt cx="2857500" cy="47625"/>
          </a:xfrm>
        </p:grpSpPr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944AC886-9D84-4854-9CAB-85EE4198CB8A}"/>
                </a:ext>
              </a:extLst>
            </p:cNvPr>
            <p:cNvSpPr/>
            <p:nvPr/>
          </p:nvSpPr>
          <p:spPr>
            <a:xfrm>
              <a:off x="826026" y="1915857"/>
              <a:ext cx="9525" cy="47625"/>
            </a:xfrm>
            <a:custGeom>
              <a:avLst/>
              <a:gdLst>
                <a:gd name="connsiteX0" fmla="*/ 69 w 9525"/>
                <a:gd name="connsiteY0" fmla="*/ 71 h 47625"/>
                <a:gd name="connsiteX1" fmla="*/ 69 w 9525"/>
                <a:gd name="connsiteY1" fmla="*/ 476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69" y="71"/>
                  </a:moveTo>
                  <a:lnTo>
                    <a:pt x="69" y="47696"/>
                  </a:lnTo>
                </a:path>
              </a:pathLst>
            </a:custGeom>
            <a:ln w="9525" cap="flat">
              <a:solidFill>
                <a:srgbClr val="88888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00"/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E392549E-7E60-4F7B-9D4F-BCA56EAC3106}"/>
                </a:ext>
              </a:extLst>
            </p:cNvPr>
            <p:cNvSpPr/>
            <p:nvPr/>
          </p:nvSpPr>
          <p:spPr>
            <a:xfrm>
              <a:off x="1083201" y="1915857"/>
              <a:ext cx="9525" cy="47625"/>
            </a:xfrm>
            <a:custGeom>
              <a:avLst/>
              <a:gdLst>
                <a:gd name="connsiteX0" fmla="*/ 96 w 9525"/>
                <a:gd name="connsiteY0" fmla="*/ 71 h 47625"/>
                <a:gd name="connsiteX1" fmla="*/ 96 w 9525"/>
                <a:gd name="connsiteY1" fmla="*/ 476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96" y="71"/>
                  </a:moveTo>
                  <a:lnTo>
                    <a:pt x="96" y="47696"/>
                  </a:lnTo>
                </a:path>
              </a:pathLst>
            </a:custGeom>
            <a:ln w="9525" cap="flat">
              <a:solidFill>
                <a:srgbClr val="88888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00"/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07E7E27B-A000-4B94-B135-460E4EFB845C}"/>
                </a:ext>
              </a:extLst>
            </p:cNvPr>
            <p:cNvSpPr/>
            <p:nvPr/>
          </p:nvSpPr>
          <p:spPr>
            <a:xfrm>
              <a:off x="1349901" y="1915857"/>
              <a:ext cx="9525" cy="47625"/>
            </a:xfrm>
            <a:custGeom>
              <a:avLst/>
              <a:gdLst>
                <a:gd name="connsiteX0" fmla="*/ 124 w 9525"/>
                <a:gd name="connsiteY0" fmla="*/ 71 h 47625"/>
                <a:gd name="connsiteX1" fmla="*/ 124 w 9525"/>
                <a:gd name="connsiteY1" fmla="*/ 476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124" y="71"/>
                  </a:moveTo>
                  <a:lnTo>
                    <a:pt x="124" y="47696"/>
                  </a:lnTo>
                </a:path>
              </a:pathLst>
            </a:custGeom>
            <a:ln w="9525" cap="flat">
              <a:solidFill>
                <a:srgbClr val="88888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00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4134433F-F828-466D-93F0-FB58F30615F7}"/>
                </a:ext>
              </a:extLst>
            </p:cNvPr>
            <p:cNvSpPr/>
            <p:nvPr/>
          </p:nvSpPr>
          <p:spPr>
            <a:xfrm>
              <a:off x="1607076" y="1915857"/>
              <a:ext cx="9525" cy="47625"/>
            </a:xfrm>
            <a:custGeom>
              <a:avLst/>
              <a:gdLst>
                <a:gd name="connsiteX0" fmla="*/ 151 w 9525"/>
                <a:gd name="connsiteY0" fmla="*/ 71 h 47625"/>
                <a:gd name="connsiteX1" fmla="*/ 151 w 9525"/>
                <a:gd name="connsiteY1" fmla="*/ 476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151" y="71"/>
                  </a:moveTo>
                  <a:lnTo>
                    <a:pt x="151" y="47696"/>
                  </a:lnTo>
                </a:path>
              </a:pathLst>
            </a:custGeom>
            <a:ln w="9525" cap="flat">
              <a:solidFill>
                <a:srgbClr val="88888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00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F0C31E1D-8B90-438D-98A1-87C7AC13BD07}"/>
                </a:ext>
              </a:extLst>
            </p:cNvPr>
            <p:cNvSpPr/>
            <p:nvPr/>
          </p:nvSpPr>
          <p:spPr>
            <a:xfrm>
              <a:off x="1864251" y="1915857"/>
              <a:ext cx="9525" cy="47625"/>
            </a:xfrm>
            <a:custGeom>
              <a:avLst/>
              <a:gdLst>
                <a:gd name="connsiteX0" fmla="*/ 178 w 9525"/>
                <a:gd name="connsiteY0" fmla="*/ 71 h 47625"/>
                <a:gd name="connsiteX1" fmla="*/ 178 w 9525"/>
                <a:gd name="connsiteY1" fmla="*/ 476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178" y="71"/>
                  </a:moveTo>
                  <a:lnTo>
                    <a:pt x="178" y="47696"/>
                  </a:lnTo>
                </a:path>
              </a:pathLst>
            </a:custGeom>
            <a:ln w="9525" cap="flat">
              <a:solidFill>
                <a:srgbClr val="88888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00"/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440A3248-9645-44E4-9BA4-6E24AD3AE78E}"/>
                </a:ext>
              </a:extLst>
            </p:cNvPr>
            <p:cNvSpPr/>
            <p:nvPr/>
          </p:nvSpPr>
          <p:spPr>
            <a:xfrm>
              <a:off x="2121426" y="1915857"/>
              <a:ext cx="9525" cy="47625"/>
            </a:xfrm>
            <a:custGeom>
              <a:avLst/>
              <a:gdLst>
                <a:gd name="connsiteX0" fmla="*/ 205 w 9525"/>
                <a:gd name="connsiteY0" fmla="*/ 71 h 47625"/>
                <a:gd name="connsiteX1" fmla="*/ 205 w 9525"/>
                <a:gd name="connsiteY1" fmla="*/ 476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205" y="71"/>
                  </a:moveTo>
                  <a:lnTo>
                    <a:pt x="205" y="47696"/>
                  </a:lnTo>
                </a:path>
              </a:pathLst>
            </a:custGeom>
            <a:ln w="9525" cap="flat">
              <a:solidFill>
                <a:srgbClr val="88888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00"/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8265F88D-087A-457E-81E2-9753F06FFABD}"/>
                </a:ext>
              </a:extLst>
            </p:cNvPr>
            <p:cNvSpPr/>
            <p:nvPr/>
          </p:nvSpPr>
          <p:spPr>
            <a:xfrm>
              <a:off x="2388126" y="1915857"/>
              <a:ext cx="9525" cy="47625"/>
            </a:xfrm>
            <a:custGeom>
              <a:avLst/>
              <a:gdLst>
                <a:gd name="connsiteX0" fmla="*/ 233 w 9525"/>
                <a:gd name="connsiteY0" fmla="*/ 71 h 47625"/>
                <a:gd name="connsiteX1" fmla="*/ 233 w 9525"/>
                <a:gd name="connsiteY1" fmla="*/ 476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233" y="71"/>
                  </a:moveTo>
                  <a:lnTo>
                    <a:pt x="233" y="47696"/>
                  </a:lnTo>
                </a:path>
              </a:pathLst>
            </a:custGeom>
            <a:ln w="9525" cap="flat">
              <a:solidFill>
                <a:srgbClr val="88888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00"/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C4BCE4BE-34F0-43D2-8156-B465D79E3841}"/>
                </a:ext>
              </a:extLst>
            </p:cNvPr>
            <p:cNvSpPr/>
            <p:nvPr/>
          </p:nvSpPr>
          <p:spPr>
            <a:xfrm>
              <a:off x="2645301" y="1915857"/>
              <a:ext cx="9525" cy="47625"/>
            </a:xfrm>
            <a:custGeom>
              <a:avLst/>
              <a:gdLst>
                <a:gd name="connsiteX0" fmla="*/ 260 w 9525"/>
                <a:gd name="connsiteY0" fmla="*/ 71 h 47625"/>
                <a:gd name="connsiteX1" fmla="*/ 260 w 9525"/>
                <a:gd name="connsiteY1" fmla="*/ 476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260" y="71"/>
                  </a:moveTo>
                  <a:lnTo>
                    <a:pt x="260" y="47696"/>
                  </a:lnTo>
                </a:path>
              </a:pathLst>
            </a:custGeom>
            <a:ln w="9525" cap="flat">
              <a:solidFill>
                <a:srgbClr val="88888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00"/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id="{E7258728-E4EE-4371-B2E1-2A6A1F94A1FA}"/>
                </a:ext>
              </a:extLst>
            </p:cNvPr>
            <p:cNvSpPr/>
            <p:nvPr/>
          </p:nvSpPr>
          <p:spPr>
            <a:xfrm>
              <a:off x="2902476" y="1915857"/>
              <a:ext cx="9525" cy="47625"/>
            </a:xfrm>
            <a:custGeom>
              <a:avLst/>
              <a:gdLst>
                <a:gd name="connsiteX0" fmla="*/ 287 w 9525"/>
                <a:gd name="connsiteY0" fmla="*/ 71 h 47625"/>
                <a:gd name="connsiteX1" fmla="*/ 287 w 9525"/>
                <a:gd name="connsiteY1" fmla="*/ 476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287" y="71"/>
                  </a:moveTo>
                  <a:lnTo>
                    <a:pt x="287" y="47696"/>
                  </a:lnTo>
                </a:path>
              </a:pathLst>
            </a:custGeom>
            <a:ln w="9525" cap="flat">
              <a:solidFill>
                <a:srgbClr val="88888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00"/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FB028860-0B68-4741-A668-35BCB3A2D77C}"/>
                </a:ext>
              </a:extLst>
            </p:cNvPr>
            <p:cNvSpPr/>
            <p:nvPr/>
          </p:nvSpPr>
          <p:spPr>
            <a:xfrm>
              <a:off x="3159651" y="1915857"/>
              <a:ext cx="9525" cy="47625"/>
            </a:xfrm>
            <a:custGeom>
              <a:avLst/>
              <a:gdLst>
                <a:gd name="connsiteX0" fmla="*/ 314 w 9525"/>
                <a:gd name="connsiteY0" fmla="*/ 71 h 47625"/>
                <a:gd name="connsiteX1" fmla="*/ 314 w 9525"/>
                <a:gd name="connsiteY1" fmla="*/ 476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314" y="71"/>
                  </a:moveTo>
                  <a:lnTo>
                    <a:pt x="314" y="47696"/>
                  </a:lnTo>
                </a:path>
              </a:pathLst>
            </a:custGeom>
            <a:ln w="9525" cap="flat">
              <a:solidFill>
                <a:srgbClr val="88888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00"/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id="{7ED711EE-B5FE-4FA9-AE1D-7B517504C3A6}"/>
                </a:ext>
              </a:extLst>
            </p:cNvPr>
            <p:cNvSpPr/>
            <p:nvPr/>
          </p:nvSpPr>
          <p:spPr>
            <a:xfrm>
              <a:off x="3426351" y="1915857"/>
              <a:ext cx="9525" cy="47625"/>
            </a:xfrm>
            <a:custGeom>
              <a:avLst/>
              <a:gdLst>
                <a:gd name="connsiteX0" fmla="*/ 342 w 9525"/>
                <a:gd name="connsiteY0" fmla="*/ 71 h 47625"/>
                <a:gd name="connsiteX1" fmla="*/ 342 w 9525"/>
                <a:gd name="connsiteY1" fmla="*/ 476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342" y="71"/>
                  </a:moveTo>
                  <a:lnTo>
                    <a:pt x="342" y="47696"/>
                  </a:lnTo>
                </a:path>
              </a:pathLst>
            </a:custGeom>
            <a:ln w="9525" cap="flat">
              <a:solidFill>
                <a:srgbClr val="88888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00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34204CE3-1F39-4628-94EB-05D138F7FA5B}"/>
                </a:ext>
              </a:extLst>
            </p:cNvPr>
            <p:cNvSpPr/>
            <p:nvPr/>
          </p:nvSpPr>
          <p:spPr>
            <a:xfrm>
              <a:off x="3683526" y="1915857"/>
              <a:ext cx="9525" cy="47625"/>
            </a:xfrm>
            <a:custGeom>
              <a:avLst/>
              <a:gdLst>
                <a:gd name="connsiteX0" fmla="*/ 369 w 9525"/>
                <a:gd name="connsiteY0" fmla="*/ 71 h 47625"/>
                <a:gd name="connsiteX1" fmla="*/ 369 w 9525"/>
                <a:gd name="connsiteY1" fmla="*/ 476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369" y="71"/>
                  </a:moveTo>
                  <a:lnTo>
                    <a:pt x="369" y="47696"/>
                  </a:lnTo>
                </a:path>
              </a:pathLst>
            </a:custGeom>
            <a:ln w="9525" cap="flat">
              <a:solidFill>
                <a:srgbClr val="88888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00"/>
            </a:p>
          </p:txBody>
        </p:sp>
      </p:grpSp>
      <p:sp>
        <p:nvSpPr>
          <p:cNvPr id="715" name="Freeform: Shape 714">
            <a:extLst>
              <a:ext uri="{FF2B5EF4-FFF2-40B4-BE49-F238E27FC236}">
                <a16:creationId xmlns:a16="http://schemas.microsoft.com/office/drawing/2014/main" id="{6F832165-768C-42D2-A861-EBEE89D16D5A}"/>
              </a:ext>
            </a:extLst>
          </p:cNvPr>
          <p:cNvSpPr/>
          <p:nvPr/>
        </p:nvSpPr>
        <p:spPr>
          <a:xfrm>
            <a:off x="826026" y="1915857"/>
            <a:ext cx="2857500" cy="9525"/>
          </a:xfrm>
          <a:custGeom>
            <a:avLst/>
            <a:gdLst>
              <a:gd name="connsiteX0" fmla="*/ 69 w 2857500"/>
              <a:gd name="connsiteY0" fmla="*/ 71 h 9525"/>
              <a:gd name="connsiteX1" fmla="*/ 2857569 w 2857500"/>
              <a:gd name="connsiteY1" fmla="*/ 71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7500" h="9525">
                <a:moveTo>
                  <a:pt x="69" y="71"/>
                </a:moveTo>
                <a:lnTo>
                  <a:pt x="2857569" y="71"/>
                </a:lnTo>
              </a:path>
            </a:pathLst>
          </a:custGeom>
          <a:ln w="9525" cap="flat">
            <a:solidFill>
              <a:srgbClr val="888888"/>
            </a:solidFill>
            <a:prstDash val="solid"/>
            <a:miter/>
          </a:ln>
        </p:spPr>
        <p:txBody>
          <a:bodyPr rtlCol="0" anchor="ctr"/>
          <a:lstStyle/>
          <a:p>
            <a:endParaRPr lang="en-US" sz="1000"/>
          </a:p>
        </p:txBody>
      </p:sp>
      <p:sp>
        <p:nvSpPr>
          <p:cNvPr id="716" name="TextBox 715">
            <a:extLst>
              <a:ext uri="{FF2B5EF4-FFF2-40B4-BE49-F238E27FC236}">
                <a16:creationId xmlns:a16="http://schemas.microsoft.com/office/drawing/2014/main" id="{71E8E56D-7B63-4775-9747-F6C6028A866B}"/>
              </a:ext>
            </a:extLst>
          </p:cNvPr>
          <p:cNvSpPr txBox="1"/>
          <p:nvPr/>
        </p:nvSpPr>
        <p:spPr>
          <a:xfrm>
            <a:off x="1447495" y="2094018"/>
            <a:ext cx="13420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spc="0" baseline="0" dirty="0">
                <a:solidFill>
                  <a:srgbClr val="000000"/>
                </a:solidFill>
                <a:cs typeface="Helvetica"/>
                <a:sym typeface="Helvetica"/>
                <a:rtl val="0"/>
              </a:rPr>
              <a:t>Number of sequences</a:t>
            </a:r>
          </a:p>
        </p:txBody>
      </p:sp>
      <p:sp>
        <p:nvSpPr>
          <p:cNvPr id="718" name="Freeform: Shape 717">
            <a:extLst>
              <a:ext uri="{FF2B5EF4-FFF2-40B4-BE49-F238E27FC236}">
                <a16:creationId xmlns:a16="http://schemas.microsoft.com/office/drawing/2014/main" id="{2EEAAE88-4A93-4D93-9F2C-6A678414C355}"/>
              </a:ext>
            </a:extLst>
          </p:cNvPr>
          <p:cNvSpPr/>
          <p:nvPr/>
        </p:nvSpPr>
        <p:spPr>
          <a:xfrm>
            <a:off x="3888314" y="1911095"/>
            <a:ext cx="2857500" cy="9525"/>
          </a:xfrm>
          <a:custGeom>
            <a:avLst/>
            <a:gdLst>
              <a:gd name="connsiteX0" fmla="*/ 390 w 2857500"/>
              <a:gd name="connsiteY0" fmla="*/ 70 h 9525"/>
              <a:gd name="connsiteX1" fmla="*/ 2857890 w 2857500"/>
              <a:gd name="connsiteY1" fmla="*/ 70 h 9525"/>
              <a:gd name="connsiteX2" fmla="*/ 2857890 w 2857500"/>
              <a:gd name="connsiteY2" fmla="*/ 70 h 9525"/>
              <a:gd name="connsiteX3" fmla="*/ 390 w 2857500"/>
              <a:gd name="connsiteY3" fmla="*/ 7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9525">
                <a:moveTo>
                  <a:pt x="390" y="70"/>
                </a:moveTo>
                <a:lnTo>
                  <a:pt x="2857890" y="70"/>
                </a:lnTo>
                <a:lnTo>
                  <a:pt x="2857890" y="70"/>
                </a:lnTo>
                <a:lnTo>
                  <a:pt x="390" y="70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00"/>
          </a:p>
        </p:txBody>
      </p:sp>
      <p:sp>
        <p:nvSpPr>
          <p:cNvPr id="720" name="Freeform: Shape 719">
            <a:extLst>
              <a:ext uri="{FF2B5EF4-FFF2-40B4-BE49-F238E27FC236}">
                <a16:creationId xmlns:a16="http://schemas.microsoft.com/office/drawing/2014/main" id="{B73B58B2-6DA2-4B6B-8E78-B59412451AD9}"/>
              </a:ext>
            </a:extLst>
          </p:cNvPr>
          <p:cNvSpPr/>
          <p:nvPr/>
        </p:nvSpPr>
        <p:spPr>
          <a:xfrm>
            <a:off x="3893076" y="1915857"/>
            <a:ext cx="9525" cy="9525"/>
          </a:xfrm>
          <a:custGeom>
            <a:avLst/>
            <a:gdLst>
              <a:gd name="connsiteX0" fmla="*/ 391 w 9525"/>
              <a:gd name="connsiteY0" fmla="*/ 71 h 9525"/>
              <a:gd name="connsiteX1" fmla="*/ 391 w 9525"/>
              <a:gd name="connsiteY1" fmla="*/ 71 h 9525"/>
              <a:gd name="connsiteX2" fmla="*/ 391 w 9525"/>
              <a:gd name="connsiteY2" fmla="*/ 71 h 9525"/>
              <a:gd name="connsiteX3" fmla="*/ 391 w 9525"/>
              <a:gd name="connsiteY3" fmla="*/ 71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" h="9525">
                <a:moveTo>
                  <a:pt x="391" y="71"/>
                </a:moveTo>
                <a:lnTo>
                  <a:pt x="391" y="71"/>
                </a:lnTo>
                <a:lnTo>
                  <a:pt x="391" y="71"/>
                </a:lnTo>
                <a:lnTo>
                  <a:pt x="391" y="71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00"/>
          </a:p>
        </p:txBody>
      </p:sp>
      <p:grpSp>
        <p:nvGrpSpPr>
          <p:cNvPr id="722" name="Graphic 2">
            <a:extLst>
              <a:ext uri="{FF2B5EF4-FFF2-40B4-BE49-F238E27FC236}">
                <a16:creationId xmlns:a16="http://schemas.microsoft.com/office/drawing/2014/main" id="{261203DA-6F55-452D-BF46-976A944CFAC2}"/>
              </a:ext>
            </a:extLst>
          </p:cNvPr>
          <p:cNvGrpSpPr/>
          <p:nvPr/>
        </p:nvGrpSpPr>
        <p:grpSpPr>
          <a:xfrm>
            <a:off x="3893076" y="1915857"/>
            <a:ext cx="2857500" cy="47625"/>
            <a:chOff x="3893076" y="1915857"/>
            <a:chExt cx="2857500" cy="47625"/>
          </a:xfrm>
        </p:grpSpPr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33AACBF6-F685-4432-A8B1-05A8EC2F645E}"/>
                </a:ext>
              </a:extLst>
            </p:cNvPr>
            <p:cNvSpPr/>
            <p:nvPr/>
          </p:nvSpPr>
          <p:spPr>
            <a:xfrm>
              <a:off x="3893076" y="1915857"/>
              <a:ext cx="9525" cy="47625"/>
            </a:xfrm>
            <a:custGeom>
              <a:avLst/>
              <a:gdLst>
                <a:gd name="connsiteX0" fmla="*/ 391 w 9525"/>
                <a:gd name="connsiteY0" fmla="*/ 71 h 47625"/>
                <a:gd name="connsiteX1" fmla="*/ 391 w 9525"/>
                <a:gd name="connsiteY1" fmla="*/ 476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391" y="71"/>
                  </a:moveTo>
                  <a:lnTo>
                    <a:pt x="391" y="47696"/>
                  </a:lnTo>
                </a:path>
              </a:pathLst>
            </a:custGeom>
            <a:ln w="9525" cap="flat">
              <a:solidFill>
                <a:srgbClr val="88888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00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B4A86627-42D7-42FD-A7F3-8D9630495E5A}"/>
                </a:ext>
              </a:extLst>
            </p:cNvPr>
            <p:cNvSpPr/>
            <p:nvPr/>
          </p:nvSpPr>
          <p:spPr>
            <a:xfrm>
              <a:off x="4150251" y="1915857"/>
              <a:ext cx="9525" cy="47625"/>
            </a:xfrm>
            <a:custGeom>
              <a:avLst/>
              <a:gdLst>
                <a:gd name="connsiteX0" fmla="*/ 418 w 9525"/>
                <a:gd name="connsiteY0" fmla="*/ 71 h 47625"/>
                <a:gd name="connsiteX1" fmla="*/ 418 w 9525"/>
                <a:gd name="connsiteY1" fmla="*/ 476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418" y="71"/>
                  </a:moveTo>
                  <a:lnTo>
                    <a:pt x="418" y="47696"/>
                  </a:lnTo>
                </a:path>
              </a:pathLst>
            </a:custGeom>
            <a:ln w="9525" cap="flat">
              <a:solidFill>
                <a:srgbClr val="88888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00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38D381AF-3CC2-4F78-BFDC-E3DBCFFD61F0}"/>
                </a:ext>
              </a:extLst>
            </p:cNvPr>
            <p:cNvSpPr/>
            <p:nvPr/>
          </p:nvSpPr>
          <p:spPr>
            <a:xfrm>
              <a:off x="4416951" y="1915857"/>
              <a:ext cx="9525" cy="47625"/>
            </a:xfrm>
            <a:custGeom>
              <a:avLst/>
              <a:gdLst>
                <a:gd name="connsiteX0" fmla="*/ 446 w 9525"/>
                <a:gd name="connsiteY0" fmla="*/ 71 h 47625"/>
                <a:gd name="connsiteX1" fmla="*/ 446 w 9525"/>
                <a:gd name="connsiteY1" fmla="*/ 476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446" y="71"/>
                  </a:moveTo>
                  <a:lnTo>
                    <a:pt x="446" y="47696"/>
                  </a:lnTo>
                </a:path>
              </a:pathLst>
            </a:custGeom>
            <a:ln w="9525" cap="flat">
              <a:solidFill>
                <a:srgbClr val="88888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00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DA77F877-C6B8-40A5-B971-0C998A8A3A01}"/>
                </a:ext>
              </a:extLst>
            </p:cNvPr>
            <p:cNvSpPr/>
            <p:nvPr/>
          </p:nvSpPr>
          <p:spPr>
            <a:xfrm>
              <a:off x="4674126" y="1915857"/>
              <a:ext cx="9525" cy="47625"/>
            </a:xfrm>
            <a:custGeom>
              <a:avLst/>
              <a:gdLst>
                <a:gd name="connsiteX0" fmla="*/ 473 w 9525"/>
                <a:gd name="connsiteY0" fmla="*/ 71 h 47625"/>
                <a:gd name="connsiteX1" fmla="*/ 473 w 9525"/>
                <a:gd name="connsiteY1" fmla="*/ 476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473" y="71"/>
                  </a:moveTo>
                  <a:lnTo>
                    <a:pt x="473" y="47696"/>
                  </a:lnTo>
                </a:path>
              </a:pathLst>
            </a:custGeom>
            <a:ln w="9525" cap="flat">
              <a:solidFill>
                <a:srgbClr val="88888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00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38F39371-BA51-4634-AAD6-B43B4DADAC83}"/>
                </a:ext>
              </a:extLst>
            </p:cNvPr>
            <p:cNvSpPr/>
            <p:nvPr/>
          </p:nvSpPr>
          <p:spPr>
            <a:xfrm>
              <a:off x="4931301" y="1915857"/>
              <a:ext cx="9525" cy="47625"/>
            </a:xfrm>
            <a:custGeom>
              <a:avLst/>
              <a:gdLst>
                <a:gd name="connsiteX0" fmla="*/ 500 w 9525"/>
                <a:gd name="connsiteY0" fmla="*/ 71 h 47625"/>
                <a:gd name="connsiteX1" fmla="*/ 500 w 9525"/>
                <a:gd name="connsiteY1" fmla="*/ 476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500" y="71"/>
                  </a:moveTo>
                  <a:lnTo>
                    <a:pt x="500" y="47696"/>
                  </a:lnTo>
                </a:path>
              </a:pathLst>
            </a:custGeom>
            <a:ln w="9525" cap="flat">
              <a:solidFill>
                <a:srgbClr val="88888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00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00C1D784-217A-4E3B-BFC3-D72AFC08B3FC}"/>
                </a:ext>
              </a:extLst>
            </p:cNvPr>
            <p:cNvSpPr/>
            <p:nvPr/>
          </p:nvSpPr>
          <p:spPr>
            <a:xfrm>
              <a:off x="5188476" y="1915857"/>
              <a:ext cx="9525" cy="47625"/>
            </a:xfrm>
            <a:custGeom>
              <a:avLst/>
              <a:gdLst>
                <a:gd name="connsiteX0" fmla="*/ 527 w 9525"/>
                <a:gd name="connsiteY0" fmla="*/ 71 h 47625"/>
                <a:gd name="connsiteX1" fmla="*/ 527 w 9525"/>
                <a:gd name="connsiteY1" fmla="*/ 476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527" y="71"/>
                  </a:moveTo>
                  <a:lnTo>
                    <a:pt x="527" y="47696"/>
                  </a:lnTo>
                </a:path>
              </a:pathLst>
            </a:custGeom>
            <a:ln w="9525" cap="flat">
              <a:solidFill>
                <a:srgbClr val="88888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00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772567AD-288E-48AA-9CAF-3B514DB31499}"/>
                </a:ext>
              </a:extLst>
            </p:cNvPr>
            <p:cNvSpPr/>
            <p:nvPr/>
          </p:nvSpPr>
          <p:spPr>
            <a:xfrm>
              <a:off x="5455176" y="1915857"/>
              <a:ext cx="9525" cy="47625"/>
            </a:xfrm>
            <a:custGeom>
              <a:avLst/>
              <a:gdLst>
                <a:gd name="connsiteX0" fmla="*/ 555 w 9525"/>
                <a:gd name="connsiteY0" fmla="*/ 71 h 47625"/>
                <a:gd name="connsiteX1" fmla="*/ 555 w 9525"/>
                <a:gd name="connsiteY1" fmla="*/ 476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555" y="71"/>
                  </a:moveTo>
                  <a:lnTo>
                    <a:pt x="555" y="47696"/>
                  </a:lnTo>
                </a:path>
              </a:pathLst>
            </a:custGeom>
            <a:ln w="9525" cap="flat">
              <a:solidFill>
                <a:srgbClr val="88888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00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C82BA924-6567-4064-9429-4F5041675FD0}"/>
                </a:ext>
              </a:extLst>
            </p:cNvPr>
            <p:cNvSpPr/>
            <p:nvPr/>
          </p:nvSpPr>
          <p:spPr>
            <a:xfrm>
              <a:off x="5712351" y="1915857"/>
              <a:ext cx="9525" cy="47625"/>
            </a:xfrm>
            <a:custGeom>
              <a:avLst/>
              <a:gdLst>
                <a:gd name="connsiteX0" fmla="*/ 582 w 9525"/>
                <a:gd name="connsiteY0" fmla="*/ 71 h 47625"/>
                <a:gd name="connsiteX1" fmla="*/ 582 w 9525"/>
                <a:gd name="connsiteY1" fmla="*/ 476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582" y="71"/>
                  </a:moveTo>
                  <a:lnTo>
                    <a:pt x="582" y="47696"/>
                  </a:lnTo>
                </a:path>
              </a:pathLst>
            </a:custGeom>
            <a:ln w="9525" cap="flat">
              <a:solidFill>
                <a:srgbClr val="88888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00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A11613B6-085F-4EC4-9766-6A5E1161D74D}"/>
                </a:ext>
              </a:extLst>
            </p:cNvPr>
            <p:cNvSpPr/>
            <p:nvPr/>
          </p:nvSpPr>
          <p:spPr>
            <a:xfrm>
              <a:off x="5969526" y="1915857"/>
              <a:ext cx="9525" cy="47625"/>
            </a:xfrm>
            <a:custGeom>
              <a:avLst/>
              <a:gdLst>
                <a:gd name="connsiteX0" fmla="*/ 609 w 9525"/>
                <a:gd name="connsiteY0" fmla="*/ 71 h 47625"/>
                <a:gd name="connsiteX1" fmla="*/ 609 w 9525"/>
                <a:gd name="connsiteY1" fmla="*/ 476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609" y="71"/>
                  </a:moveTo>
                  <a:lnTo>
                    <a:pt x="609" y="47696"/>
                  </a:lnTo>
                </a:path>
              </a:pathLst>
            </a:custGeom>
            <a:ln w="9525" cap="flat">
              <a:solidFill>
                <a:srgbClr val="88888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00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BFFF17FB-8DC0-48C3-A08F-59B00F8AF7F5}"/>
                </a:ext>
              </a:extLst>
            </p:cNvPr>
            <p:cNvSpPr/>
            <p:nvPr/>
          </p:nvSpPr>
          <p:spPr>
            <a:xfrm>
              <a:off x="6226701" y="1915857"/>
              <a:ext cx="9525" cy="47625"/>
            </a:xfrm>
            <a:custGeom>
              <a:avLst/>
              <a:gdLst>
                <a:gd name="connsiteX0" fmla="*/ 636 w 9525"/>
                <a:gd name="connsiteY0" fmla="*/ 71 h 47625"/>
                <a:gd name="connsiteX1" fmla="*/ 636 w 9525"/>
                <a:gd name="connsiteY1" fmla="*/ 476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636" y="71"/>
                  </a:moveTo>
                  <a:lnTo>
                    <a:pt x="636" y="47696"/>
                  </a:lnTo>
                </a:path>
              </a:pathLst>
            </a:custGeom>
            <a:ln w="9525" cap="flat">
              <a:solidFill>
                <a:srgbClr val="88888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00"/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id="{7528E703-01F9-452D-B87F-863B38963CD4}"/>
                </a:ext>
              </a:extLst>
            </p:cNvPr>
            <p:cNvSpPr/>
            <p:nvPr/>
          </p:nvSpPr>
          <p:spPr>
            <a:xfrm>
              <a:off x="6493401" y="1915857"/>
              <a:ext cx="9525" cy="47625"/>
            </a:xfrm>
            <a:custGeom>
              <a:avLst/>
              <a:gdLst>
                <a:gd name="connsiteX0" fmla="*/ 664 w 9525"/>
                <a:gd name="connsiteY0" fmla="*/ 71 h 47625"/>
                <a:gd name="connsiteX1" fmla="*/ 664 w 9525"/>
                <a:gd name="connsiteY1" fmla="*/ 476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664" y="71"/>
                  </a:moveTo>
                  <a:lnTo>
                    <a:pt x="664" y="47696"/>
                  </a:lnTo>
                </a:path>
              </a:pathLst>
            </a:custGeom>
            <a:ln w="9525" cap="flat">
              <a:solidFill>
                <a:srgbClr val="88888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00"/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5AA8726D-38D4-4174-8F1A-0918A00A67A9}"/>
                </a:ext>
              </a:extLst>
            </p:cNvPr>
            <p:cNvSpPr/>
            <p:nvPr/>
          </p:nvSpPr>
          <p:spPr>
            <a:xfrm>
              <a:off x="6750576" y="1915857"/>
              <a:ext cx="9525" cy="47625"/>
            </a:xfrm>
            <a:custGeom>
              <a:avLst/>
              <a:gdLst>
                <a:gd name="connsiteX0" fmla="*/ 691 w 9525"/>
                <a:gd name="connsiteY0" fmla="*/ 71 h 47625"/>
                <a:gd name="connsiteX1" fmla="*/ 691 w 9525"/>
                <a:gd name="connsiteY1" fmla="*/ 476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691" y="71"/>
                  </a:moveTo>
                  <a:lnTo>
                    <a:pt x="691" y="47696"/>
                  </a:lnTo>
                </a:path>
              </a:pathLst>
            </a:custGeom>
            <a:ln w="9525" cap="flat">
              <a:solidFill>
                <a:srgbClr val="88888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00"/>
            </a:p>
          </p:txBody>
        </p:sp>
      </p:grpSp>
      <p:sp>
        <p:nvSpPr>
          <p:cNvPr id="748" name="Freeform: Shape 747">
            <a:extLst>
              <a:ext uri="{FF2B5EF4-FFF2-40B4-BE49-F238E27FC236}">
                <a16:creationId xmlns:a16="http://schemas.microsoft.com/office/drawing/2014/main" id="{4E47F7C5-77BF-4F80-A31E-8B35ACC76508}"/>
              </a:ext>
            </a:extLst>
          </p:cNvPr>
          <p:cNvSpPr/>
          <p:nvPr/>
        </p:nvSpPr>
        <p:spPr>
          <a:xfrm>
            <a:off x="3893076" y="1915857"/>
            <a:ext cx="2857500" cy="9525"/>
          </a:xfrm>
          <a:custGeom>
            <a:avLst/>
            <a:gdLst>
              <a:gd name="connsiteX0" fmla="*/ 391 w 2857500"/>
              <a:gd name="connsiteY0" fmla="*/ 71 h 9525"/>
              <a:gd name="connsiteX1" fmla="*/ 2857891 w 2857500"/>
              <a:gd name="connsiteY1" fmla="*/ 71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7500" h="9525">
                <a:moveTo>
                  <a:pt x="391" y="71"/>
                </a:moveTo>
                <a:lnTo>
                  <a:pt x="2857891" y="71"/>
                </a:lnTo>
              </a:path>
            </a:pathLst>
          </a:custGeom>
          <a:ln w="9525" cap="flat">
            <a:solidFill>
              <a:srgbClr val="888888"/>
            </a:solidFill>
            <a:prstDash val="solid"/>
            <a:miter/>
          </a:ln>
        </p:spPr>
        <p:txBody>
          <a:bodyPr rtlCol="0" anchor="ctr"/>
          <a:lstStyle/>
          <a:p>
            <a:endParaRPr lang="en-US" sz="1000"/>
          </a:p>
        </p:txBody>
      </p:sp>
      <p:sp>
        <p:nvSpPr>
          <p:cNvPr id="749" name="TextBox 748">
            <a:extLst>
              <a:ext uri="{FF2B5EF4-FFF2-40B4-BE49-F238E27FC236}">
                <a16:creationId xmlns:a16="http://schemas.microsoft.com/office/drawing/2014/main" id="{04FF0A88-0955-42B8-AE51-23E49D1000FC}"/>
              </a:ext>
            </a:extLst>
          </p:cNvPr>
          <p:cNvSpPr txBox="1"/>
          <p:nvPr/>
        </p:nvSpPr>
        <p:spPr>
          <a:xfrm>
            <a:off x="4525149" y="2094018"/>
            <a:ext cx="13420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spc="0" baseline="0" dirty="0">
                <a:solidFill>
                  <a:srgbClr val="000000"/>
                </a:solidFill>
                <a:cs typeface="Helvetica"/>
                <a:sym typeface="Helvetica"/>
                <a:rtl val="0"/>
              </a:rPr>
              <a:t>Number of sequences</a:t>
            </a:r>
          </a:p>
        </p:txBody>
      </p:sp>
      <p:grpSp>
        <p:nvGrpSpPr>
          <p:cNvPr id="750" name="Graphic 2">
            <a:extLst>
              <a:ext uri="{FF2B5EF4-FFF2-40B4-BE49-F238E27FC236}">
                <a16:creationId xmlns:a16="http://schemas.microsoft.com/office/drawing/2014/main" id="{E152F946-89F9-4EE7-BB3F-98BC6B55BBF7}"/>
              </a:ext>
            </a:extLst>
          </p:cNvPr>
          <p:cNvGrpSpPr/>
          <p:nvPr/>
        </p:nvGrpSpPr>
        <p:grpSpPr>
          <a:xfrm>
            <a:off x="821264" y="1525332"/>
            <a:ext cx="5929312" cy="381000"/>
            <a:chOff x="821264" y="1525332"/>
            <a:chExt cx="5929312" cy="381000"/>
          </a:xfrm>
        </p:grpSpPr>
        <p:grpSp>
          <p:nvGrpSpPr>
            <p:cNvPr id="751" name="Graphic 2">
              <a:extLst>
                <a:ext uri="{FF2B5EF4-FFF2-40B4-BE49-F238E27FC236}">
                  <a16:creationId xmlns:a16="http://schemas.microsoft.com/office/drawing/2014/main" id="{1C1A5D0B-75CC-48FD-B165-CA7A7BA3033B}"/>
                </a:ext>
              </a:extLst>
            </p:cNvPr>
            <p:cNvGrpSpPr/>
            <p:nvPr/>
          </p:nvGrpSpPr>
          <p:grpSpPr>
            <a:xfrm>
              <a:off x="821264" y="1525332"/>
              <a:ext cx="2862262" cy="381000"/>
              <a:chOff x="821264" y="1525332"/>
              <a:chExt cx="2862262" cy="381000"/>
            </a:xfrm>
          </p:grpSpPr>
          <p:sp>
            <p:nvSpPr>
              <p:cNvPr id="752" name="Freeform: Shape 751">
                <a:extLst>
                  <a:ext uri="{FF2B5EF4-FFF2-40B4-BE49-F238E27FC236}">
                    <a16:creationId xmlns:a16="http://schemas.microsoft.com/office/drawing/2014/main" id="{F8028748-3921-441D-A0C2-0B6E79022BAC}"/>
                  </a:ext>
                </a:extLst>
              </p:cNvPr>
              <p:cNvSpPr/>
              <p:nvPr/>
            </p:nvSpPr>
            <p:spPr>
              <a:xfrm>
                <a:off x="826026" y="1525332"/>
                <a:ext cx="2857500" cy="381000"/>
              </a:xfrm>
              <a:custGeom>
                <a:avLst/>
                <a:gdLst>
                  <a:gd name="connsiteX0" fmla="*/ 68 w 2857500"/>
                  <a:gd name="connsiteY0" fmla="*/ 29 h 381000"/>
                  <a:gd name="connsiteX1" fmla="*/ 2857568 w 2857500"/>
                  <a:gd name="connsiteY1" fmla="*/ 29 h 381000"/>
                  <a:gd name="connsiteX2" fmla="*/ 2857568 w 2857500"/>
                  <a:gd name="connsiteY2" fmla="*/ 381029 h 381000"/>
                  <a:gd name="connsiteX3" fmla="*/ 68 w 2857500"/>
                  <a:gd name="connsiteY3" fmla="*/ 381029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00" h="381000">
                    <a:moveTo>
                      <a:pt x="68" y="29"/>
                    </a:moveTo>
                    <a:lnTo>
                      <a:pt x="2857568" y="29"/>
                    </a:lnTo>
                    <a:lnTo>
                      <a:pt x="2857568" y="381029"/>
                    </a:lnTo>
                    <a:lnTo>
                      <a:pt x="68" y="38102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DDDDD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00"/>
              </a:p>
            </p:txBody>
          </p:sp>
          <p:grpSp>
            <p:nvGrpSpPr>
              <p:cNvPr id="753" name="Graphic 2">
                <a:extLst>
                  <a:ext uri="{FF2B5EF4-FFF2-40B4-BE49-F238E27FC236}">
                    <a16:creationId xmlns:a16="http://schemas.microsoft.com/office/drawing/2014/main" id="{319D72BE-A03B-471E-B980-C93AD779209B}"/>
                  </a:ext>
                </a:extLst>
              </p:cNvPr>
              <p:cNvGrpSpPr/>
              <p:nvPr/>
            </p:nvGrpSpPr>
            <p:grpSpPr>
              <a:xfrm>
                <a:off x="821264" y="1525332"/>
                <a:ext cx="2862262" cy="381000"/>
                <a:chOff x="821264" y="1525332"/>
                <a:chExt cx="2862262" cy="381000"/>
              </a:xfrm>
            </p:grpSpPr>
            <p:grpSp>
              <p:nvGrpSpPr>
                <p:cNvPr id="754" name="Graphic 2">
                  <a:extLst>
                    <a:ext uri="{FF2B5EF4-FFF2-40B4-BE49-F238E27FC236}">
                      <a16:creationId xmlns:a16="http://schemas.microsoft.com/office/drawing/2014/main" id="{56ED5487-025C-4FD1-8704-5016295A7012}"/>
                    </a:ext>
                  </a:extLst>
                </p:cNvPr>
                <p:cNvGrpSpPr/>
                <p:nvPr/>
              </p:nvGrpSpPr>
              <p:grpSpPr>
                <a:xfrm>
                  <a:off x="826026" y="1525332"/>
                  <a:ext cx="2857500" cy="381000"/>
                  <a:chOff x="826026" y="1525332"/>
                  <a:chExt cx="2857500" cy="381000"/>
                </a:xfrm>
                <a:noFill/>
              </p:grpSpPr>
              <p:sp>
                <p:nvSpPr>
                  <p:cNvPr id="755" name="Freeform: Shape 754">
                    <a:extLst>
                      <a:ext uri="{FF2B5EF4-FFF2-40B4-BE49-F238E27FC236}">
                        <a16:creationId xmlns:a16="http://schemas.microsoft.com/office/drawing/2014/main" id="{98C77B2E-3DBE-4DAA-99D9-845DBF9064D8}"/>
                      </a:ext>
                    </a:extLst>
                  </p:cNvPr>
                  <p:cNvSpPr/>
                  <p:nvPr/>
                </p:nvSpPr>
                <p:spPr>
                  <a:xfrm>
                    <a:off x="826026" y="1906332"/>
                    <a:ext cx="9525" cy="9525"/>
                  </a:xfrm>
                  <a:custGeom>
                    <a:avLst/>
                    <a:gdLst>
                      <a:gd name="connsiteX0" fmla="*/ 69 w 9525"/>
                      <a:gd name="connsiteY0" fmla="*/ 70 h 9525"/>
                      <a:gd name="connsiteX1" fmla="*/ 69 w 9525"/>
                      <a:gd name="connsiteY1" fmla="*/ 70 h 9525"/>
                      <a:gd name="connsiteX2" fmla="*/ 69 w 9525"/>
                      <a:gd name="connsiteY2" fmla="*/ 70 h 9525"/>
                      <a:gd name="connsiteX3" fmla="*/ 69 w 9525"/>
                      <a:gd name="connsiteY3" fmla="*/ 7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" h="9525">
                        <a:moveTo>
                          <a:pt x="69" y="70"/>
                        </a:moveTo>
                        <a:lnTo>
                          <a:pt x="69" y="70"/>
                        </a:lnTo>
                        <a:lnTo>
                          <a:pt x="69" y="70"/>
                        </a:lnTo>
                        <a:lnTo>
                          <a:pt x="69" y="70"/>
                        </a:lnTo>
                        <a:close/>
                      </a:path>
                    </a:pathLst>
                  </a:custGeom>
                  <a:no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000"/>
                  </a:p>
                </p:txBody>
              </p:sp>
              <p:grpSp>
                <p:nvGrpSpPr>
                  <p:cNvPr id="756" name="Graphic 2">
                    <a:extLst>
                      <a:ext uri="{FF2B5EF4-FFF2-40B4-BE49-F238E27FC236}">
                        <a16:creationId xmlns:a16="http://schemas.microsoft.com/office/drawing/2014/main" id="{FD1079D7-A89F-4C5F-A4DF-8B666F4A8DD8}"/>
                      </a:ext>
                    </a:extLst>
                  </p:cNvPr>
                  <p:cNvGrpSpPr/>
                  <p:nvPr/>
                </p:nvGrpSpPr>
                <p:grpSpPr>
                  <a:xfrm>
                    <a:off x="826026" y="1525332"/>
                    <a:ext cx="2857500" cy="381000"/>
                    <a:chOff x="826026" y="1525332"/>
                    <a:chExt cx="2857500" cy="381000"/>
                  </a:xfrm>
                </p:grpSpPr>
                <p:sp>
                  <p:nvSpPr>
                    <p:cNvPr id="757" name="Freeform: Shape 756">
                      <a:extLst>
                        <a:ext uri="{FF2B5EF4-FFF2-40B4-BE49-F238E27FC236}">
                          <a16:creationId xmlns:a16="http://schemas.microsoft.com/office/drawing/2014/main" id="{1FF8B105-34CE-4C33-B190-C3A9151E31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6026" y="1525332"/>
                      <a:ext cx="9525" cy="381000"/>
                    </a:xfrm>
                    <a:custGeom>
                      <a:avLst/>
                      <a:gdLst>
                        <a:gd name="connsiteX0" fmla="*/ 69 w 9525"/>
                        <a:gd name="connsiteY0" fmla="*/ 381070 h 381000"/>
                        <a:gd name="connsiteX1" fmla="*/ 69 w 9525"/>
                        <a:gd name="connsiteY1" fmla="*/ 70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69" y="381070"/>
                          </a:moveTo>
                          <a:lnTo>
                            <a:pt x="69" y="70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758" name="Freeform: Shape 757">
                      <a:extLst>
                        <a:ext uri="{FF2B5EF4-FFF2-40B4-BE49-F238E27FC236}">
                          <a16:creationId xmlns:a16="http://schemas.microsoft.com/office/drawing/2014/main" id="{63E21080-EFAB-49B8-B4B5-8D87CD1502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3201" y="1525332"/>
                      <a:ext cx="9525" cy="381000"/>
                    </a:xfrm>
                    <a:custGeom>
                      <a:avLst/>
                      <a:gdLst>
                        <a:gd name="connsiteX0" fmla="*/ 96 w 9525"/>
                        <a:gd name="connsiteY0" fmla="*/ 381070 h 381000"/>
                        <a:gd name="connsiteX1" fmla="*/ 96 w 9525"/>
                        <a:gd name="connsiteY1" fmla="*/ 70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96" y="381070"/>
                          </a:moveTo>
                          <a:lnTo>
                            <a:pt x="96" y="70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759" name="Freeform: Shape 758">
                      <a:extLst>
                        <a:ext uri="{FF2B5EF4-FFF2-40B4-BE49-F238E27FC236}">
                          <a16:creationId xmlns:a16="http://schemas.microsoft.com/office/drawing/2014/main" id="{6078D93D-59FB-4DC8-858D-A04BAE64E5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49901" y="1525332"/>
                      <a:ext cx="9525" cy="381000"/>
                    </a:xfrm>
                    <a:custGeom>
                      <a:avLst/>
                      <a:gdLst>
                        <a:gd name="connsiteX0" fmla="*/ 124 w 9525"/>
                        <a:gd name="connsiteY0" fmla="*/ 381070 h 381000"/>
                        <a:gd name="connsiteX1" fmla="*/ 124 w 9525"/>
                        <a:gd name="connsiteY1" fmla="*/ 70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124" y="381070"/>
                          </a:moveTo>
                          <a:lnTo>
                            <a:pt x="124" y="70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760" name="Freeform: Shape 759">
                      <a:extLst>
                        <a:ext uri="{FF2B5EF4-FFF2-40B4-BE49-F238E27FC236}">
                          <a16:creationId xmlns:a16="http://schemas.microsoft.com/office/drawing/2014/main" id="{702D5862-7013-46C3-8094-AAA8435B17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07076" y="1525332"/>
                      <a:ext cx="9525" cy="381000"/>
                    </a:xfrm>
                    <a:custGeom>
                      <a:avLst/>
                      <a:gdLst>
                        <a:gd name="connsiteX0" fmla="*/ 151 w 9525"/>
                        <a:gd name="connsiteY0" fmla="*/ 381070 h 381000"/>
                        <a:gd name="connsiteX1" fmla="*/ 151 w 9525"/>
                        <a:gd name="connsiteY1" fmla="*/ 70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151" y="381070"/>
                          </a:moveTo>
                          <a:lnTo>
                            <a:pt x="151" y="70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761" name="Freeform: Shape 760">
                      <a:extLst>
                        <a:ext uri="{FF2B5EF4-FFF2-40B4-BE49-F238E27FC236}">
                          <a16:creationId xmlns:a16="http://schemas.microsoft.com/office/drawing/2014/main" id="{79610608-E62C-4B4B-9EE8-8ADC90B113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64251" y="1525332"/>
                      <a:ext cx="9525" cy="381000"/>
                    </a:xfrm>
                    <a:custGeom>
                      <a:avLst/>
                      <a:gdLst>
                        <a:gd name="connsiteX0" fmla="*/ 178 w 9525"/>
                        <a:gd name="connsiteY0" fmla="*/ 381070 h 381000"/>
                        <a:gd name="connsiteX1" fmla="*/ 178 w 9525"/>
                        <a:gd name="connsiteY1" fmla="*/ 70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178" y="381070"/>
                          </a:moveTo>
                          <a:lnTo>
                            <a:pt x="178" y="70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762" name="Freeform: Shape 761">
                      <a:extLst>
                        <a:ext uri="{FF2B5EF4-FFF2-40B4-BE49-F238E27FC236}">
                          <a16:creationId xmlns:a16="http://schemas.microsoft.com/office/drawing/2014/main" id="{9A08BA96-D133-4CCF-AB34-9DD9E96790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1426" y="1525332"/>
                      <a:ext cx="9525" cy="381000"/>
                    </a:xfrm>
                    <a:custGeom>
                      <a:avLst/>
                      <a:gdLst>
                        <a:gd name="connsiteX0" fmla="*/ 205 w 9525"/>
                        <a:gd name="connsiteY0" fmla="*/ 381070 h 381000"/>
                        <a:gd name="connsiteX1" fmla="*/ 205 w 9525"/>
                        <a:gd name="connsiteY1" fmla="*/ 70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205" y="381070"/>
                          </a:moveTo>
                          <a:lnTo>
                            <a:pt x="205" y="70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763" name="Freeform: Shape 762">
                      <a:extLst>
                        <a:ext uri="{FF2B5EF4-FFF2-40B4-BE49-F238E27FC236}">
                          <a16:creationId xmlns:a16="http://schemas.microsoft.com/office/drawing/2014/main" id="{EA398036-A5AA-4AB0-A745-F26A282FDC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88126" y="1525332"/>
                      <a:ext cx="9525" cy="381000"/>
                    </a:xfrm>
                    <a:custGeom>
                      <a:avLst/>
                      <a:gdLst>
                        <a:gd name="connsiteX0" fmla="*/ 233 w 9525"/>
                        <a:gd name="connsiteY0" fmla="*/ 381070 h 381000"/>
                        <a:gd name="connsiteX1" fmla="*/ 233 w 9525"/>
                        <a:gd name="connsiteY1" fmla="*/ 70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233" y="381070"/>
                          </a:moveTo>
                          <a:lnTo>
                            <a:pt x="233" y="70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764" name="Freeform: Shape 763">
                      <a:extLst>
                        <a:ext uri="{FF2B5EF4-FFF2-40B4-BE49-F238E27FC236}">
                          <a16:creationId xmlns:a16="http://schemas.microsoft.com/office/drawing/2014/main" id="{67EFD75A-3A2B-41D1-A6CF-347709008F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45301" y="1525332"/>
                      <a:ext cx="9525" cy="381000"/>
                    </a:xfrm>
                    <a:custGeom>
                      <a:avLst/>
                      <a:gdLst>
                        <a:gd name="connsiteX0" fmla="*/ 260 w 9525"/>
                        <a:gd name="connsiteY0" fmla="*/ 381070 h 381000"/>
                        <a:gd name="connsiteX1" fmla="*/ 260 w 9525"/>
                        <a:gd name="connsiteY1" fmla="*/ 70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260" y="381070"/>
                          </a:moveTo>
                          <a:lnTo>
                            <a:pt x="260" y="70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765" name="Freeform: Shape 764">
                      <a:extLst>
                        <a:ext uri="{FF2B5EF4-FFF2-40B4-BE49-F238E27FC236}">
                          <a16:creationId xmlns:a16="http://schemas.microsoft.com/office/drawing/2014/main" id="{99B8BA7D-7C66-4781-A7D6-3883BA6DA2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02476" y="1525332"/>
                      <a:ext cx="9525" cy="381000"/>
                    </a:xfrm>
                    <a:custGeom>
                      <a:avLst/>
                      <a:gdLst>
                        <a:gd name="connsiteX0" fmla="*/ 287 w 9525"/>
                        <a:gd name="connsiteY0" fmla="*/ 381070 h 381000"/>
                        <a:gd name="connsiteX1" fmla="*/ 287 w 9525"/>
                        <a:gd name="connsiteY1" fmla="*/ 70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287" y="381070"/>
                          </a:moveTo>
                          <a:lnTo>
                            <a:pt x="287" y="70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766" name="Freeform: Shape 765">
                      <a:extLst>
                        <a:ext uri="{FF2B5EF4-FFF2-40B4-BE49-F238E27FC236}">
                          <a16:creationId xmlns:a16="http://schemas.microsoft.com/office/drawing/2014/main" id="{ADA5A20C-7729-4A5E-A74B-22B4697A4C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59651" y="1525332"/>
                      <a:ext cx="9525" cy="381000"/>
                    </a:xfrm>
                    <a:custGeom>
                      <a:avLst/>
                      <a:gdLst>
                        <a:gd name="connsiteX0" fmla="*/ 314 w 9525"/>
                        <a:gd name="connsiteY0" fmla="*/ 381070 h 381000"/>
                        <a:gd name="connsiteX1" fmla="*/ 314 w 9525"/>
                        <a:gd name="connsiteY1" fmla="*/ 70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314" y="381070"/>
                          </a:moveTo>
                          <a:lnTo>
                            <a:pt x="314" y="70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767" name="Freeform: Shape 766">
                      <a:extLst>
                        <a:ext uri="{FF2B5EF4-FFF2-40B4-BE49-F238E27FC236}">
                          <a16:creationId xmlns:a16="http://schemas.microsoft.com/office/drawing/2014/main" id="{8F8F4CD0-8981-4033-BDE0-D78349F956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26351" y="1525332"/>
                      <a:ext cx="9525" cy="381000"/>
                    </a:xfrm>
                    <a:custGeom>
                      <a:avLst/>
                      <a:gdLst>
                        <a:gd name="connsiteX0" fmla="*/ 342 w 9525"/>
                        <a:gd name="connsiteY0" fmla="*/ 381070 h 381000"/>
                        <a:gd name="connsiteX1" fmla="*/ 342 w 9525"/>
                        <a:gd name="connsiteY1" fmla="*/ 70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342" y="381070"/>
                          </a:moveTo>
                          <a:lnTo>
                            <a:pt x="342" y="70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768" name="Freeform: Shape 767">
                      <a:extLst>
                        <a:ext uri="{FF2B5EF4-FFF2-40B4-BE49-F238E27FC236}">
                          <a16:creationId xmlns:a16="http://schemas.microsoft.com/office/drawing/2014/main" id="{785224B8-EE90-4A7B-BD64-79D0972D9B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83526" y="1525332"/>
                      <a:ext cx="9525" cy="381000"/>
                    </a:xfrm>
                    <a:custGeom>
                      <a:avLst/>
                      <a:gdLst>
                        <a:gd name="connsiteX0" fmla="*/ 369 w 9525"/>
                        <a:gd name="connsiteY0" fmla="*/ 381070 h 381000"/>
                        <a:gd name="connsiteX1" fmla="*/ 369 w 9525"/>
                        <a:gd name="connsiteY1" fmla="*/ 70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369" y="381070"/>
                          </a:moveTo>
                          <a:lnTo>
                            <a:pt x="369" y="70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</p:grpSp>
            </p:grpSp>
            <p:grpSp>
              <p:nvGrpSpPr>
                <p:cNvPr id="769" name="Graphic 2">
                  <a:extLst>
                    <a:ext uri="{FF2B5EF4-FFF2-40B4-BE49-F238E27FC236}">
                      <a16:creationId xmlns:a16="http://schemas.microsoft.com/office/drawing/2014/main" id="{F3DC9180-B20E-4038-88B6-915E71555ABA}"/>
                    </a:ext>
                  </a:extLst>
                </p:cNvPr>
                <p:cNvGrpSpPr/>
                <p:nvPr/>
              </p:nvGrpSpPr>
              <p:grpSpPr>
                <a:xfrm>
                  <a:off x="821264" y="1530095"/>
                  <a:ext cx="2741132" cy="361950"/>
                  <a:chOff x="821264" y="1530095"/>
                  <a:chExt cx="2741132" cy="361950"/>
                </a:xfrm>
                <a:solidFill>
                  <a:srgbClr val="4C78A8"/>
                </a:solidFill>
              </p:grpSpPr>
              <p:sp>
                <p:nvSpPr>
                  <p:cNvPr id="770" name="Freeform: Shape 769">
                    <a:extLst>
                      <a:ext uri="{FF2B5EF4-FFF2-40B4-BE49-F238E27FC236}">
                        <a16:creationId xmlns:a16="http://schemas.microsoft.com/office/drawing/2014/main" id="{EDA06975-1972-47EB-B1BB-9221C58663C3}"/>
                      </a:ext>
                    </a:extLst>
                  </p:cNvPr>
                  <p:cNvSpPr/>
                  <p:nvPr/>
                </p:nvSpPr>
                <p:spPr>
                  <a:xfrm>
                    <a:off x="821264" y="1530095"/>
                    <a:ext cx="2741132" cy="171450"/>
                  </a:xfrm>
                  <a:custGeom>
                    <a:avLst/>
                    <a:gdLst>
                      <a:gd name="connsiteX0" fmla="*/ 68 w 2741132"/>
                      <a:gd name="connsiteY0" fmla="*/ 29 h 171450"/>
                      <a:gd name="connsiteX1" fmla="*/ 2741201 w 2741132"/>
                      <a:gd name="connsiteY1" fmla="*/ 29 h 171450"/>
                      <a:gd name="connsiteX2" fmla="*/ 2741201 w 2741132"/>
                      <a:gd name="connsiteY2" fmla="*/ 171479 h 171450"/>
                      <a:gd name="connsiteX3" fmla="*/ 68 w 2741132"/>
                      <a:gd name="connsiteY3" fmla="*/ 171479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41132" h="171450">
                        <a:moveTo>
                          <a:pt x="68" y="29"/>
                        </a:moveTo>
                        <a:lnTo>
                          <a:pt x="2741201" y="29"/>
                        </a:lnTo>
                        <a:lnTo>
                          <a:pt x="2741201" y="171479"/>
                        </a:lnTo>
                        <a:lnTo>
                          <a:pt x="68" y="171479"/>
                        </a:lnTo>
                        <a:close/>
                      </a:path>
                    </a:pathLst>
                  </a:custGeom>
                  <a:solidFill>
                    <a:srgbClr val="4C78A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000"/>
                  </a:p>
                </p:txBody>
              </p:sp>
              <p:sp>
                <p:nvSpPr>
                  <p:cNvPr id="771" name="Freeform: Shape 770">
                    <a:extLst>
                      <a:ext uri="{FF2B5EF4-FFF2-40B4-BE49-F238E27FC236}">
                        <a16:creationId xmlns:a16="http://schemas.microsoft.com/office/drawing/2014/main" id="{7449D2AB-562D-4192-B639-87552626633A}"/>
                      </a:ext>
                    </a:extLst>
                  </p:cNvPr>
                  <p:cNvSpPr/>
                  <p:nvPr/>
                </p:nvSpPr>
                <p:spPr>
                  <a:xfrm>
                    <a:off x="821264" y="1720595"/>
                    <a:ext cx="1728349" cy="171450"/>
                  </a:xfrm>
                  <a:custGeom>
                    <a:avLst/>
                    <a:gdLst>
                      <a:gd name="connsiteX0" fmla="*/ 68 w 1728349"/>
                      <a:gd name="connsiteY0" fmla="*/ 29 h 171450"/>
                      <a:gd name="connsiteX1" fmla="*/ 1728417 w 1728349"/>
                      <a:gd name="connsiteY1" fmla="*/ 29 h 171450"/>
                      <a:gd name="connsiteX2" fmla="*/ 1728417 w 1728349"/>
                      <a:gd name="connsiteY2" fmla="*/ 171479 h 171450"/>
                      <a:gd name="connsiteX3" fmla="*/ 68 w 1728349"/>
                      <a:gd name="connsiteY3" fmla="*/ 171479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8349" h="171450">
                        <a:moveTo>
                          <a:pt x="68" y="29"/>
                        </a:moveTo>
                        <a:lnTo>
                          <a:pt x="1728417" y="29"/>
                        </a:lnTo>
                        <a:lnTo>
                          <a:pt x="1728417" y="171479"/>
                        </a:lnTo>
                        <a:lnTo>
                          <a:pt x="68" y="171479"/>
                        </a:lnTo>
                        <a:close/>
                      </a:path>
                    </a:pathLst>
                  </a:custGeom>
                  <a:solidFill>
                    <a:srgbClr val="4C78A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000"/>
                  </a:p>
                </p:txBody>
              </p:sp>
            </p:grpSp>
          </p:grpSp>
        </p:grpSp>
        <p:grpSp>
          <p:nvGrpSpPr>
            <p:cNvPr id="772" name="Graphic 2">
              <a:extLst>
                <a:ext uri="{FF2B5EF4-FFF2-40B4-BE49-F238E27FC236}">
                  <a16:creationId xmlns:a16="http://schemas.microsoft.com/office/drawing/2014/main" id="{0BECFED2-F0C2-407F-9D40-3DC158E95A85}"/>
                </a:ext>
              </a:extLst>
            </p:cNvPr>
            <p:cNvGrpSpPr/>
            <p:nvPr/>
          </p:nvGrpSpPr>
          <p:grpSpPr>
            <a:xfrm>
              <a:off x="3888314" y="1525332"/>
              <a:ext cx="2862262" cy="381000"/>
              <a:chOff x="3888314" y="1525332"/>
              <a:chExt cx="2862262" cy="381000"/>
            </a:xfrm>
          </p:grpSpPr>
          <p:sp>
            <p:nvSpPr>
              <p:cNvPr id="773" name="Freeform: Shape 772">
                <a:extLst>
                  <a:ext uri="{FF2B5EF4-FFF2-40B4-BE49-F238E27FC236}">
                    <a16:creationId xmlns:a16="http://schemas.microsoft.com/office/drawing/2014/main" id="{7638F736-FE35-4B20-8A0F-84D0F80D7C75}"/>
                  </a:ext>
                </a:extLst>
              </p:cNvPr>
              <p:cNvSpPr/>
              <p:nvPr/>
            </p:nvSpPr>
            <p:spPr>
              <a:xfrm>
                <a:off x="3893076" y="1525332"/>
                <a:ext cx="2857500" cy="381000"/>
              </a:xfrm>
              <a:custGeom>
                <a:avLst/>
                <a:gdLst>
                  <a:gd name="connsiteX0" fmla="*/ 390 w 2857500"/>
                  <a:gd name="connsiteY0" fmla="*/ 29 h 381000"/>
                  <a:gd name="connsiteX1" fmla="*/ 2857890 w 2857500"/>
                  <a:gd name="connsiteY1" fmla="*/ 29 h 381000"/>
                  <a:gd name="connsiteX2" fmla="*/ 2857890 w 2857500"/>
                  <a:gd name="connsiteY2" fmla="*/ 381029 h 381000"/>
                  <a:gd name="connsiteX3" fmla="*/ 390 w 2857500"/>
                  <a:gd name="connsiteY3" fmla="*/ 381029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00" h="381000">
                    <a:moveTo>
                      <a:pt x="390" y="29"/>
                    </a:moveTo>
                    <a:lnTo>
                      <a:pt x="2857890" y="29"/>
                    </a:lnTo>
                    <a:lnTo>
                      <a:pt x="2857890" y="381029"/>
                    </a:lnTo>
                    <a:lnTo>
                      <a:pt x="390" y="38102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DDDDD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00"/>
              </a:p>
            </p:txBody>
          </p:sp>
          <p:grpSp>
            <p:nvGrpSpPr>
              <p:cNvPr id="774" name="Graphic 2">
                <a:extLst>
                  <a:ext uri="{FF2B5EF4-FFF2-40B4-BE49-F238E27FC236}">
                    <a16:creationId xmlns:a16="http://schemas.microsoft.com/office/drawing/2014/main" id="{430B5B96-D1D0-49F8-9B67-57A01277367E}"/>
                  </a:ext>
                </a:extLst>
              </p:cNvPr>
              <p:cNvGrpSpPr/>
              <p:nvPr/>
            </p:nvGrpSpPr>
            <p:grpSpPr>
              <a:xfrm>
                <a:off x="3888314" y="1525332"/>
                <a:ext cx="2862262" cy="381000"/>
                <a:chOff x="3888314" y="1525332"/>
                <a:chExt cx="2862262" cy="381000"/>
              </a:xfrm>
            </p:grpSpPr>
            <p:grpSp>
              <p:nvGrpSpPr>
                <p:cNvPr id="775" name="Graphic 2">
                  <a:extLst>
                    <a:ext uri="{FF2B5EF4-FFF2-40B4-BE49-F238E27FC236}">
                      <a16:creationId xmlns:a16="http://schemas.microsoft.com/office/drawing/2014/main" id="{BB2FCA36-BA52-49B6-8AE9-80386DA5A9A6}"/>
                    </a:ext>
                  </a:extLst>
                </p:cNvPr>
                <p:cNvGrpSpPr/>
                <p:nvPr/>
              </p:nvGrpSpPr>
              <p:grpSpPr>
                <a:xfrm>
                  <a:off x="3893076" y="1525332"/>
                  <a:ext cx="2857500" cy="381000"/>
                  <a:chOff x="3893076" y="1525332"/>
                  <a:chExt cx="2857500" cy="381000"/>
                </a:xfrm>
                <a:noFill/>
              </p:grpSpPr>
              <p:sp>
                <p:nvSpPr>
                  <p:cNvPr id="776" name="Freeform: Shape 775">
                    <a:extLst>
                      <a:ext uri="{FF2B5EF4-FFF2-40B4-BE49-F238E27FC236}">
                        <a16:creationId xmlns:a16="http://schemas.microsoft.com/office/drawing/2014/main" id="{CA6E7D78-A062-43AD-AFFB-89BC3E2CE3E6}"/>
                      </a:ext>
                    </a:extLst>
                  </p:cNvPr>
                  <p:cNvSpPr/>
                  <p:nvPr/>
                </p:nvSpPr>
                <p:spPr>
                  <a:xfrm>
                    <a:off x="3893076" y="1906332"/>
                    <a:ext cx="9525" cy="9525"/>
                  </a:xfrm>
                  <a:custGeom>
                    <a:avLst/>
                    <a:gdLst>
                      <a:gd name="connsiteX0" fmla="*/ 391 w 9525"/>
                      <a:gd name="connsiteY0" fmla="*/ 70 h 9525"/>
                      <a:gd name="connsiteX1" fmla="*/ 391 w 9525"/>
                      <a:gd name="connsiteY1" fmla="*/ 70 h 9525"/>
                      <a:gd name="connsiteX2" fmla="*/ 391 w 9525"/>
                      <a:gd name="connsiteY2" fmla="*/ 70 h 9525"/>
                      <a:gd name="connsiteX3" fmla="*/ 391 w 9525"/>
                      <a:gd name="connsiteY3" fmla="*/ 7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" h="9525">
                        <a:moveTo>
                          <a:pt x="391" y="70"/>
                        </a:moveTo>
                        <a:lnTo>
                          <a:pt x="391" y="70"/>
                        </a:lnTo>
                        <a:lnTo>
                          <a:pt x="391" y="70"/>
                        </a:lnTo>
                        <a:lnTo>
                          <a:pt x="391" y="70"/>
                        </a:lnTo>
                        <a:close/>
                      </a:path>
                    </a:pathLst>
                  </a:custGeom>
                  <a:no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000"/>
                  </a:p>
                </p:txBody>
              </p:sp>
              <p:grpSp>
                <p:nvGrpSpPr>
                  <p:cNvPr id="777" name="Graphic 2">
                    <a:extLst>
                      <a:ext uri="{FF2B5EF4-FFF2-40B4-BE49-F238E27FC236}">
                        <a16:creationId xmlns:a16="http://schemas.microsoft.com/office/drawing/2014/main" id="{545E8CF3-6548-4B69-8B8B-1DEDD7CFA7A5}"/>
                      </a:ext>
                    </a:extLst>
                  </p:cNvPr>
                  <p:cNvGrpSpPr/>
                  <p:nvPr/>
                </p:nvGrpSpPr>
                <p:grpSpPr>
                  <a:xfrm>
                    <a:off x="3893076" y="1525332"/>
                    <a:ext cx="2857500" cy="381000"/>
                    <a:chOff x="3893076" y="1525332"/>
                    <a:chExt cx="2857500" cy="381000"/>
                  </a:xfrm>
                </p:grpSpPr>
                <p:sp>
                  <p:nvSpPr>
                    <p:cNvPr id="778" name="Freeform: Shape 777">
                      <a:extLst>
                        <a:ext uri="{FF2B5EF4-FFF2-40B4-BE49-F238E27FC236}">
                          <a16:creationId xmlns:a16="http://schemas.microsoft.com/office/drawing/2014/main" id="{45057DBC-C3C3-4A37-9C86-C747859D45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3076" y="1525332"/>
                      <a:ext cx="9525" cy="381000"/>
                    </a:xfrm>
                    <a:custGeom>
                      <a:avLst/>
                      <a:gdLst>
                        <a:gd name="connsiteX0" fmla="*/ 391 w 9525"/>
                        <a:gd name="connsiteY0" fmla="*/ 381070 h 381000"/>
                        <a:gd name="connsiteX1" fmla="*/ 391 w 9525"/>
                        <a:gd name="connsiteY1" fmla="*/ 70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391" y="381070"/>
                          </a:moveTo>
                          <a:lnTo>
                            <a:pt x="391" y="70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779" name="Freeform: Shape 778">
                      <a:extLst>
                        <a:ext uri="{FF2B5EF4-FFF2-40B4-BE49-F238E27FC236}">
                          <a16:creationId xmlns:a16="http://schemas.microsoft.com/office/drawing/2014/main" id="{93FA7DA5-C3D2-40D4-9C1B-21E8B38EF1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50251" y="1525332"/>
                      <a:ext cx="9525" cy="381000"/>
                    </a:xfrm>
                    <a:custGeom>
                      <a:avLst/>
                      <a:gdLst>
                        <a:gd name="connsiteX0" fmla="*/ 418 w 9525"/>
                        <a:gd name="connsiteY0" fmla="*/ 381070 h 381000"/>
                        <a:gd name="connsiteX1" fmla="*/ 418 w 9525"/>
                        <a:gd name="connsiteY1" fmla="*/ 70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418" y="381070"/>
                          </a:moveTo>
                          <a:lnTo>
                            <a:pt x="418" y="70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780" name="Freeform: Shape 779">
                      <a:extLst>
                        <a:ext uri="{FF2B5EF4-FFF2-40B4-BE49-F238E27FC236}">
                          <a16:creationId xmlns:a16="http://schemas.microsoft.com/office/drawing/2014/main" id="{956F51CB-8FF1-4401-8E7B-714A584FD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16951" y="1525332"/>
                      <a:ext cx="9525" cy="381000"/>
                    </a:xfrm>
                    <a:custGeom>
                      <a:avLst/>
                      <a:gdLst>
                        <a:gd name="connsiteX0" fmla="*/ 446 w 9525"/>
                        <a:gd name="connsiteY0" fmla="*/ 381070 h 381000"/>
                        <a:gd name="connsiteX1" fmla="*/ 446 w 9525"/>
                        <a:gd name="connsiteY1" fmla="*/ 70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446" y="381070"/>
                          </a:moveTo>
                          <a:lnTo>
                            <a:pt x="446" y="70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781" name="Freeform: Shape 780">
                      <a:extLst>
                        <a:ext uri="{FF2B5EF4-FFF2-40B4-BE49-F238E27FC236}">
                          <a16:creationId xmlns:a16="http://schemas.microsoft.com/office/drawing/2014/main" id="{EB8B1F5F-8CBB-44D8-94E2-74E2198697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74126" y="1525332"/>
                      <a:ext cx="9525" cy="381000"/>
                    </a:xfrm>
                    <a:custGeom>
                      <a:avLst/>
                      <a:gdLst>
                        <a:gd name="connsiteX0" fmla="*/ 473 w 9525"/>
                        <a:gd name="connsiteY0" fmla="*/ 381070 h 381000"/>
                        <a:gd name="connsiteX1" fmla="*/ 473 w 9525"/>
                        <a:gd name="connsiteY1" fmla="*/ 70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473" y="381070"/>
                          </a:moveTo>
                          <a:lnTo>
                            <a:pt x="473" y="70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782" name="Freeform: Shape 781">
                      <a:extLst>
                        <a:ext uri="{FF2B5EF4-FFF2-40B4-BE49-F238E27FC236}">
                          <a16:creationId xmlns:a16="http://schemas.microsoft.com/office/drawing/2014/main" id="{09DCD308-3C3D-4A7C-AEE8-9A23D06502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31301" y="1525332"/>
                      <a:ext cx="9525" cy="381000"/>
                    </a:xfrm>
                    <a:custGeom>
                      <a:avLst/>
                      <a:gdLst>
                        <a:gd name="connsiteX0" fmla="*/ 500 w 9525"/>
                        <a:gd name="connsiteY0" fmla="*/ 381070 h 381000"/>
                        <a:gd name="connsiteX1" fmla="*/ 500 w 9525"/>
                        <a:gd name="connsiteY1" fmla="*/ 70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500" y="381070"/>
                          </a:moveTo>
                          <a:lnTo>
                            <a:pt x="500" y="70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783" name="Freeform: Shape 782">
                      <a:extLst>
                        <a:ext uri="{FF2B5EF4-FFF2-40B4-BE49-F238E27FC236}">
                          <a16:creationId xmlns:a16="http://schemas.microsoft.com/office/drawing/2014/main" id="{4B5F4B2D-DD51-4978-9EB9-2D9FC7A7CD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88476" y="1525332"/>
                      <a:ext cx="9525" cy="381000"/>
                    </a:xfrm>
                    <a:custGeom>
                      <a:avLst/>
                      <a:gdLst>
                        <a:gd name="connsiteX0" fmla="*/ 527 w 9525"/>
                        <a:gd name="connsiteY0" fmla="*/ 381070 h 381000"/>
                        <a:gd name="connsiteX1" fmla="*/ 527 w 9525"/>
                        <a:gd name="connsiteY1" fmla="*/ 70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527" y="381070"/>
                          </a:moveTo>
                          <a:lnTo>
                            <a:pt x="527" y="70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784" name="Freeform: Shape 783">
                      <a:extLst>
                        <a:ext uri="{FF2B5EF4-FFF2-40B4-BE49-F238E27FC236}">
                          <a16:creationId xmlns:a16="http://schemas.microsoft.com/office/drawing/2014/main" id="{580C5B31-EBE5-4430-9374-0CFAA2E267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55176" y="1525332"/>
                      <a:ext cx="9525" cy="381000"/>
                    </a:xfrm>
                    <a:custGeom>
                      <a:avLst/>
                      <a:gdLst>
                        <a:gd name="connsiteX0" fmla="*/ 555 w 9525"/>
                        <a:gd name="connsiteY0" fmla="*/ 381070 h 381000"/>
                        <a:gd name="connsiteX1" fmla="*/ 555 w 9525"/>
                        <a:gd name="connsiteY1" fmla="*/ 70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555" y="381070"/>
                          </a:moveTo>
                          <a:lnTo>
                            <a:pt x="555" y="70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785" name="Freeform: Shape 784">
                      <a:extLst>
                        <a:ext uri="{FF2B5EF4-FFF2-40B4-BE49-F238E27FC236}">
                          <a16:creationId xmlns:a16="http://schemas.microsoft.com/office/drawing/2014/main" id="{C7DB151B-3798-497A-AA8A-F617B17221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12351" y="1525332"/>
                      <a:ext cx="9525" cy="381000"/>
                    </a:xfrm>
                    <a:custGeom>
                      <a:avLst/>
                      <a:gdLst>
                        <a:gd name="connsiteX0" fmla="*/ 582 w 9525"/>
                        <a:gd name="connsiteY0" fmla="*/ 381070 h 381000"/>
                        <a:gd name="connsiteX1" fmla="*/ 582 w 9525"/>
                        <a:gd name="connsiteY1" fmla="*/ 70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582" y="381070"/>
                          </a:moveTo>
                          <a:lnTo>
                            <a:pt x="582" y="70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786" name="Freeform: Shape 785">
                      <a:extLst>
                        <a:ext uri="{FF2B5EF4-FFF2-40B4-BE49-F238E27FC236}">
                          <a16:creationId xmlns:a16="http://schemas.microsoft.com/office/drawing/2014/main" id="{E4370A05-CD63-4B70-BAEF-8BE72F2DAB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26" y="1525332"/>
                      <a:ext cx="9525" cy="381000"/>
                    </a:xfrm>
                    <a:custGeom>
                      <a:avLst/>
                      <a:gdLst>
                        <a:gd name="connsiteX0" fmla="*/ 609 w 9525"/>
                        <a:gd name="connsiteY0" fmla="*/ 381070 h 381000"/>
                        <a:gd name="connsiteX1" fmla="*/ 609 w 9525"/>
                        <a:gd name="connsiteY1" fmla="*/ 70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609" y="381070"/>
                          </a:moveTo>
                          <a:lnTo>
                            <a:pt x="609" y="70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787" name="Freeform: Shape 786">
                      <a:extLst>
                        <a:ext uri="{FF2B5EF4-FFF2-40B4-BE49-F238E27FC236}">
                          <a16:creationId xmlns:a16="http://schemas.microsoft.com/office/drawing/2014/main" id="{5200A103-EB9C-4ACA-B70F-C8F6E9B35B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26701" y="1525332"/>
                      <a:ext cx="9525" cy="381000"/>
                    </a:xfrm>
                    <a:custGeom>
                      <a:avLst/>
                      <a:gdLst>
                        <a:gd name="connsiteX0" fmla="*/ 636 w 9525"/>
                        <a:gd name="connsiteY0" fmla="*/ 381070 h 381000"/>
                        <a:gd name="connsiteX1" fmla="*/ 636 w 9525"/>
                        <a:gd name="connsiteY1" fmla="*/ 70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636" y="381070"/>
                          </a:moveTo>
                          <a:lnTo>
                            <a:pt x="636" y="70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788" name="Freeform: Shape 787">
                      <a:extLst>
                        <a:ext uri="{FF2B5EF4-FFF2-40B4-BE49-F238E27FC236}">
                          <a16:creationId xmlns:a16="http://schemas.microsoft.com/office/drawing/2014/main" id="{6A6DC03E-EC47-497E-B463-B9C6D6954D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93401" y="1525332"/>
                      <a:ext cx="9525" cy="381000"/>
                    </a:xfrm>
                    <a:custGeom>
                      <a:avLst/>
                      <a:gdLst>
                        <a:gd name="connsiteX0" fmla="*/ 664 w 9525"/>
                        <a:gd name="connsiteY0" fmla="*/ 381070 h 381000"/>
                        <a:gd name="connsiteX1" fmla="*/ 664 w 9525"/>
                        <a:gd name="connsiteY1" fmla="*/ 70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664" y="381070"/>
                          </a:moveTo>
                          <a:lnTo>
                            <a:pt x="664" y="70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789" name="Freeform: Shape 788">
                      <a:extLst>
                        <a:ext uri="{FF2B5EF4-FFF2-40B4-BE49-F238E27FC236}">
                          <a16:creationId xmlns:a16="http://schemas.microsoft.com/office/drawing/2014/main" id="{E31F77D4-CB90-4D0E-84F6-2C0459F82A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50576" y="1525332"/>
                      <a:ext cx="9525" cy="381000"/>
                    </a:xfrm>
                    <a:custGeom>
                      <a:avLst/>
                      <a:gdLst>
                        <a:gd name="connsiteX0" fmla="*/ 691 w 9525"/>
                        <a:gd name="connsiteY0" fmla="*/ 381070 h 381000"/>
                        <a:gd name="connsiteX1" fmla="*/ 691 w 9525"/>
                        <a:gd name="connsiteY1" fmla="*/ 70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381000">
                          <a:moveTo>
                            <a:pt x="691" y="381070"/>
                          </a:moveTo>
                          <a:lnTo>
                            <a:pt x="691" y="70"/>
                          </a:lnTo>
                        </a:path>
                      </a:pathLst>
                    </a:custGeom>
                    <a:ln w="9525" cap="flat">
                      <a:solidFill>
                        <a:srgbClr val="DDDDD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1000"/>
                    </a:p>
                  </p:txBody>
                </p:sp>
              </p:grpSp>
            </p:grpSp>
            <p:grpSp>
              <p:nvGrpSpPr>
                <p:cNvPr id="790" name="Graphic 2">
                  <a:extLst>
                    <a:ext uri="{FF2B5EF4-FFF2-40B4-BE49-F238E27FC236}">
                      <a16:creationId xmlns:a16="http://schemas.microsoft.com/office/drawing/2014/main" id="{AD9648CE-A994-41BE-BBBB-6E233B920539}"/>
                    </a:ext>
                  </a:extLst>
                </p:cNvPr>
                <p:cNvGrpSpPr/>
                <p:nvPr/>
              </p:nvGrpSpPr>
              <p:grpSpPr>
                <a:xfrm>
                  <a:off x="3888314" y="1530095"/>
                  <a:ext cx="1332547" cy="361950"/>
                  <a:chOff x="3888314" y="1530095"/>
                  <a:chExt cx="1332547" cy="361950"/>
                </a:xfrm>
                <a:solidFill>
                  <a:srgbClr val="4C78A8"/>
                </a:solidFill>
              </p:grpSpPr>
              <p:sp>
                <p:nvSpPr>
                  <p:cNvPr id="791" name="Freeform: Shape 790">
                    <a:extLst>
                      <a:ext uri="{FF2B5EF4-FFF2-40B4-BE49-F238E27FC236}">
                        <a16:creationId xmlns:a16="http://schemas.microsoft.com/office/drawing/2014/main" id="{A19D0072-9ADC-4FD7-AD7E-A9D1DBD3B74D}"/>
                      </a:ext>
                    </a:extLst>
                  </p:cNvPr>
                  <p:cNvSpPr/>
                  <p:nvPr/>
                </p:nvSpPr>
                <p:spPr>
                  <a:xfrm>
                    <a:off x="3888314" y="1530095"/>
                    <a:ext cx="1332547" cy="171450"/>
                  </a:xfrm>
                  <a:custGeom>
                    <a:avLst/>
                    <a:gdLst>
                      <a:gd name="connsiteX0" fmla="*/ 390 w 1332547"/>
                      <a:gd name="connsiteY0" fmla="*/ 29 h 171450"/>
                      <a:gd name="connsiteX1" fmla="*/ 1332938 w 1332547"/>
                      <a:gd name="connsiteY1" fmla="*/ 29 h 171450"/>
                      <a:gd name="connsiteX2" fmla="*/ 1332938 w 1332547"/>
                      <a:gd name="connsiteY2" fmla="*/ 171479 h 171450"/>
                      <a:gd name="connsiteX3" fmla="*/ 390 w 1332547"/>
                      <a:gd name="connsiteY3" fmla="*/ 171479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2547" h="171450">
                        <a:moveTo>
                          <a:pt x="390" y="29"/>
                        </a:moveTo>
                        <a:lnTo>
                          <a:pt x="1332938" y="29"/>
                        </a:lnTo>
                        <a:lnTo>
                          <a:pt x="1332938" y="171479"/>
                        </a:lnTo>
                        <a:lnTo>
                          <a:pt x="390" y="171479"/>
                        </a:lnTo>
                        <a:close/>
                      </a:path>
                    </a:pathLst>
                  </a:custGeom>
                  <a:solidFill>
                    <a:srgbClr val="4C78A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000"/>
                  </a:p>
                </p:txBody>
              </p:sp>
              <p:sp>
                <p:nvSpPr>
                  <p:cNvPr id="792" name="Freeform: Shape 791">
                    <a:extLst>
                      <a:ext uri="{FF2B5EF4-FFF2-40B4-BE49-F238E27FC236}">
                        <a16:creationId xmlns:a16="http://schemas.microsoft.com/office/drawing/2014/main" id="{91DCC3CD-8493-4A90-968A-C3CC74F150CE}"/>
                      </a:ext>
                    </a:extLst>
                  </p:cNvPr>
                  <p:cNvSpPr/>
                  <p:nvPr/>
                </p:nvSpPr>
                <p:spPr>
                  <a:xfrm>
                    <a:off x="3888314" y="1720595"/>
                    <a:ext cx="878084" cy="171450"/>
                  </a:xfrm>
                  <a:custGeom>
                    <a:avLst/>
                    <a:gdLst>
                      <a:gd name="connsiteX0" fmla="*/ 390 w 878084"/>
                      <a:gd name="connsiteY0" fmla="*/ 29 h 171450"/>
                      <a:gd name="connsiteX1" fmla="*/ 878474 w 878084"/>
                      <a:gd name="connsiteY1" fmla="*/ 29 h 171450"/>
                      <a:gd name="connsiteX2" fmla="*/ 878474 w 878084"/>
                      <a:gd name="connsiteY2" fmla="*/ 171479 h 171450"/>
                      <a:gd name="connsiteX3" fmla="*/ 390 w 878084"/>
                      <a:gd name="connsiteY3" fmla="*/ 171479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8084" h="171450">
                        <a:moveTo>
                          <a:pt x="390" y="29"/>
                        </a:moveTo>
                        <a:lnTo>
                          <a:pt x="878474" y="29"/>
                        </a:lnTo>
                        <a:lnTo>
                          <a:pt x="878474" y="171479"/>
                        </a:lnTo>
                        <a:lnTo>
                          <a:pt x="390" y="171479"/>
                        </a:lnTo>
                        <a:close/>
                      </a:path>
                    </a:pathLst>
                  </a:custGeom>
                  <a:solidFill>
                    <a:srgbClr val="4C78A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000"/>
                  </a:p>
                </p:txBody>
              </p:sp>
            </p:grpSp>
          </p:grpSp>
        </p:grpSp>
      </p:grpSp>
      <p:grpSp>
        <p:nvGrpSpPr>
          <p:cNvPr id="793" name="Group 792">
            <a:extLst>
              <a:ext uri="{FF2B5EF4-FFF2-40B4-BE49-F238E27FC236}">
                <a16:creationId xmlns:a16="http://schemas.microsoft.com/office/drawing/2014/main" id="{7EEDFE17-6954-4719-BBCD-F615E3EEFF09}"/>
              </a:ext>
            </a:extLst>
          </p:cNvPr>
          <p:cNvGrpSpPr/>
          <p:nvPr/>
        </p:nvGrpSpPr>
        <p:grpSpPr>
          <a:xfrm>
            <a:off x="698844" y="1944032"/>
            <a:ext cx="2941400" cy="246221"/>
            <a:chOff x="503304" y="2372454"/>
            <a:chExt cx="2941400" cy="246221"/>
          </a:xfrm>
        </p:grpSpPr>
        <p:sp>
          <p:nvSpPr>
            <p:cNvPr id="794" name="TextBox 793">
              <a:extLst>
                <a:ext uri="{FF2B5EF4-FFF2-40B4-BE49-F238E27FC236}">
                  <a16:creationId xmlns:a16="http://schemas.microsoft.com/office/drawing/2014/main" id="{AEA16F13-2609-4563-8C2A-91215867CA46}"/>
                </a:ext>
              </a:extLst>
            </p:cNvPr>
            <p:cNvSpPr txBox="1"/>
            <p:nvPr/>
          </p:nvSpPr>
          <p:spPr>
            <a:xfrm>
              <a:off x="503304" y="2372454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0</a:t>
              </a:r>
            </a:p>
          </p:txBody>
        </p:sp>
        <p:sp>
          <p:nvSpPr>
            <p:cNvPr id="795" name="TextBox 794">
              <a:extLst>
                <a:ext uri="{FF2B5EF4-FFF2-40B4-BE49-F238E27FC236}">
                  <a16:creationId xmlns:a16="http://schemas.microsoft.com/office/drawing/2014/main" id="{C2041575-7C86-46D9-BA23-5301EF999F9A}"/>
                </a:ext>
              </a:extLst>
            </p:cNvPr>
            <p:cNvSpPr txBox="1"/>
            <p:nvPr/>
          </p:nvSpPr>
          <p:spPr>
            <a:xfrm>
              <a:off x="933652" y="2372454"/>
              <a:ext cx="4395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100k</a:t>
              </a:r>
            </a:p>
          </p:txBody>
        </p:sp>
        <p:sp>
          <p:nvSpPr>
            <p:cNvPr id="797" name="TextBox 796">
              <a:extLst>
                <a:ext uri="{FF2B5EF4-FFF2-40B4-BE49-F238E27FC236}">
                  <a16:creationId xmlns:a16="http://schemas.microsoft.com/office/drawing/2014/main" id="{374547BE-A87F-4560-8582-E89818385B74}"/>
                </a:ext>
              </a:extLst>
            </p:cNvPr>
            <p:cNvSpPr txBox="1"/>
            <p:nvPr/>
          </p:nvSpPr>
          <p:spPr>
            <a:xfrm>
              <a:off x="1448191" y="2372454"/>
              <a:ext cx="4395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200k</a:t>
              </a:r>
            </a:p>
          </p:txBody>
        </p:sp>
        <p:sp>
          <p:nvSpPr>
            <p:cNvPr id="798" name="TextBox 797">
              <a:extLst>
                <a:ext uri="{FF2B5EF4-FFF2-40B4-BE49-F238E27FC236}">
                  <a16:creationId xmlns:a16="http://schemas.microsoft.com/office/drawing/2014/main" id="{3B277E42-1E9B-46B0-9F57-B99A1BFC6989}"/>
                </a:ext>
              </a:extLst>
            </p:cNvPr>
            <p:cNvSpPr txBox="1"/>
            <p:nvPr/>
          </p:nvSpPr>
          <p:spPr>
            <a:xfrm>
              <a:off x="1975533" y="2372454"/>
              <a:ext cx="4395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300k</a:t>
              </a:r>
            </a:p>
          </p:txBody>
        </p:sp>
        <p:sp>
          <p:nvSpPr>
            <p:cNvPr id="799" name="TextBox 798">
              <a:extLst>
                <a:ext uri="{FF2B5EF4-FFF2-40B4-BE49-F238E27FC236}">
                  <a16:creationId xmlns:a16="http://schemas.microsoft.com/office/drawing/2014/main" id="{B8B850E2-2743-4C94-83EA-C775BB69B65B}"/>
                </a:ext>
              </a:extLst>
            </p:cNvPr>
            <p:cNvSpPr txBox="1"/>
            <p:nvPr/>
          </p:nvSpPr>
          <p:spPr>
            <a:xfrm>
              <a:off x="2484543" y="2372454"/>
              <a:ext cx="4395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400k</a:t>
              </a:r>
            </a:p>
          </p:txBody>
        </p:sp>
        <p:sp>
          <p:nvSpPr>
            <p:cNvPr id="801" name="TextBox 800">
              <a:extLst>
                <a:ext uri="{FF2B5EF4-FFF2-40B4-BE49-F238E27FC236}">
                  <a16:creationId xmlns:a16="http://schemas.microsoft.com/office/drawing/2014/main" id="{39FAAD54-D021-4DAD-B3B4-09058DE67704}"/>
                </a:ext>
              </a:extLst>
            </p:cNvPr>
            <p:cNvSpPr txBox="1"/>
            <p:nvPr/>
          </p:nvSpPr>
          <p:spPr>
            <a:xfrm>
              <a:off x="3005160" y="2372454"/>
              <a:ext cx="4395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500k</a:t>
              </a:r>
            </a:p>
          </p:txBody>
        </p:sp>
      </p:grpSp>
      <p:grpSp>
        <p:nvGrpSpPr>
          <p:cNvPr id="802" name="Group 801">
            <a:extLst>
              <a:ext uri="{FF2B5EF4-FFF2-40B4-BE49-F238E27FC236}">
                <a16:creationId xmlns:a16="http://schemas.microsoft.com/office/drawing/2014/main" id="{63631DE9-C355-4E0A-8E02-B80A6DD2655E}"/>
              </a:ext>
            </a:extLst>
          </p:cNvPr>
          <p:cNvGrpSpPr/>
          <p:nvPr/>
        </p:nvGrpSpPr>
        <p:grpSpPr>
          <a:xfrm>
            <a:off x="3773091" y="1944032"/>
            <a:ext cx="2941400" cy="246221"/>
            <a:chOff x="503304" y="2372454"/>
            <a:chExt cx="2941400" cy="246221"/>
          </a:xfrm>
        </p:grpSpPr>
        <p:sp>
          <p:nvSpPr>
            <p:cNvPr id="803" name="TextBox 802">
              <a:extLst>
                <a:ext uri="{FF2B5EF4-FFF2-40B4-BE49-F238E27FC236}">
                  <a16:creationId xmlns:a16="http://schemas.microsoft.com/office/drawing/2014/main" id="{5BCB2F56-38A5-4881-8DAF-2E2809DEA9CF}"/>
                </a:ext>
              </a:extLst>
            </p:cNvPr>
            <p:cNvSpPr txBox="1"/>
            <p:nvPr/>
          </p:nvSpPr>
          <p:spPr>
            <a:xfrm>
              <a:off x="503304" y="2372454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0</a:t>
              </a:r>
            </a:p>
          </p:txBody>
        </p:sp>
        <p:sp>
          <p:nvSpPr>
            <p:cNvPr id="804" name="TextBox 803">
              <a:extLst>
                <a:ext uri="{FF2B5EF4-FFF2-40B4-BE49-F238E27FC236}">
                  <a16:creationId xmlns:a16="http://schemas.microsoft.com/office/drawing/2014/main" id="{56C4A2AA-66E3-41D5-A969-3B9B09CEAC29}"/>
                </a:ext>
              </a:extLst>
            </p:cNvPr>
            <p:cNvSpPr txBox="1"/>
            <p:nvPr/>
          </p:nvSpPr>
          <p:spPr>
            <a:xfrm>
              <a:off x="933652" y="2372454"/>
              <a:ext cx="4395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100k</a:t>
              </a:r>
            </a:p>
          </p:txBody>
        </p:sp>
        <p:sp>
          <p:nvSpPr>
            <p:cNvPr id="805" name="TextBox 804">
              <a:extLst>
                <a:ext uri="{FF2B5EF4-FFF2-40B4-BE49-F238E27FC236}">
                  <a16:creationId xmlns:a16="http://schemas.microsoft.com/office/drawing/2014/main" id="{0D83A5A2-671A-47F8-A99A-BF6AD6E7B711}"/>
                </a:ext>
              </a:extLst>
            </p:cNvPr>
            <p:cNvSpPr txBox="1"/>
            <p:nvPr/>
          </p:nvSpPr>
          <p:spPr>
            <a:xfrm>
              <a:off x="1448191" y="2372454"/>
              <a:ext cx="4395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200k</a:t>
              </a:r>
            </a:p>
          </p:txBody>
        </p:sp>
        <p:sp>
          <p:nvSpPr>
            <p:cNvPr id="806" name="TextBox 805">
              <a:extLst>
                <a:ext uri="{FF2B5EF4-FFF2-40B4-BE49-F238E27FC236}">
                  <a16:creationId xmlns:a16="http://schemas.microsoft.com/office/drawing/2014/main" id="{C7AF1D41-9876-425B-82E2-9A611CDD7957}"/>
                </a:ext>
              </a:extLst>
            </p:cNvPr>
            <p:cNvSpPr txBox="1"/>
            <p:nvPr/>
          </p:nvSpPr>
          <p:spPr>
            <a:xfrm>
              <a:off x="1975533" y="2372454"/>
              <a:ext cx="4395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300k</a:t>
              </a:r>
            </a:p>
          </p:txBody>
        </p:sp>
        <p:sp>
          <p:nvSpPr>
            <p:cNvPr id="807" name="TextBox 806">
              <a:extLst>
                <a:ext uri="{FF2B5EF4-FFF2-40B4-BE49-F238E27FC236}">
                  <a16:creationId xmlns:a16="http://schemas.microsoft.com/office/drawing/2014/main" id="{3EF60DC0-9CA8-4F7A-8EE7-DBFEE32E1034}"/>
                </a:ext>
              </a:extLst>
            </p:cNvPr>
            <p:cNvSpPr txBox="1"/>
            <p:nvPr/>
          </p:nvSpPr>
          <p:spPr>
            <a:xfrm>
              <a:off x="2484543" y="2372454"/>
              <a:ext cx="4395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400k</a:t>
              </a:r>
            </a:p>
          </p:txBody>
        </p:sp>
        <p:sp>
          <p:nvSpPr>
            <p:cNvPr id="808" name="TextBox 807">
              <a:extLst>
                <a:ext uri="{FF2B5EF4-FFF2-40B4-BE49-F238E27FC236}">
                  <a16:creationId xmlns:a16="http://schemas.microsoft.com/office/drawing/2014/main" id="{ECE28B34-35B7-4130-8A7B-2E3CD4497DF8}"/>
                </a:ext>
              </a:extLst>
            </p:cNvPr>
            <p:cNvSpPr txBox="1"/>
            <p:nvPr/>
          </p:nvSpPr>
          <p:spPr>
            <a:xfrm>
              <a:off x="3005160" y="2372454"/>
              <a:ext cx="4395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500k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1056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6E3A95-CB84-4F0D-ADC5-B8B2DDD10165}"/>
              </a:ext>
            </a:extLst>
          </p:cNvPr>
          <p:cNvSpPr txBox="1"/>
          <p:nvPr/>
        </p:nvSpPr>
        <p:spPr>
          <a:xfrm>
            <a:off x="265534" y="1863239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Donor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E8936A-42DE-42DB-91E8-4F02821FF6DC}"/>
              </a:ext>
            </a:extLst>
          </p:cNvPr>
          <p:cNvSpPr txBox="1"/>
          <p:nvPr/>
        </p:nvSpPr>
        <p:spPr>
          <a:xfrm>
            <a:off x="265534" y="3971972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Donor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C8840D-4987-407D-A445-43C7CCFAA3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553" b="33031"/>
          <a:stretch/>
        </p:blipFill>
        <p:spPr>
          <a:xfrm>
            <a:off x="1969709" y="1094629"/>
            <a:ext cx="2055984" cy="1901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0D27DA-4362-41E2-BD55-1BEE9CF08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606" b="33503"/>
          <a:stretch/>
        </p:blipFill>
        <p:spPr>
          <a:xfrm>
            <a:off x="3996687" y="980872"/>
            <a:ext cx="1960039" cy="19635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D2B39D-A396-49C5-AF28-3D077D1495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606" b="34679"/>
          <a:stretch/>
        </p:blipFill>
        <p:spPr>
          <a:xfrm>
            <a:off x="5996162" y="1092248"/>
            <a:ext cx="1960039" cy="18521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900FFB-9A1F-4506-AF7E-E91AADDB19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7455" r="-1" b="34194"/>
          <a:stretch/>
        </p:blipFill>
        <p:spPr>
          <a:xfrm>
            <a:off x="7945303" y="1044295"/>
            <a:ext cx="1964590" cy="19373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C7C268-2B0A-48FA-9874-7C7671F14F3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7992" t="-1" b="33195"/>
          <a:stretch/>
        </p:blipFill>
        <p:spPr>
          <a:xfrm>
            <a:off x="1969709" y="3257357"/>
            <a:ext cx="1954712" cy="19813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ADB3CE-9BC5-47A1-9AAB-790CA828E9D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7550" b="32422"/>
          <a:stretch/>
        </p:blipFill>
        <p:spPr>
          <a:xfrm>
            <a:off x="3981117" y="3302990"/>
            <a:ext cx="1960039" cy="19357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5C1273-167B-4F5E-B952-1BEC2262622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7202" b="34465"/>
          <a:stretch/>
        </p:blipFill>
        <p:spPr>
          <a:xfrm>
            <a:off x="5931015" y="3326786"/>
            <a:ext cx="2020245" cy="19357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5B229D-C07C-411F-9D8B-927C2BCC5EF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7881" b="34449"/>
          <a:stretch/>
        </p:blipFill>
        <p:spPr>
          <a:xfrm>
            <a:off x="7966632" y="3310008"/>
            <a:ext cx="1960039" cy="1952533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8EF44296-B598-4507-A6D3-05BF6964EDC2}"/>
              </a:ext>
            </a:extLst>
          </p:cNvPr>
          <p:cNvGrpSpPr/>
          <p:nvPr/>
        </p:nvGrpSpPr>
        <p:grpSpPr>
          <a:xfrm>
            <a:off x="191729" y="5061424"/>
            <a:ext cx="1343785" cy="1592487"/>
            <a:chOff x="-28955" y="4982747"/>
            <a:chExt cx="1343785" cy="1592487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A4752A6-12DF-4ADA-BBA5-6A3BB4AF3702}"/>
                </a:ext>
              </a:extLst>
            </p:cNvPr>
            <p:cNvCxnSpPr/>
            <p:nvPr/>
          </p:nvCxnSpPr>
          <p:spPr>
            <a:xfrm>
              <a:off x="647700" y="5442933"/>
              <a:ext cx="0" cy="672117"/>
            </a:xfrm>
            <a:prstGeom prst="straightConnector1">
              <a:avLst/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8E6A6E1-3D0F-4FD7-85CC-45FF07C4C2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8174" y="6110287"/>
              <a:ext cx="67665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BCC3D21-F2C0-4BC2-9A14-5E91CC83E64E}"/>
                </a:ext>
              </a:extLst>
            </p:cNvPr>
            <p:cNvSpPr txBox="1"/>
            <p:nvPr/>
          </p:nvSpPr>
          <p:spPr>
            <a:xfrm>
              <a:off x="657227" y="6115050"/>
              <a:ext cx="516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FSC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4FE21CC-7783-4C95-8CC3-FFFBC630B7D5}"/>
                </a:ext>
              </a:extLst>
            </p:cNvPr>
            <p:cNvSpPr txBox="1"/>
            <p:nvPr/>
          </p:nvSpPr>
          <p:spPr>
            <a:xfrm rot="16200000">
              <a:off x="-502033" y="5455825"/>
              <a:ext cx="15924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CD52</a:t>
              </a:r>
            </a:p>
            <a:p>
              <a:pPr algn="ctr"/>
              <a:r>
                <a:rPr lang="en-US" dirty="0"/>
                <a:t>Alexa fluor 488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9E48239-B02F-4FE1-8BDB-BFF93A0ECA66}"/>
              </a:ext>
            </a:extLst>
          </p:cNvPr>
          <p:cNvSpPr txBox="1"/>
          <p:nvPr/>
        </p:nvSpPr>
        <p:spPr>
          <a:xfrm>
            <a:off x="1629848" y="1172060"/>
            <a:ext cx="393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</a:t>
            </a:r>
            <a:r>
              <a:rPr lang="en-US" sz="1200" baseline="30000" dirty="0"/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524A56-8D9C-4525-B0C7-2D189BB88236}"/>
              </a:ext>
            </a:extLst>
          </p:cNvPr>
          <p:cNvSpPr txBox="1"/>
          <p:nvPr/>
        </p:nvSpPr>
        <p:spPr>
          <a:xfrm>
            <a:off x="1629848" y="1595226"/>
            <a:ext cx="393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</a:t>
            </a:r>
            <a:r>
              <a:rPr lang="en-US" sz="1200" baseline="30000" dirty="0"/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964738-5184-45CD-AA88-87372527BB92}"/>
              </a:ext>
            </a:extLst>
          </p:cNvPr>
          <p:cNvSpPr txBox="1"/>
          <p:nvPr/>
        </p:nvSpPr>
        <p:spPr>
          <a:xfrm>
            <a:off x="1629848" y="2089649"/>
            <a:ext cx="393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</a:t>
            </a:r>
            <a:r>
              <a:rPr lang="en-US" sz="1200" baseline="30000" dirty="0"/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082B36-6C2A-4830-8881-EC392FB440F4}"/>
              </a:ext>
            </a:extLst>
          </p:cNvPr>
          <p:cNvSpPr txBox="1"/>
          <p:nvPr/>
        </p:nvSpPr>
        <p:spPr>
          <a:xfrm>
            <a:off x="1694769" y="237312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en-US" sz="1200" baseline="30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4D5447-1F49-4DB2-BCB2-64AB33AF126B}"/>
              </a:ext>
            </a:extLst>
          </p:cNvPr>
          <p:cNvSpPr txBox="1"/>
          <p:nvPr/>
        </p:nvSpPr>
        <p:spPr>
          <a:xfrm>
            <a:off x="1606604" y="2667403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-10</a:t>
            </a:r>
            <a:r>
              <a:rPr lang="en-US" sz="1200" baseline="30000" dirty="0"/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798800-5400-4156-9EDE-176918E3E5CF}"/>
              </a:ext>
            </a:extLst>
          </p:cNvPr>
          <p:cNvSpPr txBox="1"/>
          <p:nvPr/>
        </p:nvSpPr>
        <p:spPr>
          <a:xfrm>
            <a:off x="1924642" y="293422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en-US" sz="1200" baseline="30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ACE675-BB9A-47C9-8CE9-D966A230925B}"/>
              </a:ext>
            </a:extLst>
          </p:cNvPr>
          <p:cNvSpPr txBox="1"/>
          <p:nvPr/>
        </p:nvSpPr>
        <p:spPr>
          <a:xfrm>
            <a:off x="2179861" y="2934227"/>
            <a:ext cx="412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50k</a:t>
            </a:r>
            <a:endParaRPr lang="en-US" sz="1200" baseline="30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3AC52F-6552-4E68-BAB5-E64ED39B9FB3}"/>
              </a:ext>
            </a:extLst>
          </p:cNvPr>
          <p:cNvSpPr txBox="1"/>
          <p:nvPr/>
        </p:nvSpPr>
        <p:spPr>
          <a:xfrm>
            <a:off x="2477415" y="2934227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100k</a:t>
            </a:r>
            <a:endParaRPr lang="en-US" sz="1200" baseline="30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5A436C-64DC-4C45-99FD-BCF55656CD96}"/>
              </a:ext>
            </a:extLst>
          </p:cNvPr>
          <p:cNvSpPr txBox="1"/>
          <p:nvPr/>
        </p:nvSpPr>
        <p:spPr>
          <a:xfrm>
            <a:off x="2825753" y="2934227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150k</a:t>
            </a:r>
            <a:endParaRPr lang="en-US" sz="1200" baseline="30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532F70-8E70-473D-9DFE-45C6867BCF17}"/>
              </a:ext>
            </a:extLst>
          </p:cNvPr>
          <p:cNvSpPr txBox="1"/>
          <p:nvPr/>
        </p:nvSpPr>
        <p:spPr>
          <a:xfrm>
            <a:off x="3165790" y="2934227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200k</a:t>
            </a:r>
            <a:endParaRPr lang="en-US" sz="1200" baseline="30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4E23B3-6C00-4AF3-9783-D44BA3138499}"/>
              </a:ext>
            </a:extLst>
          </p:cNvPr>
          <p:cNvSpPr txBox="1"/>
          <p:nvPr/>
        </p:nvSpPr>
        <p:spPr>
          <a:xfrm>
            <a:off x="3505847" y="2934227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250k</a:t>
            </a:r>
            <a:endParaRPr lang="en-US" sz="1200" baseline="30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EBE61B-A6E6-450B-B44F-7733B19B18DA}"/>
              </a:ext>
            </a:extLst>
          </p:cNvPr>
          <p:cNvSpPr txBox="1"/>
          <p:nvPr/>
        </p:nvSpPr>
        <p:spPr>
          <a:xfrm>
            <a:off x="1629848" y="3427582"/>
            <a:ext cx="393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</a:t>
            </a:r>
            <a:r>
              <a:rPr lang="en-US" sz="1200" baseline="30000" dirty="0"/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CE9D9D-5EDA-401A-9E9D-2432A92B263E}"/>
              </a:ext>
            </a:extLst>
          </p:cNvPr>
          <p:cNvSpPr txBox="1"/>
          <p:nvPr/>
        </p:nvSpPr>
        <p:spPr>
          <a:xfrm>
            <a:off x="1629848" y="3850748"/>
            <a:ext cx="393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</a:t>
            </a:r>
            <a:r>
              <a:rPr lang="en-US" sz="1200" baseline="30000" dirty="0"/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357BBCC-D575-4CB0-995C-AC5F0B35D650}"/>
              </a:ext>
            </a:extLst>
          </p:cNvPr>
          <p:cNvSpPr txBox="1"/>
          <p:nvPr/>
        </p:nvSpPr>
        <p:spPr>
          <a:xfrm>
            <a:off x="1629848" y="4345171"/>
            <a:ext cx="393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</a:t>
            </a:r>
            <a:r>
              <a:rPr lang="en-US" sz="1200" baseline="300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2D73237-C5CB-4DA9-9F03-F1F771973BA0}"/>
              </a:ext>
            </a:extLst>
          </p:cNvPr>
          <p:cNvSpPr txBox="1"/>
          <p:nvPr/>
        </p:nvSpPr>
        <p:spPr>
          <a:xfrm>
            <a:off x="1694769" y="462864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en-US" sz="1200" baseline="30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263F4DC-E3D8-4864-99A8-ECC65A8F226A}"/>
              </a:ext>
            </a:extLst>
          </p:cNvPr>
          <p:cNvSpPr txBox="1"/>
          <p:nvPr/>
        </p:nvSpPr>
        <p:spPr>
          <a:xfrm>
            <a:off x="1614154" y="4922925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-10</a:t>
            </a:r>
            <a:r>
              <a:rPr lang="en-US" sz="1200" baseline="30000" dirty="0"/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DB48E3D-D272-4256-8C4C-924C63F9712C}"/>
              </a:ext>
            </a:extLst>
          </p:cNvPr>
          <p:cNvSpPr txBox="1"/>
          <p:nvPr/>
        </p:nvSpPr>
        <p:spPr>
          <a:xfrm>
            <a:off x="1890926" y="517334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en-US" sz="1200" baseline="30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87EFE8-EABA-4641-A1F9-91369B84E1C4}"/>
              </a:ext>
            </a:extLst>
          </p:cNvPr>
          <p:cNvSpPr txBox="1"/>
          <p:nvPr/>
        </p:nvSpPr>
        <p:spPr>
          <a:xfrm>
            <a:off x="2146145" y="5173346"/>
            <a:ext cx="412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50k</a:t>
            </a:r>
            <a:endParaRPr lang="en-US" sz="1200" baseline="30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8ACD271-BAF3-4575-AE69-53C9E70F8D14}"/>
              </a:ext>
            </a:extLst>
          </p:cNvPr>
          <p:cNvSpPr txBox="1"/>
          <p:nvPr/>
        </p:nvSpPr>
        <p:spPr>
          <a:xfrm>
            <a:off x="2443699" y="5173346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100k</a:t>
            </a:r>
            <a:endParaRPr lang="en-US" sz="1200" baseline="30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3F8F95B-FDA1-4FD0-A67E-78725A3B4191}"/>
              </a:ext>
            </a:extLst>
          </p:cNvPr>
          <p:cNvSpPr txBox="1"/>
          <p:nvPr/>
        </p:nvSpPr>
        <p:spPr>
          <a:xfrm>
            <a:off x="2792037" y="5173346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150k</a:t>
            </a:r>
            <a:endParaRPr lang="en-US" sz="1200" baseline="300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50D79A3-EBF2-4C57-AA9C-DC043995ED60}"/>
              </a:ext>
            </a:extLst>
          </p:cNvPr>
          <p:cNvSpPr txBox="1"/>
          <p:nvPr/>
        </p:nvSpPr>
        <p:spPr>
          <a:xfrm>
            <a:off x="3132074" y="5173346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200k</a:t>
            </a:r>
            <a:endParaRPr lang="en-US" sz="1200" baseline="30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1B7D9A1-B3DF-4E0F-B3C8-E2CA784C3E7D}"/>
              </a:ext>
            </a:extLst>
          </p:cNvPr>
          <p:cNvSpPr txBox="1"/>
          <p:nvPr/>
        </p:nvSpPr>
        <p:spPr>
          <a:xfrm>
            <a:off x="3472131" y="5173346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250k</a:t>
            </a:r>
            <a:endParaRPr lang="en-US" sz="1200" baseline="30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D867947-AA7D-4C67-A574-787556489A30}"/>
              </a:ext>
            </a:extLst>
          </p:cNvPr>
          <p:cNvSpPr txBox="1"/>
          <p:nvPr/>
        </p:nvSpPr>
        <p:spPr>
          <a:xfrm>
            <a:off x="2507847" y="621959"/>
            <a:ext cx="990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Ex2 SA-1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665F43C-6A06-4A99-AFE7-7D3D49227FEC}"/>
              </a:ext>
            </a:extLst>
          </p:cNvPr>
          <p:cNvSpPr txBox="1"/>
          <p:nvPr/>
        </p:nvSpPr>
        <p:spPr>
          <a:xfrm>
            <a:off x="4481250" y="624518"/>
            <a:ext cx="990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Ex2 SA-2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EF9CF6E-B1A0-4EC9-A92C-2EFA85E310DB}"/>
              </a:ext>
            </a:extLst>
          </p:cNvPr>
          <p:cNvSpPr txBox="1"/>
          <p:nvPr/>
        </p:nvSpPr>
        <p:spPr>
          <a:xfrm>
            <a:off x="6480725" y="621959"/>
            <a:ext cx="990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Ex2 SA-3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44F3E90-6D8D-457F-98D3-FBFAF2FA73A3}"/>
              </a:ext>
            </a:extLst>
          </p:cNvPr>
          <p:cNvSpPr txBox="1"/>
          <p:nvPr/>
        </p:nvSpPr>
        <p:spPr>
          <a:xfrm>
            <a:off x="8530108" y="611540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Ex2 SP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07F8D4AC-2F5E-40DC-82F8-C25209930A4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2056" b="33355"/>
          <a:stretch/>
        </p:blipFill>
        <p:spPr>
          <a:xfrm>
            <a:off x="9986400" y="953749"/>
            <a:ext cx="2022718" cy="2027849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C9B127F0-0F0A-4726-A67C-AE139B054C09}"/>
              </a:ext>
            </a:extLst>
          </p:cNvPr>
          <p:cNvSpPr txBox="1"/>
          <p:nvPr/>
        </p:nvSpPr>
        <p:spPr>
          <a:xfrm>
            <a:off x="10696458" y="630890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mock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3E82A7D8-9EA3-469D-A6E0-C630A01D359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8688" b="34102"/>
          <a:stretch/>
        </p:blipFill>
        <p:spPr>
          <a:xfrm>
            <a:off x="10001123" y="3310008"/>
            <a:ext cx="2094624" cy="195253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35A23C48-A03D-44F8-8DDB-A7FBF1218B38}"/>
              </a:ext>
            </a:extLst>
          </p:cNvPr>
          <p:cNvSpPr txBox="1"/>
          <p:nvPr/>
        </p:nvSpPr>
        <p:spPr>
          <a:xfrm>
            <a:off x="140673" y="3318"/>
            <a:ext cx="10194563" cy="478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Supplementary Figure 4.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Flow cytometry analysis of primary T-cells transfected with TALE-BE targeting either the 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CD52 intron 1 / exon 2 junction (ex2 SA-1, ex2 SA-2 and ex2 SA-3) or signal peptide (ex2 SP). N=2, independent T-cell donors.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635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A4752A6-12DF-4ADA-BBA5-6A3BB4AF3702}"/>
              </a:ext>
            </a:extLst>
          </p:cNvPr>
          <p:cNvCxnSpPr/>
          <p:nvPr/>
        </p:nvCxnSpPr>
        <p:spPr>
          <a:xfrm>
            <a:off x="779480" y="5359043"/>
            <a:ext cx="0" cy="672117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8E6A6E1-3D0F-4FD7-85CC-45FF07C4C256}"/>
              </a:ext>
            </a:extLst>
          </p:cNvPr>
          <p:cNvCxnSpPr>
            <a:cxnSpLocks/>
          </p:cNvCxnSpPr>
          <p:nvPr/>
        </p:nvCxnSpPr>
        <p:spPr>
          <a:xfrm flipH="1">
            <a:off x="769954" y="6026397"/>
            <a:ext cx="676656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BCC3D21-F2C0-4BC2-9A14-5E91CC83E64E}"/>
              </a:ext>
            </a:extLst>
          </p:cNvPr>
          <p:cNvSpPr txBox="1"/>
          <p:nvPr/>
        </p:nvSpPr>
        <p:spPr>
          <a:xfrm>
            <a:off x="620518" y="6115050"/>
            <a:ext cx="862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err="1">
                <a:solidFill>
                  <a:srgbClr val="000000"/>
                </a:solidFill>
                <a:effectLst/>
                <a:ea typeface="DengXian" panose="02010600030101010101" pitchFamily="2" charset="-122"/>
              </a:rPr>
              <a:t>TCRa</a:t>
            </a:r>
            <a:r>
              <a:rPr lang="en-US" sz="1800" dirty="0">
                <a:solidFill>
                  <a:srgbClr val="000000"/>
                </a:solidFill>
                <a:effectLst/>
                <a:ea typeface="DengXian" panose="02010600030101010101" pitchFamily="2" charset="-122"/>
              </a:rPr>
              <a:t>/b</a:t>
            </a:r>
          </a:p>
          <a:p>
            <a:pPr algn="ctr"/>
            <a:r>
              <a:rPr lang="en-US" dirty="0"/>
              <a:t>BV605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FE21CC-7783-4C95-8CC3-FFFBC630B7D5}"/>
              </a:ext>
            </a:extLst>
          </p:cNvPr>
          <p:cNvSpPr txBox="1"/>
          <p:nvPr/>
        </p:nvSpPr>
        <p:spPr>
          <a:xfrm rot="16200000">
            <a:off x="-502033" y="5455825"/>
            <a:ext cx="1592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CD52</a:t>
            </a:r>
          </a:p>
          <a:p>
            <a:pPr algn="ctr"/>
            <a:r>
              <a:rPr lang="en-US" dirty="0"/>
              <a:t>Alexa fluor 488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BC14B6-BE69-4A40-9D46-F4D980E290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48" r="31794" b="53544"/>
          <a:stretch/>
        </p:blipFill>
        <p:spPr>
          <a:xfrm>
            <a:off x="2467576" y="1950728"/>
            <a:ext cx="2432044" cy="26435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E413C0-B417-4EDC-947A-79AD629F75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83" t="54496" r="33335" b="5939"/>
          <a:stretch/>
        </p:blipFill>
        <p:spPr>
          <a:xfrm>
            <a:off x="4977118" y="2358362"/>
            <a:ext cx="2315264" cy="22514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10ECFE-1A67-48BA-A731-B6C07CB93C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11" r="75321" b="32068"/>
          <a:stretch/>
        </p:blipFill>
        <p:spPr>
          <a:xfrm>
            <a:off x="7587657" y="2246127"/>
            <a:ext cx="2210035" cy="23481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9E51CA-66DA-42ED-8F67-0519A95AD265}"/>
              </a:ext>
            </a:extLst>
          </p:cNvPr>
          <p:cNvSpPr txBox="1"/>
          <p:nvPr/>
        </p:nvSpPr>
        <p:spPr>
          <a:xfrm>
            <a:off x="3025629" y="1559799"/>
            <a:ext cx="1315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TRAC TALEN</a:t>
            </a:r>
          </a:p>
          <a:p>
            <a:r>
              <a:rPr lang="en-US" dirty="0"/>
              <a:t>CD52 TALEN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272DED-6CCC-4797-9BA8-51337D005DB8}"/>
              </a:ext>
            </a:extLst>
          </p:cNvPr>
          <p:cNvSpPr txBox="1"/>
          <p:nvPr/>
        </p:nvSpPr>
        <p:spPr>
          <a:xfrm>
            <a:off x="5476781" y="1556129"/>
            <a:ext cx="1315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TRAC TALEN</a:t>
            </a:r>
          </a:p>
          <a:p>
            <a:r>
              <a:rPr lang="en-US" dirty="0"/>
              <a:t>CD52 BE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806335-6E73-4DFD-B6F7-BF044136D35F}"/>
              </a:ext>
            </a:extLst>
          </p:cNvPr>
          <p:cNvSpPr txBox="1"/>
          <p:nvPr/>
        </p:nvSpPr>
        <p:spPr>
          <a:xfrm>
            <a:off x="8346265" y="1589024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5C0459-359F-4EA2-9DD2-97555227475A}"/>
              </a:ext>
            </a:extLst>
          </p:cNvPr>
          <p:cNvSpPr txBox="1"/>
          <p:nvPr/>
        </p:nvSpPr>
        <p:spPr>
          <a:xfrm>
            <a:off x="2146743" y="2486510"/>
            <a:ext cx="393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</a:t>
            </a:r>
            <a:r>
              <a:rPr lang="en-US" sz="1200" baseline="30000" dirty="0"/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494303-06F9-44A7-940B-0D52E5E34726}"/>
              </a:ext>
            </a:extLst>
          </p:cNvPr>
          <p:cNvSpPr txBox="1"/>
          <p:nvPr/>
        </p:nvSpPr>
        <p:spPr>
          <a:xfrm>
            <a:off x="2146743" y="2976354"/>
            <a:ext cx="393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</a:t>
            </a:r>
            <a:r>
              <a:rPr lang="en-US" sz="1200" baseline="30000" dirty="0"/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247F9A-75B6-498C-83D7-2CAFD5E890BF}"/>
              </a:ext>
            </a:extLst>
          </p:cNvPr>
          <p:cNvSpPr txBox="1"/>
          <p:nvPr/>
        </p:nvSpPr>
        <p:spPr>
          <a:xfrm>
            <a:off x="2146743" y="3564615"/>
            <a:ext cx="393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</a:t>
            </a:r>
            <a:r>
              <a:rPr lang="en-US" sz="1200" baseline="30000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69B9A7-465A-4294-9CB6-77703C3CCBFA}"/>
              </a:ext>
            </a:extLst>
          </p:cNvPr>
          <p:cNvSpPr txBox="1"/>
          <p:nvPr/>
        </p:nvSpPr>
        <p:spPr>
          <a:xfrm>
            <a:off x="2211664" y="391142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en-US" sz="1200" baseline="30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930B63-A3E3-45F7-9AE4-2D9067ECE10E}"/>
              </a:ext>
            </a:extLst>
          </p:cNvPr>
          <p:cNvSpPr txBox="1"/>
          <p:nvPr/>
        </p:nvSpPr>
        <p:spPr>
          <a:xfrm>
            <a:off x="2123499" y="4261367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-10</a:t>
            </a:r>
            <a:r>
              <a:rPr lang="en-US" sz="1200" baseline="30000" dirty="0"/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BF7AF4-630C-42FE-B134-1C2910445EA2}"/>
              </a:ext>
            </a:extLst>
          </p:cNvPr>
          <p:cNvSpPr txBox="1"/>
          <p:nvPr/>
        </p:nvSpPr>
        <p:spPr>
          <a:xfrm>
            <a:off x="4273174" y="4538366"/>
            <a:ext cx="393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</a:t>
            </a:r>
            <a:r>
              <a:rPr lang="en-US" sz="1200" baseline="30000" dirty="0"/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CD39B3-A599-47FB-B5A9-779A43C97444}"/>
              </a:ext>
            </a:extLst>
          </p:cNvPr>
          <p:cNvSpPr txBox="1"/>
          <p:nvPr/>
        </p:nvSpPr>
        <p:spPr>
          <a:xfrm>
            <a:off x="3765758" y="4541949"/>
            <a:ext cx="393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</a:t>
            </a:r>
            <a:r>
              <a:rPr lang="en-US" sz="1200" baseline="30000" dirty="0"/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5FA7A3-D91E-480C-A15E-B8BC8B65FD71}"/>
              </a:ext>
            </a:extLst>
          </p:cNvPr>
          <p:cNvSpPr txBox="1"/>
          <p:nvPr/>
        </p:nvSpPr>
        <p:spPr>
          <a:xfrm>
            <a:off x="3188597" y="4542799"/>
            <a:ext cx="393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</a:t>
            </a:r>
            <a:r>
              <a:rPr lang="en-US" sz="1200" baseline="30000" dirty="0"/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2E61CC-C860-47A7-88BC-E54F95194DE9}"/>
              </a:ext>
            </a:extLst>
          </p:cNvPr>
          <p:cNvSpPr txBox="1"/>
          <p:nvPr/>
        </p:nvSpPr>
        <p:spPr>
          <a:xfrm>
            <a:off x="2467362" y="4538399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-10</a:t>
            </a:r>
            <a:r>
              <a:rPr lang="en-US" sz="1200" baseline="30000" dirty="0"/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F5D75D-B7D4-437F-8C0B-F5F1E9AD918C}"/>
              </a:ext>
            </a:extLst>
          </p:cNvPr>
          <p:cNvSpPr txBox="1"/>
          <p:nvPr/>
        </p:nvSpPr>
        <p:spPr>
          <a:xfrm>
            <a:off x="2906618" y="453834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en-US" sz="1200" baseline="30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85D0D3-4480-497E-9DF5-EA81FA63824F}"/>
              </a:ext>
            </a:extLst>
          </p:cNvPr>
          <p:cNvSpPr txBox="1"/>
          <p:nvPr/>
        </p:nvSpPr>
        <p:spPr>
          <a:xfrm>
            <a:off x="191718" y="161994"/>
            <a:ext cx="10570125" cy="477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Supplementary Figure 5.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Flow cytometry analysis of primary T-cells transfected with a 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TALEN targeting </a:t>
            </a:r>
            <a:r>
              <a:rPr lang="en-US" sz="1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TRAC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either a TALEN (left panel) or a base editor (TALE-BE ex2 SP, middle panel) targeting CD52. N=1, 1 single T-cell donor.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042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841</Words>
  <Application>Microsoft Office PowerPoint</Application>
  <PresentationFormat>Widescreen</PresentationFormat>
  <Paragraphs>243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Alexandre Juillerat</dc:creator>
  <cp:lastModifiedBy>Alex Boyne</cp:lastModifiedBy>
  <cp:revision>34</cp:revision>
  <dcterms:created xsi:type="dcterms:W3CDTF">2022-03-16T21:05:57Z</dcterms:created>
  <dcterms:modified xsi:type="dcterms:W3CDTF">2022-10-11T12:40:51Z</dcterms:modified>
</cp:coreProperties>
</file>