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Data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1160" y="234950"/>
            <a:ext cx="3429000" cy="3234055"/>
          </a:xfrm>
          <a:prstGeom prst="rect">
            <a:avLst/>
          </a:prstGeom>
        </p:spPr>
      </p:pic>
      <p:pic>
        <p:nvPicPr>
          <p:cNvPr id="5" name="图片 4" descr="数据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960" y="586740"/>
            <a:ext cx="3562985" cy="2642870"/>
          </a:xfrm>
          <a:prstGeom prst="rect">
            <a:avLst/>
          </a:prstGeom>
        </p:spPr>
      </p:pic>
      <p:pic>
        <p:nvPicPr>
          <p:cNvPr id="6" name="图片 5" descr="数据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550" y="295910"/>
            <a:ext cx="2614930" cy="32245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7150" y="393065"/>
            <a:ext cx="25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02050" y="393065"/>
            <a:ext cx="2603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64960" y="393065"/>
            <a:ext cx="2603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TE1ZjU3NDg0NzQ1YjY2YWQzYzM2ODM4NWIzN2Q1YWQ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WPS 演示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Dr.</cp:lastModifiedBy>
  <cp:revision>2</cp:revision>
  <dcterms:created xsi:type="dcterms:W3CDTF">2022-09-26T02:21:00Z</dcterms:created>
  <dcterms:modified xsi:type="dcterms:W3CDTF">2022-09-26T02:24:38Z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EAA7C85A1F13405187584A2A9FCD985E</vt:lpwstr>
  </property>
  <property fmtid="{D5CDD505-2E9C-101B-9397-08002B2CF9AE}" pid="3" name="KSOProductBuildVer">
    <vt:lpwstr>2052-11.1.0.12358</vt:lpwstr>
  </property>
</Properties>
</file>