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538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322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2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782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234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337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77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2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060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586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967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8BE3E-B347-497D-A309-113CA20474C8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ED573-1ECE-4F25-B913-6F137FDFE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515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3640" t="20264" r="6959" b="58473"/>
          <a:stretch/>
        </p:blipFill>
        <p:spPr>
          <a:xfrm>
            <a:off x="4741686" y="838986"/>
            <a:ext cx="6570480" cy="12161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3640" t="60449" r="6959" b="19577"/>
          <a:stretch/>
        </p:blipFill>
        <p:spPr>
          <a:xfrm>
            <a:off x="4733828" y="2083324"/>
            <a:ext cx="6578338" cy="12161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3640" t="16914" r="7828" b="65303"/>
          <a:stretch/>
        </p:blipFill>
        <p:spPr>
          <a:xfrm>
            <a:off x="4722830" y="3327662"/>
            <a:ext cx="6589336" cy="12161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640" t="55037" r="7828" b="28447"/>
          <a:stretch/>
        </p:blipFill>
        <p:spPr>
          <a:xfrm>
            <a:off x="4714973" y="4571999"/>
            <a:ext cx="6587765" cy="12161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14672" y="1386040"/>
            <a:ext cx="4456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150bp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592226" y="1497787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763332" y="830255"/>
            <a:ext cx="65582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 L      1     2      3      4      5      6      7      8      9     10    11    12    13    14    15    16   17    18   19     20    21   22   23    24     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52680" y="2116649"/>
            <a:ext cx="65594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L      25     .       .        .       .      30     .       .       .        .     35      .       .       .        .     40      .       .       .       .     45     .       .      48     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51789" y="3328172"/>
            <a:ext cx="654152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 L     49     .       .       .       .       .      55      .       .       .       .     60      .       .       .       .      65     .         .      .       .      70      .       .      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44478" y="4599172"/>
            <a:ext cx="65582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 L   73      .       .      .       .        .       .      80     .       .        .       .     85      .       .        .       .      90      .       .       .       .        .     96     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85501" y="2578535"/>
            <a:ext cx="4521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150bp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4569743" y="2652574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195715" y="3861226"/>
            <a:ext cx="4563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150bp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566114" y="3972973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166647" y="5094411"/>
            <a:ext cx="4507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150bp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549437" y="5206158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752679" y="5791254"/>
            <a:ext cx="39671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1-Pusa </a:t>
            </a:r>
            <a:r>
              <a:rPr lang="en-US" sz="1000" b="1" dirty="0" err="1">
                <a:solidFill>
                  <a:srgbClr val="FF0000"/>
                </a:solidFill>
              </a:rPr>
              <a:t>Uday</a:t>
            </a:r>
            <a:r>
              <a:rPr lang="en-US" sz="1000" b="1" dirty="0">
                <a:solidFill>
                  <a:srgbClr val="FF0000"/>
                </a:solidFill>
              </a:rPr>
              <a:t>, 2-Pusa </a:t>
            </a:r>
            <a:r>
              <a:rPr lang="en-US" sz="1000" b="1" dirty="0" err="1">
                <a:solidFill>
                  <a:srgbClr val="FF0000"/>
                </a:solidFill>
              </a:rPr>
              <a:t>Parthenocarpy</a:t>
            </a:r>
            <a:r>
              <a:rPr lang="en-US" sz="1000" b="1" dirty="0">
                <a:solidFill>
                  <a:srgbClr val="FF0000"/>
                </a:solidFill>
              </a:rPr>
              <a:t> 6, 3-96- F</a:t>
            </a:r>
            <a:r>
              <a:rPr lang="en-US" sz="1000" b="1" baseline="-25000" dirty="0">
                <a:solidFill>
                  <a:srgbClr val="FF0000"/>
                </a:solidFill>
              </a:rPr>
              <a:t>2</a:t>
            </a:r>
            <a:r>
              <a:rPr lang="en-US" sz="1000" b="1" dirty="0">
                <a:solidFill>
                  <a:srgbClr val="FF0000"/>
                </a:solidFill>
              </a:rPr>
              <a:t> progenies, L-50bp ladder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94548" y="377073"/>
            <a:ext cx="6636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SSR01148 Marker linked to the major </a:t>
            </a:r>
            <a:r>
              <a:rPr lang="en-US" dirty="0" err="1"/>
              <a:t>Parthenocarpy</a:t>
            </a:r>
            <a:r>
              <a:rPr lang="en-US" dirty="0"/>
              <a:t> QTL 6.1</a:t>
            </a:r>
          </a:p>
        </p:txBody>
      </p:sp>
    </p:spTree>
    <p:extLst>
      <p:ext uri="{BB962C8B-B14F-4D97-AF65-F5344CB8AC3E}">
        <p14:creationId xmlns:p14="http://schemas.microsoft.com/office/powerpoint/2010/main" val="4243709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4994" t="26964" r="6089" b="56412"/>
          <a:stretch/>
        </p:blipFill>
        <p:spPr>
          <a:xfrm>
            <a:off x="4185502" y="518474"/>
            <a:ext cx="6572384" cy="121605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4994" t="65989" r="6089" b="18010"/>
          <a:stretch/>
        </p:blipFill>
        <p:spPr>
          <a:xfrm>
            <a:off x="4177644" y="1772238"/>
            <a:ext cx="6578339" cy="12161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4897" t="15625" r="6668" b="65431"/>
          <a:stretch/>
        </p:blipFill>
        <p:spPr>
          <a:xfrm>
            <a:off x="4176072" y="3035430"/>
            <a:ext cx="6572385" cy="12161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897" t="56325" r="6668" b="24710"/>
          <a:stretch/>
        </p:blipFill>
        <p:spPr>
          <a:xfrm>
            <a:off x="4168218" y="4298622"/>
            <a:ext cx="6578338" cy="12161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67918" y="1169224"/>
            <a:ext cx="4456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150bp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045472" y="1280971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197724" y="556877"/>
            <a:ext cx="65582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 L      1     2      3      4      5      6      7      8      9     10    11    12    13    14    15    16   17    18   19     20    21   22   23    24     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87072" y="1843271"/>
            <a:ext cx="65594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L      25     .       .        .       .      30     .       .       .        .     35      .       .       .        .     40      .       .       .       .     45     .       .      48     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86181" y="3054794"/>
            <a:ext cx="654152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 L     49     .       .       .       .       .      55      .       .       .       .     60      .       .       .       .      65     .         .      .       .      70      .       .      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78870" y="4325794"/>
            <a:ext cx="65582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 L   73      .       .      .       .        .       .      80     .       .        .       .     85      .       .        .       .      90      .       .       .       .        .     96     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48174" y="2333438"/>
            <a:ext cx="4521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150bp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032416" y="2445185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658388" y="3634983"/>
            <a:ext cx="4563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150bp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028787" y="3746730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29320" y="4736190"/>
            <a:ext cx="4507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150bp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012110" y="4847937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187071" y="5517876"/>
            <a:ext cx="39671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1-Pusa </a:t>
            </a:r>
            <a:r>
              <a:rPr lang="en-US" sz="1000" b="1" dirty="0" err="1">
                <a:solidFill>
                  <a:srgbClr val="FF0000"/>
                </a:solidFill>
              </a:rPr>
              <a:t>Uday</a:t>
            </a:r>
            <a:r>
              <a:rPr lang="en-US" sz="1000" b="1" dirty="0">
                <a:solidFill>
                  <a:srgbClr val="FF0000"/>
                </a:solidFill>
              </a:rPr>
              <a:t>, 2-Pusa </a:t>
            </a:r>
            <a:r>
              <a:rPr lang="en-US" sz="1000" b="1" dirty="0" err="1">
                <a:solidFill>
                  <a:srgbClr val="FF0000"/>
                </a:solidFill>
              </a:rPr>
              <a:t>Parthenocarpy</a:t>
            </a:r>
            <a:r>
              <a:rPr lang="en-US" sz="1000" b="1" dirty="0">
                <a:solidFill>
                  <a:srgbClr val="FF0000"/>
                </a:solidFill>
              </a:rPr>
              <a:t> 6, 3-96- F</a:t>
            </a:r>
            <a:r>
              <a:rPr lang="en-US" sz="1000" b="1" baseline="-25000" dirty="0">
                <a:solidFill>
                  <a:srgbClr val="FF0000"/>
                </a:solidFill>
              </a:rPr>
              <a:t>2</a:t>
            </a:r>
            <a:r>
              <a:rPr lang="en-US" sz="1000" b="1" dirty="0">
                <a:solidFill>
                  <a:srgbClr val="FF0000"/>
                </a:solidFill>
              </a:rPr>
              <a:t> progenies, L-50bp ladder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28940" y="103695"/>
            <a:ext cx="6636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SSR01012 Marker linked to the major </a:t>
            </a:r>
            <a:r>
              <a:rPr lang="en-US" dirty="0" err="1"/>
              <a:t>Parthenocarpy</a:t>
            </a:r>
            <a:r>
              <a:rPr lang="en-US" dirty="0"/>
              <a:t> QTL 6.1</a:t>
            </a:r>
          </a:p>
        </p:txBody>
      </p:sp>
    </p:spTree>
    <p:extLst>
      <p:ext uri="{BB962C8B-B14F-4D97-AF65-F5344CB8AC3E}">
        <p14:creationId xmlns:p14="http://schemas.microsoft.com/office/powerpoint/2010/main" val="1085337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7797" t="29414" r="3866" b="53447"/>
          <a:stretch/>
        </p:blipFill>
        <p:spPr>
          <a:xfrm>
            <a:off x="4166648" y="678730"/>
            <a:ext cx="6570481" cy="12161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7797" t="65346" r="3866" b="16720"/>
          <a:stretch/>
        </p:blipFill>
        <p:spPr>
          <a:xfrm>
            <a:off x="4158792" y="1913640"/>
            <a:ext cx="6578337" cy="12161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7990" t="20780" r="3190" b="61437"/>
          <a:stretch/>
        </p:blipFill>
        <p:spPr>
          <a:xfrm>
            <a:off x="4166647" y="3148551"/>
            <a:ext cx="6570483" cy="12161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7990" t="57743" r="3190" b="23679"/>
          <a:stretch/>
        </p:blipFill>
        <p:spPr>
          <a:xfrm>
            <a:off x="4158792" y="4383462"/>
            <a:ext cx="6578337" cy="12161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39637" y="1188076"/>
            <a:ext cx="4456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100bp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017191" y="1299823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88297" y="698280"/>
            <a:ext cx="65582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 L      1     2      3      4      5      6      7      8      9     10    11    12    13    14    15    16   17    18   19     20    21   22   23    24     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77645" y="1928112"/>
            <a:ext cx="65594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L      25     .       .        .       .      30     .       .       .        .     35      .       .       .        .     40      .       .       .       .     45     .       .      48     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76754" y="3196197"/>
            <a:ext cx="654152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 L     49     .       .       .       .       .      55      .       .       .       .     60      .       .       .       .      65     .         .      .       .      70      .       .      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69443" y="4401208"/>
            <a:ext cx="65582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  L   73      .       .      .       .        .       .      80     .       .        .       .     85      .       .        .       .      90      .       .       .       .        .     96     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10466" y="2408852"/>
            <a:ext cx="4521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100bp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994708" y="2520599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39534" y="3625554"/>
            <a:ext cx="4563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100bp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009933" y="3737301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10466" y="4811604"/>
            <a:ext cx="4507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100bp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993256" y="4923351"/>
            <a:ext cx="2590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177644" y="5659279"/>
            <a:ext cx="39671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rgbClr val="FF0000"/>
                </a:solidFill>
              </a:rPr>
              <a:t>1-Pusa </a:t>
            </a:r>
            <a:r>
              <a:rPr lang="en-US" sz="1000" b="1" dirty="0" err="1">
                <a:solidFill>
                  <a:srgbClr val="FF0000"/>
                </a:solidFill>
              </a:rPr>
              <a:t>Uday</a:t>
            </a:r>
            <a:r>
              <a:rPr lang="en-US" sz="1000" b="1" dirty="0">
                <a:solidFill>
                  <a:srgbClr val="FF0000"/>
                </a:solidFill>
              </a:rPr>
              <a:t>, 2-Pusa </a:t>
            </a:r>
            <a:r>
              <a:rPr lang="en-US" sz="1000" b="1" dirty="0" err="1">
                <a:solidFill>
                  <a:srgbClr val="FF0000"/>
                </a:solidFill>
              </a:rPr>
              <a:t>Parthenocarpy</a:t>
            </a:r>
            <a:r>
              <a:rPr lang="en-US" sz="1000" b="1" dirty="0">
                <a:solidFill>
                  <a:srgbClr val="FF0000"/>
                </a:solidFill>
              </a:rPr>
              <a:t> 6, 3-96- F</a:t>
            </a:r>
            <a:r>
              <a:rPr lang="en-US" sz="1000" b="1" baseline="-25000" dirty="0">
                <a:solidFill>
                  <a:srgbClr val="FF0000"/>
                </a:solidFill>
              </a:rPr>
              <a:t>2</a:t>
            </a:r>
            <a:r>
              <a:rPr lang="en-US" sz="1000" b="1" dirty="0">
                <a:solidFill>
                  <a:srgbClr val="FF0000"/>
                </a:solidFill>
              </a:rPr>
              <a:t> progenies, L-50bp ladder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19513" y="245098"/>
            <a:ext cx="5825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SSR10476 Marker linked to the major </a:t>
            </a:r>
            <a:r>
              <a:rPr lang="en-US" dirty="0" err="1"/>
              <a:t>Parthenocarpy</a:t>
            </a:r>
            <a:r>
              <a:rPr lang="en-US" dirty="0"/>
              <a:t> QTL 6.2</a:t>
            </a:r>
          </a:p>
        </p:txBody>
      </p:sp>
    </p:spTree>
    <p:extLst>
      <p:ext uri="{BB962C8B-B14F-4D97-AF65-F5344CB8AC3E}">
        <p14:creationId xmlns:p14="http://schemas.microsoft.com/office/powerpoint/2010/main" val="2314346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402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shyam.dey@outlook.com</cp:lastModifiedBy>
  <cp:revision>12</cp:revision>
  <dcterms:created xsi:type="dcterms:W3CDTF">2022-11-10T04:54:28Z</dcterms:created>
  <dcterms:modified xsi:type="dcterms:W3CDTF">2022-11-15T10:50:32Z</dcterms:modified>
</cp:coreProperties>
</file>