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7" r:id="rId2"/>
    <p:sldId id="27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986A249-571F-5890-D19D-E1666F85D3B4}" name="Kim Demos-Davies" initials="KD" userId="83f28404c79f2bd6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8/10/relationships/authors" Target="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570D5-3C69-440D-AA92-AB70DE22653B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9F58A-5985-4B21-9441-513A0A871E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80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F93F3B-EC0E-49C3-A777-33A9316AA4F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529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171811-FBFA-4870-A487-B312D493599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050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AF7B-CD76-402C-B31D-7672CB2E6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FBA3C6-56AC-440C-BEBC-507C71E59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62BE-5B3B-4834-BA12-7AA6D62F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42D2B-9323-4FF6-8B63-DA1D4252A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3A0305-02FA-497C-9E3F-B5D54E746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10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F36AD-3707-4D37-B38F-877A059E2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686E2-789A-4C41-9237-FDC8ACF97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D7BD4-0CC5-4DFA-89B9-411D88646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83DE1-ECE1-48C6-879C-BBCF4092F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B1733-5E37-474C-AAF5-AB390FAFD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50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7A8E1A-551D-4AF1-8ADF-28D64F3648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9BD446-C939-4B32-A842-8A4B7992A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41398-B4E4-40F2-B609-30999F1C8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0883C-0579-42F1-B10F-E85306D5B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DBE6D-FAD0-43B0-A2BE-E7A270F6A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02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691B2-E2B2-4D94-9917-D6B04B1BE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301E9-B7B5-4E04-8690-CF0016A8F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E64509-2931-45B5-9872-D18FCD121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0CA7E-A49F-4D1D-8EEE-AA899A16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2B528-B622-45D6-BE66-83B103BA1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18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66168-1C0B-4D09-882A-652F5724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9FCBAB-921C-4989-9163-C8EB4D810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53CF6-A816-42C2-ADFD-E616E2094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15BFB-BA7D-447F-AAC3-8A8170FD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2515F-79E5-432F-8E61-711FE68E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63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D5BEC-86CF-4FD2-9587-D7B9D568F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9161F-2D06-4011-AEEB-5D6E697EB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EEECB1-0F66-4FDD-98F3-6AE7D533A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20BFD-F77D-4451-B198-3706C1A4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C9623-D592-4975-9146-0292B05DB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4BC9B-8E34-4246-B45C-D380257E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277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AB0CF-7FD8-4EC5-9C14-2D916FEF5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EE328-F660-410F-9A28-5572301DE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FA892-C0C5-45F7-9D0C-86DF32B03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F39708-CF70-41AD-870D-C83B74F125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4AB899-32CA-43BF-8BB2-ABD1C0901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44544A-4C4C-4817-8A68-8FA1CD2A7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A1C781-02A1-47B6-A708-B95221F8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7EC61E-ADB2-4639-B09B-09BB0D32E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960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CC68F-5A99-4CB4-91AE-82B9E6B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900281-2E39-44FB-9D83-BB8352F91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F28DE-DB97-4C7E-9790-878304C41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BCE54-76AC-46D0-890C-BB49AC36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146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F88167-AE03-4C8D-8F4C-A3E7D48D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C8406-FDB6-4502-9E31-EC3225682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326160-E72A-4F6A-A2D4-0E1B3965B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41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01F78-11BA-4D2E-92B8-EBA685C88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C60B4-2E3E-4600-B4D5-B0DCBDC93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F27C2F-AE16-4C9F-AEEF-82A6FDE88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D04C5-70B3-4E6A-9B24-54486EEF3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5A59D4-384F-4AB3-BB3E-405C676C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2558C1-ECC2-4457-A45E-69ED942A5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2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B0280-B22E-4261-8512-4FF949A51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4183FE-751A-408B-A4AE-786E82E80F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2A1B8-56E3-4513-9FA5-A1D507546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85ECE-E815-4F29-9CF4-48B58FBC8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CD0AA-C135-4524-8500-BFE6CAF86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B9C013-3662-4715-8A73-8FFAA3225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97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292FAB-DD9B-404B-BEE9-6A80A488E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E784-FBDA-4C54-87DE-785B6523F9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7A184-602C-4B16-A674-CE7678D303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A861-9777-492F-8276-965ED26572C6}" type="datetimeFigureOut">
              <a:rPr lang="en-US" smtClean="0"/>
              <a:t>12/5/2022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32D73-0965-4C7C-84DB-5AE3F54D4A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183EA-D7D0-4E70-979D-7AE73D8A28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9273-E5F7-4564-B194-A366BE09E7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27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DB8A46F-A0AF-4A74-B722-A7FB1FFB8C39}"/>
              </a:ext>
            </a:extLst>
          </p:cNvPr>
          <p:cNvSpPr txBox="1"/>
          <p:nvPr/>
        </p:nvSpPr>
        <p:spPr>
          <a:xfrm>
            <a:off x="-13150" y="3232334"/>
            <a:ext cx="51240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600"/>
              </a:spcBef>
              <a:spcAft>
                <a:spcPts val="0"/>
              </a:spcAft>
            </a:pPr>
            <a:r>
              <a:rPr lang="en-US" sz="12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Supplement Figure 1: </a:t>
            </a:r>
            <a:r>
              <a:rPr lang="en-US" sz="1200" b="1" dirty="0"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Doxorubicin</a:t>
            </a:r>
            <a:r>
              <a:rPr lang="en-US" sz="12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treatment induces significant </a:t>
            </a:r>
            <a:r>
              <a:rPr lang="en-US" sz="1200" b="1" dirty="0"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decrease in body weight change over time</a:t>
            </a:r>
            <a:r>
              <a:rPr lang="en-US" sz="12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 </a:t>
            </a:r>
            <a:r>
              <a:rPr lang="en-US" sz="1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DOX-RT mice had significantly decreased body weight change at 2, 8, 12 and 16 days</a:t>
            </a:r>
            <a:r>
              <a:rPr lang="en-US" sz="1200" dirty="0"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post-treatment </a:t>
            </a:r>
            <a:r>
              <a:rPr lang="en-US" sz="1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compared to control mice. DOX mice had significantly decreased body weight change 8 through 16 days post-treatment compared to control mice. Data represent the mean and SEM. DOX= doxorubicin group, RT= hindlimb radiation group, DOX-RT= doxorubicin and hindlimb radiation group. 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0CD91891-B3F6-4A7B-9C76-CC9AF71954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03718"/>
              </p:ext>
            </p:extLst>
          </p:nvPr>
        </p:nvGraphicFramePr>
        <p:xfrm>
          <a:off x="-55985" y="-5033"/>
          <a:ext cx="4815433" cy="3237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ism 9" r:id="rId4" imgW="4422038" imgH="2972923" progId="Prism9.Document">
                  <p:embed/>
                </p:oleObj>
              </mc:Choice>
              <mc:Fallback>
                <p:oleObj name="Prism 9" r:id="rId4" imgW="4422038" imgH="2972923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55985" y="-5033"/>
                        <a:ext cx="4815433" cy="32373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3556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logo&#10;&#10;Description automatically generated">
            <a:extLst>
              <a:ext uri="{FF2B5EF4-FFF2-40B4-BE49-F238E27FC236}">
                <a16:creationId xmlns:a16="http://schemas.microsoft.com/office/drawing/2014/main" id="{2B367B0D-7637-4894-95C4-2A78CE256F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020" y="2074938"/>
            <a:ext cx="1992475" cy="2365223"/>
          </a:xfrm>
          <a:prstGeom prst="rect">
            <a:avLst/>
          </a:prstGeom>
        </p:spPr>
      </p:pic>
      <p:pic>
        <p:nvPicPr>
          <p:cNvPr id="33" name="Picture 3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3BF8AB17-4677-4EB5-862B-3476282A532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44"/>
          <a:stretch/>
        </p:blipFill>
        <p:spPr>
          <a:xfrm>
            <a:off x="3544998" y="2073162"/>
            <a:ext cx="1843920" cy="2378052"/>
          </a:xfrm>
          <a:prstGeom prst="rect">
            <a:avLst/>
          </a:prstGeom>
        </p:spPr>
      </p:pic>
      <p:pic>
        <p:nvPicPr>
          <p:cNvPr id="27" name="Picture 26" descr="A picture containing icon&#10;&#10;Description automatically generated">
            <a:extLst>
              <a:ext uri="{FF2B5EF4-FFF2-40B4-BE49-F238E27FC236}">
                <a16:creationId xmlns:a16="http://schemas.microsoft.com/office/drawing/2014/main" id="{13F542F6-F796-42FA-A72F-9192B858BC3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5"/>
          <a:stretch/>
        </p:blipFill>
        <p:spPr>
          <a:xfrm>
            <a:off x="45820" y="2073162"/>
            <a:ext cx="1851363" cy="2372886"/>
          </a:xfrm>
          <a:prstGeom prst="rect">
            <a:avLst/>
          </a:prstGeom>
        </p:spPr>
      </p:pic>
      <p:pic>
        <p:nvPicPr>
          <p:cNvPr id="12" name="Picture 11" descr="A picture containing logo&#10;&#10;Description automatically generated">
            <a:extLst>
              <a:ext uri="{FF2B5EF4-FFF2-40B4-BE49-F238E27FC236}">
                <a16:creationId xmlns:a16="http://schemas.microsoft.com/office/drawing/2014/main" id="{E5A285D6-6015-4A87-9F42-573B6EBD0880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8"/>
          <a:stretch/>
        </p:blipFill>
        <p:spPr>
          <a:xfrm>
            <a:off x="3573455" y="-64023"/>
            <a:ext cx="1815462" cy="2330656"/>
          </a:xfrm>
          <a:prstGeom prst="rect">
            <a:avLst/>
          </a:prstGeom>
        </p:spPr>
      </p:pic>
      <p:pic>
        <p:nvPicPr>
          <p:cNvPr id="9" name="Picture 8" descr="A picture containing logo&#10;&#10;Description automatically generated">
            <a:extLst>
              <a:ext uri="{FF2B5EF4-FFF2-40B4-BE49-F238E27FC236}">
                <a16:creationId xmlns:a16="http://schemas.microsoft.com/office/drawing/2014/main" id="{6C648C1F-D49F-481A-8EFF-23F840BCE14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0" t="4406" b="-1"/>
          <a:stretch/>
        </p:blipFill>
        <p:spPr>
          <a:xfrm>
            <a:off x="1849570" y="32657"/>
            <a:ext cx="1830926" cy="2242308"/>
          </a:xfrm>
          <a:prstGeom prst="rect">
            <a:avLst/>
          </a:prstGeom>
        </p:spPr>
      </p:pic>
      <p:pic>
        <p:nvPicPr>
          <p:cNvPr id="5" name="Picture 4" descr="A picture containing logo&#10;&#10;Description automatically generated">
            <a:extLst>
              <a:ext uri="{FF2B5EF4-FFF2-40B4-BE49-F238E27FC236}">
                <a16:creationId xmlns:a16="http://schemas.microsoft.com/office/drawing/2014/main" id="{84AD3CE0-7237-4684-A955-6A0A515C410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55"/>
          <a:stretch/>
        </p:blipFill>
        <p:spPr>
          <a:xfrm>
            <a:off x="-26689" y="74646"/>
            <a:ext cx="1951122" cy="219001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12C8A3-359C-40F0-955E-E8BB3F83F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725E1-D213-414F-A38B-638981B96421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39567F-5F3D-4E1D-A339-4F0411F9DE7F}"/>
              </a:ext>
            </a:extLst>
          </p:cNvPr>
          <p:cNvSpPr txBox="1"/>
          <p:nvPr/>
        </p:nvSpPr>
        <p:spPr>
          <a:xfrm>
            <a:off x="92122" y="4302746"/>
            <a:ext cx="60896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600"/>
              </a:spcBef>
              <a:spcAft>
                <a:spcPts val="1200"/>
              </a:spcAft>
            </a:pPr>
            <a:r>
              <a:rPr lang="en-US" sz="1200" b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Supplement Figure 2: Doxorubicin induces systemic inflammation. (A-F) </a:t>
            </a:r>
            <a:r>
              <a:rPr lang="en-US" sz="1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Plasma cytokines including IL-6 (A), IL-10 (B), IL-12p70 (C), IFN-𝛄 (D), MCP-1 (E) and TNF (F) measured on day 16 following treatment. Mice treated with DOX had significantly increased IL-6 concentrations compared to control and RT-treated mice (A); no other differences were detected (B-F). Data represent the mean and </a:t>
            </a:r>
            <a:r>
              <a:rPr lang="en-US" sz="1200" dirty="0"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SEM</a:t>
            </a:r>
            <a:r>
              <a:rPr lang="en-US" sz="1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evaluated from 11-12 mice per treatment group. DOX= doxorubicin group, RT= hindlimb radiation group, DOX-RT= doxorubicin and hindlimb radiation group. </a:t>
            </a:r>
            <a:endParaRPr lang="en-US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0A0D3B-B53F-4427-8549-687F41C84297}"/>
              </a:ext>
            </a:extLst>
          </p:cNvPr>
          <p:cNvSpPr txBox="1"/>
          <p:nvPr/>
        </p:nvSpPr>
        <p:spPr>
          <a:xfrm>
            <a:off x="94966" y="-51035"/>
            <a:ext cx="184238" cy="30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C584EC-708A-48D8-B0E7-E0774198FB32}"/>
              </a:ext>
            </a:extLst>
          </p:cNvPr>
          <p:cNvSpPr txBox="1"/>
          <p:nvPr/>
        </p:nvSpPr>
        <p:spPr>
          <a:xfrm>
            <a:off x="1818851" y="-51035"/>
            <a:ext cx="184238" cy="30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36CF8A9-04BB-44CA-804E-90E4BB62592F}"/>
              </a:ext>
            </a:extLst>
          </p:cNvPr>
          <p:cNvSpPr txBox="1"/>
          <p:nvPr/>
        </p:nvSpPr>
        <p:spPr>
          <a:xfrm>
            <a:off x="3549957" y="-51035"/>
            <a:ext cx="184238" cy="30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3BA0B24-6CF7-4AB3-B6EA-B749D942D10E}"/>
              </a:ext>
            </a:extLst>
          </p:cNvPr>
          <p:cNvSpPr txBox="1"/>
          <p:nvPr/>
        </p:nvSpPr>
        <p:spPr>
          <a:xfrm>
            <a:off x="92122" y="2074939"/>
            <a:ext cx="184238" cy="30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D57665-EAF6-4A0E-8349-A9E68EA08186}"/>
              </a:ext>
            </a:extLst>
          </p:cNvPr>
          <p:cNvSpPr txBox="1"/>
          <p:nvPr/>
        </p:nvSpPr>
        <p:spPr>
          <a:xfrm>
            <a:off x="1818851" y="2096320"/>
            <a:ext cx="184238" cy="30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CFC19BF-6F3E-46EE-9A10-09FBB491592A}"/>
              </a:ext>
            </a:extLst>
          </p:cNvPr>
          <p:cNvSpPr txBox="1"/>
          <p:nvPr/>
        </p:nvSpPr>
        <p:spPr>
          <a:xfrm>
            <a:off x="3546224" y="2079320"/>
            <a:ext cx="184238" cy="309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54217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199</Words>
  <Application>Microsoft Office PowerPoint</Application>
  <PresentationFormat>Widescreen</PresentationFormat>
  <Paragraphs>11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Prism 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 Demos-Davies</dc:creator>
  <cp:lastModifiedBy>Kimberly M Demos-Davies</cp:lastModifiedBy>
  <cp:revision>15</cp:revision>
  <dcterms:created xsi:type="dcterms:W3CDTF">2022-10-10T17:34:55Z</dcterms:created>
  <dcterms:modified xsi:type="dcterms:W3CDTF">2022-12-05T16:23:09Z</dcterms:modified>
</cp:coreProperties>
</file>