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P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BE4F3B-7139-4BD0-8E07-AFDDBCC5440B}" v="6" dt="2022-10-20T08:27:43.7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F5B96-8EC5-A48D-F8BA-69DD37EB1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FA8D50-E1C0-8F51-E0BD-679A740E7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AD664-3210-04B9-44B2-F1CFA7344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BA4C-2995-4A45-B3F7-3876AC3B5B0E}" type="datetimeFigureOut">
              <a:rPr lang="en-PK" smtClean="0"/>
              <a:t>20/10/2022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618F3-E33C-845E-4F51-B256A6F0A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38C36-8867-34C3-DC02-D21EB6997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0E77-624A-4623-9848-00A7C4FCA2A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971202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964BA-4504-7516-231F-69C26FB4B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85EA0C-58FC-B863-7458-551A1675E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FC88D-F7A6-73DE-EDA9-CAE1FF12F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BA4C-2995-4A45-B3F7-3876AC3B5B0E}" type="datetimeFigureOut">
              <a:rPr lang="en-PK" smtClean="0"/>
              <a:t>20/10/2022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08C7D-D0F4-2727-D5E2-FE17DDA50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C4D8F-E9DB-1C96-E817-95F2E85B9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0E77-624A-4623-9848-00A7C4FCA2A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458401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8D6BD1-35EE-7B00-B423-8F061069BE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DAF871-0C31-F368-F649-62C939171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0A05C-A031-3409-74B1-410280763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BA4C-2995-4A45-B3F7-3876AC3B5B0E}" type="datetimeFigureOut">
              <a:rPr lang="en-PK" smtClean="0"/>
              <a:t>20/10/2022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52CCE-CB34-8754-D649-88F458484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CA8F6-66FF-5954-9C90-D52DB45BB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0E77-624A-4623-9848-00A7C4FCA2A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155423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8D569-E845-47EF-3895-6E388154C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DDA48-1849-0EEF-FD3C-DB763FCBC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3C60-8178-8047-59F2-18BE0EF5B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BA4C-2995-4A45-B3F7-3876AC3B5B0E}" type="datetimeFigureOut">
              <a:rPr lang="en-PK" smtClean="0"/>
              <a:t>20/10/2022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1BEC2-218D-C0CE-EA34-6F81A801F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9D76F-BB17-E897-95A9-1CFC6A0B0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0E77-624A-4623-9848-00A7C4FCA2A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00510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9A817-1C0D-7DC7-196C-7B516FB68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9CAE2-3D9F-C588-51F8-36F635843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37EC8-CFB5-DB13-102D-5BAAEF9D8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BA4C-2995-4A45-B3F7-3876AC3B5B0E}" type="datetimeFigureOut">
              <a:rPr lang="en-PK" smtClean="0"/>
              <a:t>20/10/2022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5A81E-4E5C-C942-0BD7-8F26430E2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69557-654E-13D5-8AAC-D2234B404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0E77-624A-4623-9848-00A7C4FCA2A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259069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7B5BB-6507-94DC-0A7F-A0F23C14E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7980D-AA0F-9571-86F0-3E5683BC6F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F2D948-18BB-5377-7FAD-D7EBF9ACE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B3F612-7402-19F8-BB7D-18BAB6263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BA4C-2995-4A45-B3F7-3876AC3B5B0E}" type="datetimeFigureOut">
              <a:rPr lang="en-PK" smtClean="0"/>
              <a:t>20/10/2022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5C39BC-673E-2DF8-6333-469D973CF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6E324B-E1A4-383F-2317-21EF43CFB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0E77-624A-4623-9848-00A7C4FCA2A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07601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D53C8-8E53-5055-ABF6-4BA060252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7E57CC-638A-649C-58D6-E2639864D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39F35B-21A5-198D-236D-93002238D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07452B-0CCF-791A-65D5-B27569AE80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351EBB-E0E0-ED30-E16D-46FE6C3106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2FC8EE-9481-8C0F-5691-D33933D73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BA4C-2995-4A45-B3F7-3876AC3B5B0E}" type="datetimeFigureOut">
              <a:rPr lang="en-PK" smtClean="0"/>
              <a:t>20/10/2022</a:t>
            </a:fld>
            <a:endParaRPr lang="en-P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BF48AD-C82A-F267-099E-D8240B347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F0DC97-3973-100B-7E8A-047AD487B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0E77-624A-4623-9848-00A7C4FCA2A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829130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CC699-5F40-BB5C-79C5-A6F390280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E2232B-8FC7-C0E0-C2C7-83099F330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BA4C-2995-4A45-B3F7-3876AC3B5B0E}" type="datetimeFigureOut">
              <a:rPr lang="en-PK" smtClean="0"/>
              <a:t>20/10/2022</a:t>
            </a:fld>
            <a:endParaRPr lang="en-P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EE9B0-5C2F-99E6-32BB-208F21719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D60F53-FE81-9F78-9EA1-C1DFEEBBB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0E77-624A-4623-9848-00A7C4FCA2A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21672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4098A5-A7AC-C209-BC42-08A2BD660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BA4C-2995-4A45-B3F7-3876AC3B5B0E}" type="datetimeFigureOut">
              <a:rPr lang="en-PK" smtClean="0"/>
              <a:t>20/10/2022</a:t>
            </a:fld>
            <a:endParaRPr lang="en-P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8D8E93-8C78-C316-F3C6-28F134DCC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05884A-7651-E847-EE7D-D9117F6B4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0E77-624A-4623-9848-00A7C4FCA2A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79010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0EDB0-2890-D088-5A59-8D0445217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AE0F2-591F-3598-B761-49E3A22CA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AB2390-7309-7DA5-8D50-F8A46983A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B87091-69FB-8F49-A8A6-0B55F6722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BA4C-2995-4A45-B3F7-3876AC3B5B0E}" type="datetimeFigureOut">
              <a:rPr lang="en-PK" smtClean="0"/>
              <a:t>20/10/2022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C1EA4-FF68-D0E8-31EC-606D5ED75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3CB50-B626-9426-04CF-8CD607885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0E77-624A-4623-9848-00A7C4FCA2A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529289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38EEF-F55E-8189-1426-15695B74B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FF7E5A-142E-C5C3-9E33-BD19B29DCF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84638-003B-3527-F07D-F0AE247FD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87A643-BA15-BBC2-2E41-1E0E5DCA1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BA4C-2995-4A45-B3F7-3876AC3B5B0E}" type="datetimeFigureOut">
              <a:rPr lang="en-PK" smtClean="0"/>
              <a:t>20/10/2022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53F1E-8432-0DF6-436B-1F0699F5C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DF479-4CF2-8E12-A12B-085B8B6A7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0E77-624A-4623-9848-00A7C4FCA2A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993581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2109ED-69EB-2D15-32BC-2670A1EE8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B995E-3918-5D03-8352-4EC6FDA81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EDFD4-E087-A159-02E3-660B22BE4F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BBA4C-2995-4A45-B3F7-3876AC3B5B0E}" type="datetimeFigureOut">
              <a:rPr lang="en-PK" smtClean="0"/>
              <a:t>20/10/2022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4286E-2312-AAEF-6E43-C1142A774A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94292-200A-D1FB-4E70-B0A12EE17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A0E77-624A-4623-9848-00A7C4FCA2A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42283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B0795D-AE9A-087D-AAE1-A8D3BEA85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734" y="802434"/>
            <a:ext cx="2964978" cy="19693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2046DB-ED1C-3C20-55A5-D69D72C94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998" y="671595"/>
            <a:ext cx="3564292" cy="217733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6123F31-519E-808D-AAE4-D660E5E710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9"/>
          <a:stretch/>
        </p:blipFill>
        <p:spPr bwMode="auto">
          <a:xfrm>
            <a:off x="8453563" y="1969533"/>
            <a:ext cx="3220720" cy="1758791"/>
          </a:xfrm>
          <a:prstGeom prst="rect">
            <a:avLst/>
          </a:prstGeom>
          <a:noFill/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0DBD20F-2D2C-46CC-22AC-0D43772EF1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5" r="7546" b="27454"/>
          <a:stretch/>
        </p:blipFill>
        <p:spPr bwMode="auto">
          <a:xfrm>
            <a:off x="8282113" y="314325"/>
            <a:ext cx="3220720" cy="1905000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08A4BDA-7727-550F-2C86-59E6527FB78A}"/>
              </a:ext>
            </a:extLst>
          </p:cNvPr>
          <p:cNvSpPr/>
          <p:nvPr/>
        </p:nvSpPr>
        <p:spPr>
          <a:xfrm>
            <a:off x="1739381" y="2848928"/>
            <a:ext cx="2305331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Endophytes selection</a:t>
            </a:r>
            <a:endParaRPr lang="en-PK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BFE05F-B04E-8F9A-2C7C-AF4F49477CF4}"/>
              </a:ext>
            </a:extLst>
          </p:cNvPr>
          <p:cNvSpPr/>
          <p:nvPr/>
        </p:nvSpPr>
        <p:spPr>
          <a:xfrm>
            <a:off x="5236431" y="2895600"/>
            <a:ext cx="2769234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Thermal Sensing of treated plants using IR Camera </a:t>
            </a:r>
            <a:endParaRPr lang="en-PK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AE1915E-3D37-EE65-B7DB-89DA4A4DB5A2}"/>
              </a:ext>
            </a:extLst>
          </p:cNvPr>
          <p:cNvSpPr/>
          <p:nvPr/>
        </p:nvSpPr>
        <p:spPr>
          <a:xfrm>
            <a:off x="8733599" y="3728324"/>
            <a:ext cx="2769234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Energy models explaining PS II functionality </a:t>
            </a:r>
            <a:endParaRPr lang="en-PK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BF55BDE-F743-77AC-ABE7-576191C59C53}"/>
              </a:ext>
            </a:extLst>
          </p:cNvPr>
          <p:cNvGrpSpPr/>
          <p:nvPr/>
        </p:nvGrpSpPr>
        <p:grpSpPr>
          <a:xfrm>
            <a:off x="5883831" y="3774995"/>
            <a:ext cx="2849768" cy="2002229"/>
            <a:chOff x="0" y="0"/>
            <a:chExt cx="5935481" cy="550754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8C35708-4DF8-A8A1-B4CB-225842041435}"/>
                </a:ext>
              </a:extLst>
            </p:cNvPr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943860" cy="1828800"/>
            </a:xfrm>
            <a:prstGeom prst="rect">
              <a:avLst/>
            </a:prstGeom>
            <a:noFill/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BD7D2707-8A47-95E3-D349-402814E82AF3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1621" y="0"/>
              <a:ext cx="2943860" cy="1828800"/>
            </a:xfrm>
            <a:prstGeom prst="rect">
              <a:avLst/>
            </a:prstGeom>
            <a:noFill/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1FA8C7F-6214-7585-B56D-3E6378E8172E}"/>
                </a:ext>
              </a:extLst>
            </p:cNvPr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39371"/>
              <a:ext cx="2943860" cy="1828800"/>
            </a:xfrm>
            <a:prstGeom prst="rect">
              <a:avLst/>
            </a:prstGeom>
            <a:noFill/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69EE6A1C-6699-3339-DB9C-E04C91518F37}"/>
                </a:ext>
              </a:extLst>
            </p:cNvPr>
            <p:cNvPicPr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1621" y="1839371"/>
              <a:ext cx="2943860" cy="1828800"/>
            </a:xfrm>
            <a:prstGeom prst="rect">
              <a:avLst/>
            </a:prstGeom>
            <a:no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FC8CC618-12A0-34FC-27A9-E6D6325D5B6D}"/>
                </a:ext>
              </a:extLst>
            </p:cNvPr>
            <p:cNvPicPr>
              <a:picLocks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78742"/>
              <a:ext cx="2943860" cy="1828800"/>
            </a:xfrm>
            <a:prstGeom prst="rect">
              <a:avLst/>
            </a:prstGeom>
            <a:noFill/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AFF9CE67-9F25-4C2B-4FCD-AB17A1479984}"/>
                </a:ext>
              </a:extLst>
            </p:cNvPr>
            <p:cNvPicPr>
              <a:picLocks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1621" y="3678742"/>
              <a:ext cx="2943860" cy="1828800"/>
            </a:xfrm>
            <a:prstGeom prst="rect">
              <a:avLst/>
            </a:prstGeom>
            <a:noFill/>
          </p:spPr>
        </p:pic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A939B20A-C931-D58E-3A1B-7682E135767F}"/>
              </a:ext>
            </a:extLst>
          </p:cNvPr>
          <p:cNvSpPr/>
          <p:nvPr/>
        </p:nvSpPr>
        <p:spPr>
          <a:xfrm>
            <a:off x="5834144" y="5919705"/>
            <a:ext cx="2769234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Electron flow in plant treated with Endophytes</a:t>
            </a:r>
            <a:endParaRPr lang="en-PK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85C0A99-EB31-2EC7-AAE7-C4B79BF2C440}"/>
              </a:ext>
            </a:extLst>
          </p:cNvPr>
          <p:cNvSpPr/>
          <p:nvPr/>
        </p:nvSpPr>
        <p:spPr>
          <a:xfrm>
            <a:off x="4044712" y="1657267"/>
            <a:ext cx="1066782" cy="31226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11" name="Arrow: Curved Down 10">
            <a:extLst>
              <a:ext uri="{FF2B5EF4-FFF2-40B4-BE49-F238E27FC236}">
                <a16:creationId xmlns:a16="http://schemas.microsoft.com/office/drawing/2014/main" id="{6EC335C4-5A69-161F-6608-7C667790A158}"/>
              </a:ext>
            </a:extLst>
          </p:cNvPr>
          <p:cNvSpPr/>
          <p:nvPr/>
        </p:nvSpPr>
        <p:spPr>
          <a:xfrm>
            <a:off x="7620076" y="85922"/>
            <a:ext cx="1324073" cy="491097"/>
          </a:xfrm>
          <a:prstGeom prst="curved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K">
              <a:solidFill>
                <a:schemeClr val="tx1"/>
              </a:solidFill>
            </a:endParaRPr>
          </a:p>
        </p:txBody>
      </p:sp>
      <p:sp>
        <p:nvSpPr>
          <p:cNvPr id="13" name="Arrow: Curved Left 12">
            <a:extLst>
              <a:ext uri="{FF2B5EF4-FFF2-40B4-BE49-F238E27FC236}">
                <a16:creationId xmlns:a16="http://schemas.microsoft.com/office/drawing/2014/main" id="{16E1F881-3CB2-3087-90B7-C444C7A4F4BD}"/>
              </a:ext>
            </a:extLst>
          </p:cNvPr>
          <p:cNvSpPr/>
          <p:nvPr/>
        </p:nvSpPr>
        <p:spPr>
          <a:xfrm>
            <a:off x="9147715" y="4335520"/>
            <a:ext cx="970501" cy="1308652"/>
          </a:xfrm>
          <a:prstGeom prst="curved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K" dirty="0">
              <a:solidFill>
                <a:schemeClr val="tx1"/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517F7FB-5935-F56D-27FF-08B264B1D00B}"/>
              </a:ext>
            </a:extLst>
          </p:cNvPr>
          <p:cNvGrpSpPr/>
          <p:nvPr/>
        </p:nvGrpSpPr>
        <p:grpSpPr>
          <a:xfrm>
            <a:off x="1452657" y="3490393"/>
            <a:ext cx="3224505" cy="2618503"/>
            <a:chOff x="0" y="0"/>
            <a:chExt cx="5935481" cy="3742169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A4A1EE4B-3F27-E784-4B98-3286A72D125F}"/>
                </a:ext>
              </a:extLst>
            </p:cNvPr>
            <p:cNvPicPr>
              <a:picLocks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943860" cy="1828800"/>
            </a:xfrm>
            <a:prstGeom prst="rect">
              <a:avLst/>
            </a:prstGeom>
            <a:noFill/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67D6A9AD-5FCE-8ADA-F1AF-1A5FB499F0D1}"/>
                </a:ext>
              </a:extLst>
            </p:cNvPr>
            <p:cNvPicPr>
              <a:picLocks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1621" y="0"/>
              <a:ext cx="2943860" cy="1828800"/>
            </a:xfrm>
            <a:prstGeom prst="rect">
              <a:avLst/>
            </a:prstGeom>
            <a:noFill/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E7ADA760-927B-00F5-4801-4FCE62778641}"/>
                </a:ext>
              </a:extLst>
            </p:cNvPr>
            <p:cNvPicPr>
              <a:picLocks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13369"/>
              <a:ext cx="2943860" cy="1828800"/>
            </a:xfrm>
            <a:prstGeom prst="rect">
              <a:avLst/>
            </a:prstGeom>
            <a:noFill/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6D422E34-13C4-3DBA-0EB5-62C4D1D4C222}"/>
                </a:ext>
              </a:extLst>
            </p:cNvPr>
            <p:cNvPicPr>
              <a:picLocks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1621" y="1913369"/>
              <a:ext cx="2943860" cy="1828800"/>
            </a:xfrm>
            <a:prstGeom prst="rect">
              <a:avLst/>
            </a:prstGeom>
            <a:noFill/>
          </p:spPr>
        </p:pic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503A4D20-745E-6EDC-CED1-501E167D0E6F}"/>
              </a:ext>
            </a:extLst>
          </p:cNvPr>
          <p:cNvSpPr/>
          <p:nvPr/>
        </p:nvSpPr>
        <p:spPr>
          <a:xfrm>
            <a:off x="1706615" y="6210718"/>
            <a:ext cx="2769234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Electron flow effects on stress markers</a:t>
            </a:r>
            <a:endParaRPr lang="en-PK" dirty="0"/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D56FAEEB-4B98-478E-0B59-F08C96E7CFC6}"/>
              </a:ext>
            </a:extLst>
          </p:cNvPr>
          <p:cNvSpPr/>
          <p:nvPr/>
        </p:nvSpPr>
        <p:spPr>
          <a:xfrm>
            <a:off x="4769192" y="4770057"/>
            <a:ext cx="907581" cy="279302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853092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29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Zamin Shaheed Siddiqui</dc:creator>
  <cp:lastModifiedBy>Zamin Shaheed Siddiqui</cp:lastModifiedBy>
  <cp:revision>2</cp:revision>
  <dcterms:created xsi:type="dcterms:W3CDTF">2022-10-20T07:43:58Z</dcterms:created>
  <dcterms:modified xsi:type="dcterms:W3CDTF">2022-10-20T08:29:08Z</dcterms:modified>
</cp:coreProperties>
</file>