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3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6A0223-6AE8-00B1-D23B-6DE0160ACAE3}"/>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AAFE3279-F571-B90F-CB49-BBEBE8597B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2C3E04E3-0AE5-BA8F-8E7B-1599C7CC0209}"/>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5" name="页脚占位符 4">
            <a:extLst>
              <a:ext uri="{FF2B5EF4-FFF2-40B4-BE49-F238E27FC236}">
                <a16:creationId xmlns:a16="http://schemas.microsoft.com/office/drawing/2014/main" id="{0B656A68-67DF-5059-4F7C-2D479DFE94E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1EB771E-45B3-2B0F-1D90-3C7057C281BA}"/>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17674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C2704A-6121-1581-639A-990E2ECC0F4F}"/>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3CD370B-0D53-8CAA-CFCA-71E3FF33F595}"/>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67CBA14-DAC3-81E9-2AB4-30E6A0D5FA86}"/>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5" name="页脚占位符 4">
            <a:extLst>
              <a:ext uri="{FF2B5EF4-FFF2-40B4-BE49-F238E27FC236}">
                <a16:creationId xmlns:a16="http://schemas.microsoft.com/office/drawing/2014/main" id="{4AC9E3D3-215C-8D8C-9585-3EDAE8F573A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D48FE4C-6EA4-0BC3-93D0-6B27CF75404D}"/>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1506076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F59E9A7-884A-8421-969B-02BC02226DE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816F2B8-D4C9-5975-0495-625644E38C5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F85DAA6-8F73-ABC0-0709-2F98CEF6BBFD}"/>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5" name="页脚占位符 4">
            <a:extLst>
              <a:ext uri="{FF2B5EF4-FFF2-40B4-BE49-F238E27FC236}">
                <a16:creationId xmlns:a16="http://schemas.microsoft.com/office/drawing/2014/main" id="{6085F69F-5035-3BCA-B14A-5A4DACD90A0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67BB995-3D1C-F343-F48A-669359F3BE52}"/>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3195759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6F5ADD-5169-8088-E65E-2CCDA89EDF8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5F822BB-A708-965B-D2AE-283D4E56913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59EF3C1-0878-B5E0-4A77-F38EFADC9D38}"/>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5" name="页脚占位符 4">
            <a:extLst>
              <a:ext uri="{FF2B5EF4-FFF2-40B4-BE49-F238E27FC236}">
                <a16:creationId xmlns:a16="http://schemas.microsoft.com/office/drawing/2014/main" id="{80054650-5702-8B69-0D1C-D518D8ECB30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88FCABF-1855-F163-D9C9-CBAA3918C3B6}"/>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62955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9FF027-2548-4196-A4D8-DCE695417821}"/>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ADEC55C-A75E-9C6A-2A27-5385FBA675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1A28D94F-9EB4-5607-A0A4-B4772636D064}"/>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5" name="页脚占位符 4">
            <a:extLst>
              <a:ext uri="{FF2B5EF4-FFF2-40B4-BE49-F238E27FC236}">
                <a16:creationId xmlns:a16="http://schemas.microsoft.com/office/drawing/2014/main" id="{A3CEC514-FEE9-E8D2-B3CF-C9B9D4723E6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95ED2D7-0676-5908-5270-B75F618F9B79}"/>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255654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36FA93-94BC-955D-BB25-1C0D081FA75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7C81890-7EB7-2CFB-35C5-ADDDE09598B3}"/>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AD99C265-4B44-0139-7C09-78F00DDC8B83}"/>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7760FC36-85FA-C01F-F3EC-B862DB3D2DE9}"/>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6" name="页脚占位符 5">
            <a:extLst>
              <a:ext uri="{FF2B5EF4-FFF2-40B4-BE49-F238E27FC236}">
                <a16:creationId xmlns:a16="http://schemas.microsoft.com/office/drawing/2014/main" id="{507F11FD-FBC9-20E1-0D3A-7FB19A84611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61231FD-D158-718B-3E5F-92B693E1E073}"/>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722542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94D101-A215-B7F2-F91F-6D7E78EDB21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2850246-702E-1983-DEE8-939C42B76E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7C22AA4E-5DB3-0657-7C04-6580D4755088}"/>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56A7AAA-96C2-EFE9-2AFE-D9D0B38AFE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19BDCE7E-B7E2-5591-B629-0A55B9D64F5B}"/>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6D894B4-1E3A-EA21-17B9-CA32803B1033}"/>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8" name="页脚占位符 7">
            <a:extLst>
              <a:ext uri="{FF2B5EF4-FFF2-40B4-BE49-F238E27FC236}">
                <a16:creationId xmlns:a16="http://schemas.microsoft.com/office/drawing/2014/main" id="{14E141AC-C0AC-8803-9FE6-4B884E1EBC7A}"/>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CC52E4A-3846-BD0A-971B-D938F83E600E}"/>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441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904FDE-15E6-2287-6F5A-F28A301F2E1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E7850F9-3696-F521-C77B-9F97AFA10E49}"/>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4" name="页脚占位符 3">
            <a:extLst>
              <a:ext uri="{FF2B5EF4-FFF2-40B4-BE49-F238E27FC236}">
                <a16:creationId xmlns:a16="http://schemas.microsoft.com/office/drawing/2014/main" id="{D18CB96F-72E4-B0D8-1B2A-50D0002789B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22CDE50-897E-6514-82EA-AD8E41B6F785}"/>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21327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BFE3337-0073-60B8-4CC1-6297257D4170}"/>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3" name="页脚占位符 2">
            <a:extLst>
              <a:ext uri="{FF2B5EF4-FFF2-40B4-BE49-F238E27FC236}">
                <a16:creationId xmlns:a16="http://schemas.microsoft.com/office/drawing/2014/main" id="{C00334B8-053D-F4E9-BCDD-17C3469CB0D6}"/>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2CC8DE1F-F08D-1ECC-A30C-B068D9CF1099}"/>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3913387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C035A0-16E1-71A7-31B0-3F298BB4BE8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9BC9C313-E06E-FBCC-FED0-32323C42EF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9FBB4B0E-CD3F-65FB-9157-00637D8C2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C068A8B-C2F8-5C86-92C9-F4085BAE5FEC}"/>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6" name="页脚占位符 5">
            <a:extLst>
              <a:ext uri="{FF2B5EF4-FFF2-40B4-BE49-F238E27FC236}">
                <a16:creationId xmlns:a16="http://schemas.microsoft.com/office/drawing/2014/main" id="{35BB4248-F38D-A313-94DE-C01FC2851D0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767CCC1-77E3-3A09-D987-35BFF6B5FC76}"/>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4078432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2683E4-82C1-37F8-E50A-707106D8D1C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FF646937-4D4C-F0A5-7583-BA40A429D6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C1925045-1E24-D901-BAB9-7779D0E74E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A14BEAF-72E4-7387-48AB-E505545304DA}"/>
              </a:ext>
            </a:extLst>
          </p:cNvPr>
          <p:cNvSpPr>
            <a:spLocks noGrp="1"/>
          </p:cNvSpPr>
          <p:nvPr>
            <p:ph type="dt" sz="half" idx="10"/>
          </p:nvPr>
        </p:nvSpPr>
        <p:spPr/>
        <p:txBody>
          <a:bodyPr/>
          <a:lstStyle/>
          <a:p>
            <a:fld id="{5D613852-78A6-4905-90C1-F1A5AE854E71}" type="datetimeFigureOut">
              <a:rPr lang="zh-CN" altLang="en-US" smtClean="0"/>
              <a:t>2022/12/28</a:t>
            </a:fld>
            <a:endParaRPr lang="zh-CN" altLang="en-US"/>
          </a:p>
        </p:txBody>
      </p:sp>
      <p:sp>
        <p:nvSpPr>
          <p:cNvPr id="6" name="页脚占位符 5">
            <a:extLst>
              <a:ext uri="{FF2B5EF4-FFF2-40B4-BE49-F238E27FC236}">
                <a16:creationId xmlns:a16="http://schemas.microsoft.com/office/drawing/2014/main" id="{E6E4D796-B91B-FBC1-E08D-C96FAFAA435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855D8E2-54B4-5338-95BC-F2B4C7C71C8A}"/>
              </a:ext>
            </a:extLst>
          </p:cNvPr>
          <p:cNvSpPr>
            <a:spLocks noGrp="1"/>
          </p:cNvSpPr>
          <p:nvPr>
            <p:ph type="sldNum" sz="quarter" idx="12"/>
          </p:nvPr>
        </p:nvSpPr>
        <p:spPr/>
        <p:txBody>
          <a:body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100994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376D944-704E-07CC-37A1-9682496A14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740F1429-EB02-156D-C547-FDC2E1BD33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AA04090-D07D-31F2-64D5-6C3E8CED3E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13852-78A6-4905-90C1-F1A5AE854E71}" type="datetimeFigureOut">
              <a:rPr lang="zh-CN" altLang="en-US" smtClean="0"/>
              <a:t>2022/12/28</a:t>
            </a:fld>
            <a:endParaRPr lang="zh-CN" altLang="en-US"/>
          </a:p>
        </p:txBody>
      </p:sp>
      <p:sp>
        <p:nvSpPr>
          <p:cNvPr id="5" name="页脚占位符 4">
            <a:extLst>
              <a:ext uri="{FF2B5EF4-FFF2-40B4-BE49-F238E27FC236}">
                <a16:creationId xmlns:a16="http://schemas.microsoft.com/office/drawing/2014/main" id="{DF2DDBA4-12B7-B483-1583-81CAF7BF8D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D34E761C-9EB2-3FE8-FEC3-E6B2F3BC52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ED7A6-10D1-44C1-BC5E-B1A840AD4E60}" type="slidenum">
              <a:rPr lang="zh-CN" altLang="en-US" smtClean="0"/>
              <a:t>‹#›</a:t>
            </a:fld>
            <a:endParaRPr lang="zh-CN" altLang="en-US"/>
          </a:p>
        </p:txBody>
      </p:sp>
    </p:spTree>
    <p:extLst>
      <p:ext uri="{BB962C8B-B14F-4D97-AF65-F5344CB8AC3E}">
        <p14:creationId xmlns:p14="http://schemas.microsoft.com/office/powerpoint/2010/main" val="73194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0172560-842F-95DC-BF8A-2E7C9042FDB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25" name="图片 7">
            <a:extLst>
              <a:ext uri="{FF2B5EF4-FFF2-40B4-BE49-F238E27FC236}">
                <a16:creationId xmlns:a16="http://schemas.microsoft.com/office/drawing/2014/main" id="{B24679DB-CB16-CC67-F99D-7FB2938450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168" y="1175888"/>
            <a:ext cx="10800000" cy="3253011"/>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a:extLst>
              <a:ext uri="{FF2B5EF4-FFF2-40B4-BE49-F238E27FC236}">
                <a16:creationId xmlns:a16="http://schemas.microsoft.com/office/drawing/2014/main" id="{D28B2954-CE04-559A-2406-6479DFF6C79F}"/>
              </a:ext>
            </a:extLst>
          </p:cNvPr>
          <p:cNvSpPr txBox="1"/>
          <p:nvPr/>
        </p:nvSpPr>
        <p:spPr>
          <a:xfrm>
            <a:off x="519378" y="4428899"/>
            <a:ext cx="10526573" cy="923330"/>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Figure S1 Annual mean state of the spatial distribution (Figure S1.A) and frequency distribution (Figure S1.B) of water depth from 1960 to 2019, and frequency distribution (Figure S1.C) of sample sites water depth in field surveys.</a:t>
            </a:r>
            <a:endParaRPr kumimoji="0" lang="en-US" altLang="zh-CN"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1113526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50</Words>
  <Application>Microsoft Office PowerPoint</Application>
  <PresentationFormat>宽屏</PresentationFormat>
  <Paragraphs>1</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等线</vt:lpstr>
      <vt:lpstr>等线 Light</vt:lpstr>
      <vt:lpstr>Arial</vt:lpstr>
      <vt:lpstr>Times New Roman</vt:lpstr>
      <vt:lpstr>Office 主题​​</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Yuan Xiaomin</dc:creator>
  <cp:lastModifiedBy>Yuan Xiaomin</cp:lastModifiedBy>
  <cp:revision>1</cp:revision>
  <dcterms:created xsi:type="dcterms:W3CDTF">2022-12-28T15:46:33Z</dcterms:created>
  <dcterms:modified xsi:type="dcterms:W3CDTF">2022-12-28T15:47:43Z</dcterms:modified>
</cp:coreProperties>
</file>