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63B5-B3DC-42DE-B368-465B31A41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5D1B7-BD3A-4B01-939A-A8E913871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87BEF-1974-4953-B63C-5688DA54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BE474-F99F-450C-BD6B-E422725C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7BE8A-5886-4FBF-9DAA-52D4A3B5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8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80A6-265C-4051-9952-25224AFC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E4CD6-D341-465B-9A7E-FF528C5F5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8F9D0-6ED9-4118-BD6A-C3D9F55E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88767-0C57-49AB-96F2-C044A1A2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36B8-B4A5-4C03-8FF2-3304A267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75193-2E4E-4820-8160-F77DB672E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8C263-C84E-4D06-9DD2-5456A80C4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B9B4-1C86-48DB-BCEF-A44B672E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F1B41-9433-4611-A49F-3B4CBB75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9B79-60EC-4D3C-A1F6-715C6CB7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4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4772-5A1C-446E-92DC-3CB3A827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D4E87-2A91-468F-B8B0-D2DA53DD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6ABF-0171-4F36-A5DD-4797F450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BC13-6EE8-4279-822E-F83E4405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12BD-781E-4EB9-BD5A-5FCC01D8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7FE4-E681-4B00-9500-DDD1D087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9C9E7-F197-4310-A4A1-557A8001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CD10-708F-4834-870E-E3C58F52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5D60F-28AE-4BC9-8EBE-2E12FD8E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7F38B-D236-4514-9982-1B3FFB58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7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09ED-C582-4CAB-894E-087F78A0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E93B5-FBDD-4297-B2C5-54AA5A1B1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5670A-68F9-493E-8616-5BC6A4C1D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763DB-6A40-41BD-81CE-AD1946D8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91D10-43A2-4FF3-8ED3-CC2CA93B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67E6A-C5E5-4034-B9AB-92EF3291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CC48-454F-4A04-94C5-A4582C82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B346C-353D-4F87-B01A-42ADFED0C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BBDB3-92C8-4DF5-86B3-24E8BDA4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FAF54-9DDB-4C15-ACAE-8B5C5B643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465CA-0210-4B69-91F2-F6F8FA2D1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8BC6D-D187-4843-908C-33376B29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EA6DA-0F4B-4DD4-B7A8-A0A73629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65229-AC87-4913-83A0-67083A0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DE82-9542-4389-83C0-89088330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13274-E006-42FD-8909-83ACB81E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1599F-4938-4DA1-ADF1-EE56E638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D971D-DB14-4716-8BDD-0784B883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E6BF0-ED09-410C-A0AA-78254403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EE89F-9E96-455E-8ABC-08B1BDBB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B711-81F2-4E44-A7E0-504BFA00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DC30-1042-4C94-9E83-D7277814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7DAA-172A-490C-9161-F9558D1B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0721E-2F6F-4284-80D6-66EDD4371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28E02-4B1F-493F-AE0A-69F2D5FA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AFAF8-DD6F-46AC-8328-B2360520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F90F7-8EF1-4EB4-904D-DC3B8F3C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C6F7-3F08-465B-9286-BBB5A832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7541C-3C6A-4CE4-AD43-FF080D2ED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011DF-DBDE-4740-BE72-1E813F0E1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3E572-6FDE-4388-AA25-52D51662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CABB7-1CF2-464C-85F3-1265B274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6DD6A-16B1-43A2-924E-F8FE97E7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5C2AB-213E-4DBE-B3A1-F91A6FE2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ED309-5954-4C5A-9015-D845D2473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54263-E56C-4FCD-924E-B1541D940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2EB1-0664-4613-BA18-7EE9A5750DE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4A0A-1252-45A8-B3CF-291C683E5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179A-C59E-4623-AD17-4DA8463F5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D52F-7A0D-4CD6-98D6-31F7A32C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B4AC38-ADD5-4989-9887-7D17BE2D3A32}"/>
              </a:ext>
            </a:extLst>
          </p:cNvPr>
          <p:cNvSpPr txBox="1"/>
          <p:nvPr/>
        </p:nvSpPr>
        <p:spPr>
          <a:xfrm>
            <a:off x="3300089" y="267558"/>
            <a:ext cx="18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Two-step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615BD-349C-42DD-A314-C0E956B79746}"/>
              </a:ext>
            </a:extLst>
          </p:cNvPr>
          <p:cNvSpPr txBox="1"/>
          <p:nvPr/>
        </p:nvSpPr>
        <p:spPr>
          <a:xfrm>
            <a:off x="6066950" y="270588"/>
            <a:ext cx="72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RSTLS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444808-4010-4718-9F0D-1C7CCD32DD4A}"/>
              </a:ext>
            </a:extLst>
          </p:cNvPr>
          <p:cNvGrpSpPr/>
          <p:nvPr/>
        </p:nvGrpSpPr>
        <p:grpSpPr>
          <a:xfrm>
            <a:off x="7651760" y="2954694"/>
            <a:ext cx="731520" cy="2834640"/>
            <a:chOff x="8480357" y="4243168"/>
            <a:chExt cx="844857" cy="26463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679B23-3DC4-4E52-8E03-1DBBF97F701E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1" r="8338" b="1027"/>
            <a:stretch/>
          </p:blipFill>
          <p:spPr>
            <a:xfrm flipH="1">
              <a:off x="8558416" y="4392112"/>
              <a:ext cx="214983" cy="216909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EC3749-B9C2-46C9-B346-44D84A30131F}"/>
                </a:ext>
              </a:extLst>
            </p:cNvPr>
            <p:cNvSpPr txBox="1"/>
            <p:nvPr/>
          </p:nvSpPr>
          <p:spPr>
            <a:xfrm>
              <a:off x="8722038" y="5337610"/>
              <a:ext cx="337492" cy="28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ADA21C-ABE9-4BA8-9D93-2B533CF82602}"/>
                </a:ext>
              </a:extLst>
            </p:cNvPr>
            <p:cNvSpPr txBox="1"/>
            <p:nvPr/>
          </p:nvSpPr>
          <p:spPr>
            <a:xfrm>
              <a:off x="8739620" y="6339216"/>
              <a:ext cx="585594" cy="25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-0.2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117247-9814-4A4E-BA54-4A565BAD12CD}"/>
                </a:ext>
              </a:extLst>
            </p:cNvPr>
            <p:cNvSpPr txBox="1"/>
            <p:nvPr/>
          </p:nvSpPr>
          <p:spPr>
            <a:xfrm>
              <a:off x="8753689" y="4243168"/>
              <a:ext cx="494826" cy="25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0050DD-E757-41A6-8915-DD17B047530D}"/>
                </a:ext>
              </a:extLst>
            </p:cNvPr>
            <p:cNvSpPr txBox="1"/>
            <p:nvPr/>
          </p:nvSpPr>
          <p:spPr>
            <a:xfrm>
              <a:off x="8480357" y="6540878"/>
              <a:ext cx="578326" cy="34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6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cc</a:t>
              </a:r>
              <a:endPara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F54839-B78A-4D3B-91A6-694B014B9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5514" r="8024" b="5597"/>
          <a:stretch>
            <a:fillRect/>
          </a:stretch>
        </p:blipFill>
        <p:spPr>
          <a:xfrm>
            <a:off x="5287287" y="640778"/>
            <a:ext cx="2286000" cy="2194560"/>
          </a:xfrm>
          <a:custGeom>
            <a:avLst/>
            <a:gdLst>
              <a:gd name="connsiteX0" fmla="*/ 0 w 2286000"/>
              <a:gd name="connsiteY0" fmla="*/ 0 h 2194560"/>
              <a:gd name="connsiteX1" fmla="*/ 2286000 w 2286000"/>
              <a:gd name="connsiteY1" fmla="*/ 0 h 2194560"/>
              <a:gd name="connsiteX2" fmla="*/ 2286000 w 2286000"/>
              <a:gd name="connsiteY2" fmla="*/ 2194560 h 2194560"/>
              <a:gd name="connsiteX3" fmla="*/ 0 w 228600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194560">
                <a:moveTo>
                  <a:pt x="0" y="0"/>
                </a:moveTo>
                <a:lnTo>
                  <a:pt x="2286000" y="0"/>
                </a:lnTo>
                <a:lnTo>
                  <a:pt x="2286000" y="2194560"/>
                </a:lnTo>
                <a:lnTo>
                  <a:pt x="0" y="219456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EC860-CFB9-4FA2-BAF1-1F22166C6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5862" r="9351" b="5862"/>
          <a:stretch>
            <a:fillRect/>
          </a:stretch>
        </p:blipFill>
        <p:spPr>
          <a:xfrm>
            <a:off x="5287287" y="3274734"/>
            <a:ext cx="2286000" cy="2194560"/>
          </a:xfrm>
          <a:custGeom>
            <a:avLst/>
            <a:gdLst>
              <a:gd name="connsiteX0" fmla="*/ 0 w 2286000"/>
              <a:gd name="connsiteY0" fmla="*/ 0 h 2194560"/>
              <a:gd name="connsiteX1" fmla="*/ 2286000 w 2286000"/>
              <a:gd name="connsiteY1" fmla="*/ 0 h 2194560"/>
              <a:gd name="connsiteX2" fmla="*/ 2286000 w 2286000"/>
              <a:gd name="connsiteY2" fmla="*/ 2194560 h 2194560"/>
              <a:gd name="connsiteX3" fmla="*/ 0 w 228600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194560">
                <a:moveTo>
                  <a:pt x="0" y="0"/>
                </a:moveTo>
                <a:lnTo>
                  <a:pt x="2286000" y="0"/>
                </a:lnTo>
                <a:lnTo>
                  <a:pt x="2286000" y="2194560"/>
                </a:lnTo>
                <a:lnTo>
                  <a:pt x="0" y="219456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9CC67-CE29-4D42-9342-2F51DD555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5862" r="9978" b="5862"/>
          <a:stretch>
            <a:fillRect/>
          </a:stretch>
        </p:blipFill>
        <p:spPr>
          <a:xfrm>
            <a:off x="2922814" y="3280177"/>
            <a:ext cx="2286000" cy="2194560"/>
          </a:xfrm>
          <a:custGeom>
            <a:avLst/>
            <a:gdLst>
              <a:gd name="connsiteX0" fmla="*/ 0 w 2286000"/>
              <a:gd name="connsiteY0" fmla="*/ 0 h 2194560"/>
              <a:gd name="connsiteX1" fmla="*/ 2286000 w 2286000"/>
              <a:gd name="connsiteY1" fmla="*/ 0 h 2194560"/>
              <a:gd name="connsiteX2" fmla="*/ 2286000 w 2286000"/>
              <a:gd name="connsiteY2" fmla="*/ 2194560 h 2194560"/>
              <a:gd name="connsiteX3" fmla="*/ 0 w 228600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194560">
                <a:moveTo>
                  <a:pt x="0" y="0"/>
                </a:moveTo>
                <a:lnTo>
                  <a:pt x="2286000" y="0"/>
                </a:lnTo>
                <a:lnTo>
                  <a:pt x="2286000" y="2194560"/>
                </a:lnTo>
                <a:lnTo>
                  <a:pt x="0" y="219456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160F0-5407-4146-B482-FA558A38A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5514" r="7903" b="5597"/>
          <a:stretch>
            <a:fillRect/>
          </a:stretch>
        </p:blipFill>
        <p:spPr>
          <a:xfrm>
            <a:off x="2933700" y="636890"/>
            <a:ext cx="2286000" cy="2194560"/>
          </a:xfrm>
          <a:custGeom>
            <a:avLst/>
            <a:gdLst>
              <a:gd name="connsiteX0" fmla="*/ 0 w 2286000"/>
              <a:gd name="connsiteY0" fmla="*/ 0 h 2194560"/>
              <a:gd name="connsiteX1" fmla="*/ 2286000 w 2286000"/>
              <a:gd name="connsiteY1" fmla="*/ 0 h 2194560"/>
              <a:gd name="connsiteX2" fmla="*/ 2286000 w 2286000"/>
              <a:gd name="connsiteY2" fmla="*/ 2194560 h 2194560"/>
              <a:gd name="connsiteX3" fmla="*/ 0 w 228600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194560">
                <a:moveTo>
                  <a:pt x="0" y="0"/>
                </a:moveTo>
                <a:lnTo>
                  <a:pt x="2286000" y="0"/>
                </a:lnTo>
                <a:lnTo>
                  <a:pt x="2286000" y="2194560"/>
                </a:lnTo>
                <a:lnTo>
                  <a:pt x="0" y="219456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EA270A-BF74-40E1-B37C-C998396D4613}"/>
              </a:ext>
            </a:extLst>
          </p:cNvPr>
          <p:cNvSpPr txBox="1"/>
          <p:nvPr/>
        </p:nvSpPr>
        <p:spPr>
          <a:xfrm>
            <a:off x="2581129" y="5828791"/>
            <a:ext cx="622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Example Lagrangian displacement trajectories (A) and circumferential strain (B) movies comparing the two-step method and the RSTLS method for a healthy volunteer.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A5A08-0583-4145-BBAD-76246460AE0C}"/>
              </a:ext>
            </a:extLst>
          </p:cNvPr>
          <p:cNvSpPr txBox="1"/>
          <p:nvPr/>
        </p:nvSpPr>
        <p:spPr>
          <a:xfrm>
            <a:off x="2353824" y="371553"/>
            <a:ext cx="410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DE951-4AFB-4647-9396-AAF7B1184283}"/>
              </a:ext>
            </a:extLst>
          </p:cNvPr>
          <p:cNvSpPr txBox="1"/>
          <p:nvPr/>
        </p:nvSpPr>
        <p:spPr>
          <a:xfrm>
            <a:off x="2353824" y="311423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46164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39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Ghadimi, Sona (sq9qd)</dc:creator>
  <cp:lastModifiedBy>Ghadimi, Sona (sq9qd)</cp:lastModifiedBy>
  <cp:revision>6</cp:revision>
  <dcterms:created xsi:type="dcterms:W3CDTF">2022-11-09T18:22:29Z</dcterms:created>
  <dcterms:modified xsi:type="dcterms:W3CDTF">2023-02-20T18:58:40Z</dcterms:modified>
</cp:coreProperties>
</file>