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2" r:id="rId4"/>
    <p:sldId id="269" r:id="rId5"/>
    <p:sldId id="270" r:id="rId6"/>
    <p:sldId id="27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947FD6-4E99-05A5-C113-40E4FFD52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8A64502-53D6-B687-1438-B29DB02FF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C36E10-6BB9-ACD3-4BA0-E15A8DF00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854909-7FB8-5EA2-2E54-F0677A569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655D8D-50EC-A331-86D1-EC3398D2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469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7001AE-EE90-14DE-A2DC-9F8C4C9B2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041E056-7724-3874-6B53-51FAED39E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AC7BE6-ED9E-BE23-1133-709DB632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A31F2F-33AA-1E3A-69BB-83C64687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BC746B-7D62-DC60-87FD-6F1C8CDC7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6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C0DC7EE-A7C3-B239-7963-0D7CDD349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8FD1F3-8840-1CBD-D1F4-9391D28D8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BA1AF4-8C38-2806-77DB-B31766219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AAB088-BD99-80E6-8131-A2F9239F4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E325C8-80B5-E9BE-413F-5CC5988BF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2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6E5509-E00A-DA76-6D99-5A05D521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3F4D93-0F95-9ED1-77A8-C2FC2E013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174BDF-2ADE-2EBC-DCAB-4FDC0EB5D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2A614F-F3CD-8C22-700E-0360EE698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6EC583-0812-A69B-BFF1-6078A8B40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69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72106E-39A1-816A-381A-160F494F8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5BE58C-8B75-F62E-B635-4E82EC91C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B8EA9D-CB9D-D8BC-F0D4-02ACF6734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CD3661-EED8-82A0-DA51-4DB7D932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372CB3-B412-C126-E4C9-86F5D50CD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81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B5818-D6EC-E01D-A592-AAC29D4D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830D19-9DDD-BCA3-631F-2234850B33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8A9506D-75A6-3F2A-649E-C0585AB30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7F0957-EF80-ADB9-082A-A9E93923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93490D-8786-5B22-E254-A99F98274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F8686E7-67BA-1C82-7329-91BB4D77F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80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63B450-506B-77D4-F2C7-6CA128A87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8FCF16-D253-FB46-0D4B-D7C6C4F91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262AF8C-C7A1-4A00-F6E0-DF373C66D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A7C0D35-B2B6-45FF-8EE6-8227669144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2B4507F-38E6-0B44-18D3-F39E2E426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6C2B8A1-9F87-26F5-712D-108A39FC0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3EDD72B-962B-3A59-B2F6-A7191E16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EFDBE61-F6E8-E1E9-BE07-1580D5A5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9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1B0292-4C7C-E958-2FC5-FBAA8A2CA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F00D51C-DEF7-3F82-5D17-9C5645B01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E7ABDD-93E3-8AD3-5719-A0E58AB33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A3E3A-3F0D-4E9F-7B2F-18226859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38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CD90BE-2DDB-AC5E-20E4-A189288C5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06D814-1691-71F1-41C0-7C6CF2DE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C69FDD-A762-CA2A-59CE-4A06F0EF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034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3A2F8-5832-105E-021D-771251A90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55A5A9-0460-CFF9-14C6-78AB9FA2E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2F6F5E-D1C3-AE06-CA6B-0FA7C5E32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897118-FDF0-DAD8-BBD9-E803FA8A2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272ACB-297B-4B19-9F97-A169C07DA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67AB5C-06AB-E115-BCBC-EE0BC8C92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06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78104-9DA4-6934-D078-F61CA0E1D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413752C-7D95-F10A-436C-E9FA9D8BF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2E367E-07A5-9817-718C-04A8521A0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FB84E7-70C3-F594-0425-38D34A9AA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6B102C-9B4D-A10C-B966-18F9933DB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C8DF49-A34F-408B-D713-E7CBD37A7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86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A1CBEC8-1D08-CD4A-7325-5E2A7EB9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3BEBD3-8D79-1A7B-4138-2F7761C4B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5247B-1115-F1D3-F6C1-5F80FBDA56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008B3-A882-42EB-A16D-8A3C3EAA0AB1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E93041-704C-4554-91C4-2090110CB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C08B3E-96E4-A60E-F922-193166C7E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C0587-6A13-4BCD-BB58-E99DE4A4A6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96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12" Type="http://schemas.openxmlformats.org/officeDocument/2006/relationships/image" Target="../media/image29.jpeg"/><Relationship Id="rId17" Type="http://schemas.openxmlformats.org/officeDocument/2006/relationships/image" Target="../media/image34.png"/><Relationship Id="rId2" Type="http://schemas.openxmlformats.org/officeDocument/2006/relationships/image" Target="../media/image19.jpe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pn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F67BEF3-20A1-BA77-4310-DE50232A40D1}"/>
              </a:ext>
            </a:extLst>
          </p:cNvPr>
          <p:cNvSpPr txBox="1"/>
          <p:nvPr/>
        </p:nvSpPr>
        <p:spPr>
          <a:xfrm>
            <a:off x="2144438" y="2505670"/>
            <a:ext cx="79031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5400" dirty="0"/>
              <a:t>SPHEROID GOTA STATISTICS</a:t>
            </a:r>
          </a:p>
          <a:p>
            <a:pPr algn="ctr"/>
            <a:r>
              <a:rPr lang="de-DE" sz="5400" dirty="0"/>
              <a:t>and Images</a:t>
            </a:r>
          </a:p>
        </p:txBody>
      </p:sp>
    </p:spTree>
    <p:extLst>
      <p:ext uri="{BB962C8B-B14F-4D97-AF65-F5344CB8AC3E}">
        <p14:creationId xmlns:p14="http://schemas.microsoft.com/office/powerpoint/2010/main" val="56428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C928D3FC-496E-697A-AF51-F0820E27B0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484" y="798576"/>
            <a:ext cx="6733032" cy="526084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AFBB22F-1391-CF64-33A6-8081C654B139}"/>
              </a:ext>
            </a:extLst>
          </p:cNvPr>
          <p:cNvSpPr txBox="1"/>
          <p:nvPr/>
        </p:nvSpPr>
        <p:spPr>
          <a:xfrm>
            <a:off x="6887688" y="5533901"/>
            <a:ext cx="71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GOTA</a:t>
            </a:r>
          </a:p>
        </p:txBody>
      </p:sp>
    </p:spTree>
    <p:extLst>
      <p:ext uri="{BB962C8B-B14F-4D97-AF65-F5344CB8AC3E}">
        <p14:creationId xmlns:p14="http://schemas.microsoft.com/office/powerpoint/2010/main" val="399082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AFEB1E-D584-A9F7-5DBD-8714D22B19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485" y="682247"/>
            <a:ext cx="7067649" cy="5493505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2D26AD6-E27E-1D6C-2131-4F6A2A83A2D9}"/>
              </a:ext>
            </a:extLst>
          </p:cNvPr>
          <p:cNvSpPr txBox="1"/>
          <p:nvPr/>
        </p:nvSpPr>
        <p:spPr>
          <a:xfrm>
            <a:off x="6507678" y="5605153"/>
            <a:ext cx="71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GOTA</a:t>
            </a:r>
          </a:p>
        </p:txBody>
      </p:sp>
    </p:spTree>
    <p:extLst>
      <p:ext uri="{BB962C8B-B14F-4D97-AF65-F5344CB8AC3E}">
        <p14:creationId xmlns:p14="http://schemas.microsoft.com/office/powerpoint/2010/main" val="2220047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3D33041-27AA-66F6-3A28-0DC8DABDCEAE}"/>
              </a:ext>
            </a:extLst>
          </p:cNvPr>
          <p:cNvGrpSpPr/>
          <p:nvPr/>
        </p:nvGrpSpPr>
        <p:grpSpPr>
          <a:xfrm>
            <a:off x="252718" y="74829"/>
            <a:ext cx="4320000" cy="3261936"/>
            <a:chOff x="209798" y="116828"/>
            <a:chExt cx="4320000" cy="3261936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4DEC1ACA-EDE6-E552-B464-98F6E3FE6B6D}"/>
                </a:ext>
              </a:extLst>
            </p:cNvPr>
            <p:cNvGrpSpPr/>
            <p:nvPr/>
          </p:nvGrpSpPr>
          <p:grpSpPr>
            <a:xfrm>
              <a:off x="209798" y="498764"/>
              <a:ext cx="4320000" cy="2880000"/>
              <a:chOff x="209798" y="498764"/>
              <a:chExt cx="4320000" cy="2880000"/>
            </a:xfrm>
          </p:grpSpPr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F06A2E1E-508C-51CC-506C-9DAE266552DE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69798" y="498764"/>
                <a:ext cx="2160000" cy="1440000"/>
              </a:xfrm>
              <a:prstGeom prst="rect">
                <a:avLst/>
              </a:prstGeom>
            </p:spPr>
          </p:pic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A37A72F1-92AD-D539-3C3D-1763E0B82DDA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9798" y="1938764"/>
                <a:ext cx="2160000" cy="1440000"/>
              </a:xfrm>
              <a:prstGeom prst="rect">
                <a:avLst/>
              </a:prstGeom>
            </p:spPr>
          </p:pic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D17A164E-2BF3-4CAA-956C-CCAAA49E232D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9798" y="498764"/>
                <a:ext cx="2160000" cy="1440000"/>
              </a:xfrm>
              <a:prstGeom prst="rect">
                <a:avLst/>
              </a:prstGeom>
            </p:spPr>
          </p:pic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D320C628-065A-25CA-B3B0-EA19CAB8F2C5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69798" y="1938764"/>
                <a:ext cx="2160000" cy="1440000"/>
              </a:xfrm>
              <a:prstGeom prst="rect">
                <a:avLst/>
              </a:prstGeom>
            </p:spPr>
          </p:pic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142D2EB3-4D74-C6A6-8D28-545E15ABDEC7}"/>
                  </a:ext>
                </a:extLst>
              </p:cNvPr>
              <p:cNvSpPr txBox="1"/>
              <p:nvPr/>
            </p:nvSpPr>
            <p:spPr>
              <a:xfrm>
                <a:off x="1407885" y="1569432"/>
                <a:ext cx="8501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>
                    <a:solidFill>
                      <a:srgbClr val="FF0000"/>
                    </a:solidFill>
                  </a:rPr>
                  <a:t>control</a:t>
                </a:r>
                <a:endParaRPr lang="de-DE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7F3803CB-FE79-6601-6CD2-DC874ECE7450}"/>
                  </a:ext>
                </a:extLst>
              </p:cNvPr>
              <p:cNvSpPr txBox="1"/>
              <p:nvPr/>
            </p:nvSpPr>
            <p:spPr>
              <a:xfrm>
                <a:off x="3679629" y="1569432"/>
                <a:ext cx="7906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>
                    <a:solidFill>
                      <a:srgbClr val="FF0000"/>
                    </a:solidFill>
                  </a:rPr>
                  <a:t>LDL</a:t>
                </a:r>
                <a:r>
                  <a:rPr lang="de-DE" baseline="30000" dirty="0" err="1">
                    <a:solidFill>
                      <a:srgbClr val="FF0000"/>
                    </a:solidFill>
                  </a:rPr>
                  <a:t>high</a:t>
                </a:r>
                <a:endParaRPr lang="de-DE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B0624887-A014-94B4-E9F7-BB237585B476}"/>
                  </a:ext>
                </a:extLst>
              </p:cNvPr>
              <p:cNvSpPr txBox="1"/>
              <p:nvPr/>
            </p:nvSpPr>
            <p:spPr>
              <a:xfrm>
                <a:off x="1249724" y="2999893"/>
                <a:ext cx="10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rgbClr val="FF0000"/>
                    </a:solidFill>
                  </a:rPr>
                  <a:t>anti-PD-1</a:t>
                </a:r>
              </a:p>
            </p:txBody>
          </p:sp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F3C65E8-1AED-6CAA-89E0-45AE1DB97021}"/>
                  </a:ext>
                </a:extLst>
              </p:cNvPr>
              <p:cNvSpPr txBox="1"/>
              <p:nvPr/>
            </p:nvSpPr>
            <p:spPr>
              <a:xfrm>
                <a:off x="2668904" y="2999893"/>
                <a:ext cx="18608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rgbClr val="FF0000"/>
                    </a:solidFill>
                  </a:rPr>
                  <a:t>Anti-PD-1 +</a:t>
                </a:r>
                <a:r>
                  <a:rPr lang="de-DE" dirty="0" err="1">
                    <a:solidFill>
                      <a:srgbClr val="FF0000"/>
                    </a:solidFill>
                  </a:rPr>
                  <a:t>LDL</a:t>
                </a:r>
                <a:r>
                  <a:rPr lang="de-DE" baseline="30000" dirty="0" err="1">
                    <a:solidFill>
                      <a:srgbClr val="FF0000"/>
                    </a:solidFill>
                  </a:rPr>
                  <a:t>high</a:t>
                </a:r>
                <a:endParaRPr lang="de-DE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3503AA2-8750-0F47-DDAA-6C870B94C654}"/>
                </a:ext>
              </a:extLst>
            </p:cNvPr>
            <p:cNvSpPr txBox="1"/>
            <p:nvPr/>
          </p:nvSpPr>
          <p:spPr>
            <a:xfrm>
              <a:off x="1882324" y="116828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24h Do1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6F36E810-8067-B360-5E97-B2F3DB17B04A}"/>
              </a:ext>
            </a:extLst>
          </p:cNvPr>
          <p:cNvGrpSpPr/>
          <p:nvPr/>
        </p:nvGrpSpPr>
        <p:grpSpPr>
          <a:xfrm>
            <a:off x="5683467" y="59165"/>
            <a:ext cx="4320000" cy="3348551"/>
            <a:chOff x="6007575" y="83755"/>
            <a:chExt cx="4320000" cy="3348551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A370A462-0F52-C5D3-E31B-DBA0462DFF3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7575" y="486160"/>
              <a:ext cx="2160000" cy="144000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7361E84-0128-F29F-BCA5-FCDBAC26F0D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7575" y="486160"/>
              <a:ext cx="2160000" cy="1440000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590872E-33BE-135E-F492-793A9138A81D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7575" y="1992306"/>
              <a:ext cx="2160000" cy="1440000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3C3E4C0D-4D70-DC3C-8CD4-016DE52D2F5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7575" y="1992306"/>
              <a:ext cx="2160000" cy="1440000"/>
            </a:xfrm>
            <a:prstGeom prst="rect">
              <a:avLst/>
            </a:prstGeom>
          </p:spPr>
        </p:pic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5E6B092C-74EB-5B88-041C-93517B386FBC}"/>
                </a:ext>
              </a:extLst>
            </p:cNvPr>
            <p:cNvSpPr txBox="1"/>
            <p:nvPr/>
          </p:nvSpPr>
          <p:spPr>
            <a:xfrm>
              <a:off x="7110429" y="1556828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8D37547B-C84E-4F21-CF70-7EB5722FC1B8}"/>
                </a:ext>
              </a:extLst>
            </p:cNvPr>
            <p:cNvSpPr txBox="1"/>
            <p:nvPr/>
          </p:nvSpPr>
          <p:spPr>
            <a:xfrm>
              <a:off x="9426901" y="1556828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7FEA51FE-03FB-2E70-8C2B-D528569E1083}"/>
                </a:ext>
              </a:extLst>
            </p:cNvPr>
            <p:cNvSpPr txBox="1"/>
            <p:nvPr/>
          </p:nvSpPr>
          <p:spPr>
            <a:xfrm>
              <a:off x="7110429" y="2973147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0EA51517-0956-D63E-4226-15CDDBA10CB5}"/>
                </a:ext>
              </a:extLst>
            </p:cNvPr>
            <p:cNvSpPr txBox="1"/>
            <p:nvPr/>
          </p:nvSpPr>
          <p:spPr>
            <a:xfrm>
              <a:off x="8356608" y="3035987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DFC15B57-979E-740E-D888-73EADB7164FD}"/>
                </a:ext>
              </a:extLst>
            </p:cNvPr>
            <p:cNvSpPr txBox="1"/>
            <p:nvPr/>
          </p:nvSpPr>
          <p:spPr>
            <a:xfrm>
              <a:off x="7473124" y="83755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24h Do2</a:t>
              </a:r>
            </a:p>
          </p:txBody>
        </p: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3313379A-B959-D01A-E91C-4B91A19B9688}"/>
              </a:ext>
            </a:extLst>
          </p:cNvPr>
          <p:cNvGrpSpPr/>
          <p:nvPr/>
        </p:nvGrpSpPr>
        <p:grpSpPr>
          <a:xfrm>
            <a:off x="254930" y="3495854"/>
            <a:ext cx="4321340" cy="3241398"/>
            <a:chOff x="224312" y="2649522"/>
            <a:chExt cx="4321340" cy="3241398"/>
          </a:xfrm>
        </p:grpSpPr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1017EE8F-FFAD-1718-1F9C-0A1353BA1AF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85652" y="3018854"/>
              <a:ext cx="2160000" cy="1440000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76B6F391-B0D6-FC1D-C130-FDEAE876A0C7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312" y="4442985"/>
              <a:ext cx="2160000" cy="1440000"/>
            </a:xfrm>
            <a:prstGeom prst="rect">
              <a:avLst/>
            </a:prstGeom>
          </p:spPr>
        </p:pic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D546ADB1-A6E1-11A4-1CBD-154B2BF3E0F7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312" y="3018854"/>
              <a:ext cx="2160000" cy="1440000"/>
            </a:xfrm>
            <a:prstGeom prst="rect">
              <a:avLst/>
            </a:prstGeom>
          </p:spPr>
        </p:pic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C1FAC5B0-119F-951A-8566-4FFDB65BED5C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84311" y="4450920"/>
              <a:ext cx="2160000" cy="1440000"/>
            </a:xfrm>
            <a:prstGeom prst="rect">
              <a:avLst/>
            </a:prstGeom>
          </p:spPr>
        </p:pic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6AED860C-13A9-8152-20EC-E652D337E098}"/>
                </a:ext>
              </a:extLst>
            </p:cNvPr>
            <p:cNvSpPr txBox="1"/>
            <p:nvPr/>
          </p:nvSpPr>
          <p:spPr>
            <a:xfrm>
              <a:off x="1371254" y="3986994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E2F3255F-CD9A-D8EA-B980-880C963501EA}"/>
                </a:ext>
              </a:extLst>
            </p:cNvPr>
            <p:cNvSpPr txBox="1"/>
            <p:nvPr/>
          </p:nvSpPr>
          <p:spPr>
            <a:xfrm>
              <a:off x="3699854" y="3986994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DAB08F41-7E5F-EDA0-4448-5596277CF39A}"/>
                </a:ext>
              </a:extLst>
            </p:cNvPr>
            <p:cNvSpPr txBox="1"/>
            <p:nvPr/>
          </p:nvSpPr>
          <p:spPr>
            <a:xfrm>
              <a:off x="1241016" y="5432162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A4060F20-5858-BE89-5E67-AF1DCA5E4899}"/>
                </a:ext>
              </a:extLst>
            </p:cNvPr>
            <p:cNvSpPr txBox="1"/>
            <p:nvPr/>
          </p:nvSpPr>
          <p:spPr>
            <a:xfrm>
              <a:off x="2683418" y="5493332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A5CB34F7-73CE-1C89-9D6A-B1227D231A3B}"/>
                </a:ext>
              </a:extLst>
            </p:cNvPr>
            <p:cNvSpPr txBox="1"/>
            <p:nvPr/>
          </p:nvSpPr>
          <p:spPr>
            <a:xfrm>
              <a:off x="1938337" y="2649522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48h Do1</a:t>
              </a:r>
            </a:p>
          </p:txBody>
        </p: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1CCD8F69-3C9A-AB6A-2DAF-FF54E44726C9}"/>
              </a:ext>
            </a:extLst>
          </p:cNvPr>
          <p:cNvGrpSpPr/>
          <p:nvPr/>
        </p:nvGrpSpPr>
        <p:grpSpPr>
          <a:xfrm>
            <a:off x="5583368" y="3406638"/>
            <a:ext cx="4420099" cy="3431012"/>
            <a:chOff x="5931711" y="2578305"/>
            <a:chExt cx="4420099" cy="3431012"/>
          </a:xfrm>
        </p:grpSpPr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D1EBB505-236C-24C0-DEA6-8C4549F69099}"/>
                </a:ext>
              </a:extLst>
            </p:cNvPr>
            <p:cNvSpPr txBox="1"/>
            <p:nvPr/>
          </p:nvSpPr>
          <p:spPr>
            <a:xfrm>
              <a:off x="7836721" y="2578305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48h Do2</a:t>
              </a:r>
            </a:p>
          </p:txBody>
        </p:sp>
        <p:pic>
          <p:nvPicPr>
            <p:cNvPr id="51" name="Grafik 50">
              <a:extLst>
                <a:ext uri="{FF2B5EF4-FFF2-40B4-BE49-F238E27FC236}">
                  <a16:creationId xmlns:a16="http://schemas.microsoft.com/office/drawing/2014/main" id="{D51B451E-6849-7D94-8D4E-FEBE9B2ED1CF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91810" y="3145186"/>
              <a:ext cx="2160000" cy="1440000"/>
            </a:xfrm>
            <a:prstGeom prst="rect">
              <a:avLst/>
            </a:prstGeom>
          </p:spPr>
        </p:pic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20203CF6-49D7-80EB-4C69-A24D07B63980}"/>
                </a:ext>
              </a:extLst>
            </p:cNvPr>
            <p:cNvSpPr txBox="1"/>
            <p:nvPr/>
          </p:nvSpPr>
          <p:spPr>
            <a:xfrm>
              <a:off x="9394488" y="4163599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53" name="Grafik 52">
              <a:extLst>
                <a:ext uri="{FF2B5EF4-FFF2-40B4-BE49-F238E27FC236}">
                  <a16:creationId xmlns:a16="http://schemas.microsoft.com/office/drawing/2014/main" id="{0F3C7B3C-76ED-E709-2D54-A6E8135ADC04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8795" y="4569317"/>
              <a:ext cx="2160000" cy="1440000"/>
            </a:xfrm>
            <a:prstGeom prst="rect">
              <a:avLst/>
            </a:prstGeom>
          </p:spPr>
        </p:pic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D0732F11-60B4-9A37-5202-F3AC1352AE04}"/>
                </a:ext>
              </a:extLst>
            </p:cNvPr>
            <p:cNvSpPr txBox="1"/>
            <p:nvPr/>
          </p:nvSpPr>
          <p:spPr>
            <a:xfrm>
              <a:off x="7048795" y="5610567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pic>
          <p:nvPicPr>
            <p:cNvPr id="55" name="Grafik 54">
              <a:extLst>
                <a:ext uri="{FF2B5EF4-FFF2-40B4-BE49-F238E27FC236}">
                  <a16:creationId xmlns:a16="http://schemas.microsoft.com/office/drawing/2014/main" id="{5ACAAE3B-24F6-1C6D-0121-20FB5BE14E31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1711" y="3145186"/>
              <a:ext cx="2160000" cy="1440000"/>
            </a:xfrm>
            <a:prstGeom prst="rect">
              <a:avLst/>
            </a:prstGeom>
          </p:spPr>
        </p:pic>
        <p:pic>
          <p:nvPicPr>
            <p:cNvPr id="57" name="Grafik 56">
              <a:extLst>
                <a:ext uri="{FF2B5EF4-FFF2-40B4-BE49-F238E27FC236}">
                  <a16:creationId xmlns:a16="http://schemas.microsoft.com/office/drawing/2014/main" id="{034633F4-9B13-FC23-AA38-C466A134AFA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91810" y="4569317"/>
              <a:ext cx="2160000" cy="1440000"/>
            </a:xfrm>
            <a:prstGeom prst="rect">
              <a:avLst/>
            </a:prstGeom>
          </p:spPr>
        </p:pic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EC79719A-05F9-83C2-781B-AF6AD9AEB99E}"/>
                </a:ext>
              </a:extLst>
            </p:cNvPr>
            <p:cNvSpPr txBox="1"/>
            <p:nvPr/>
          </p:nvSpPr>
          <p:spPr>
            <a:xfrm>
              <a:off x="7232968" y="4163599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6FA4F025-292E-0C69-5E91-A6DC29A7E23D}"/>
                </a:ext>
              </a:extLst>
            </p:cNvPr>
            <p:cNvSpPr txBox="1"/>
            <p:nvPr/>
          </p:nvSpPr>
          <p:spPr>
            <a:xfrm>
              <a:off x="8490916" y="5639985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9121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99E882DC-F777-5799-C218-C30502AC0571}"/>
              </a:ext>
            </a:extLst>
          </p:cNvPr>
          <p:cNvGrpSpPr/>
          <p:nvPr/>
        </p:nvGrpSpPr>
        <p:grpSpPr>
          <a:xfrm>
            <a:off x="207868" y="7051"/>
            <a:ext cx="4337145" cy="3380357"/>
            <a:chOff x="183764" y="74829"/>
            <a:chExt cx="4337145" cy="338035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DA8DB50F-ADFC-153D-FF59-DF05E84C704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764" y="507999"/>
              <a:ext cx="2160000" cy="1440000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204433B9-5B4D-C68D-EA93-313A0DE07F5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0909" y="507999"/>
              <a:ext cx="2160000" cy="144000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49BB0969-67F5-BA3C-31E8-9114B5082F84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764" y="1984828"/>
              <a:ext cx="2160000" cy="1440000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BF624D3B-BBD5-B939-E0EC-B963ADD609B0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0907" y="1999342"/>
              <a:ext cx="2160000" cy="1440000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0EDE627A-6EC7-EBD3-F56A-AE9EBA0F7F4F}"/>
                </a:ext>
              </a:extLst>
            </p:cNvPr>
            <p:cNvSpPr txBox="1"/>
            <p:nvPr/>
          </p:nvSpPr>
          <p:spPr>
            <a:xfrm>
              <a:off x="1450805" y="1527433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D3454EA-3EF1-05E6-64FF-2B5C642A9885}"/>
                </a:ext>
              </a:extLst>
            </p:cNvPr>
            <p:cNvSpPr txBox="1"/>
            <p:nvPr/>
          </p:nvSpPr>
          <p:spPr>
            <a:xfrm>
              <a:off x="3722549" y="1527433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A2B35B82-D768-408C-3B3F-0EA5E967384B}"/>
                </a:ext>
              </a:extLst>
            </p:cNvPr>
            <p:cNvSpPr txBox="1"/>
            <p:nvPr/>
          </p:nvSpPr>
          <p:spPr>
            <a:xfrm>
              <a:off x="1162864" y="3059668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200F571F-2E97-AAE1-150B-BB2D191485B0}"/>
                </a:ext>
              </a:extLst>
            </p:cNvPr>
            <p:cNvSpPr txBox="1"/>
            <p:nvPr/>
          </p:nvSpPr>
          <p:spPr>
            <a:xfrm>
              <a:off x="2458213" y="3085854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132A11F0-5D9C-38DC-A12B-EF02063E7F24}"/>
                </a:ext>
              </a:extLst>
            </p:cNvPr>
            <p:cNvSpPr txBox="1"/>
            <p:nvPr/>
          </p:nvSpPr>
          <p:spPr>
            <a:xfrm>
              <a:off x="1925244" y="74829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24h Do3</a:t>
              </a: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A9775845-2273-E058-A0C8-E6403D23E0F1}"/>
              </a:ext>
            </a:extLst>
          </p:cNvPr>
          <p:cNvGrpSpPr/>
          <p:nvPr/>
        </p:nvGrpSpPr>
        <p:grpSpPr>
          <a:xfrm>
            <a:off x="252717" y="3429000"/>
            <a:ext cx="4247448" cy="3231734"/>
            <a:chOff x="252717" y="3211679"/>
            <a:chExt cx="4320000" cy="3449055"/>
          </a:xfrm>
        </p:grpSpPr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3D7A19A-7E27-82CB-813B-CF1A8A89BE4B}"/>
                </a:ext>
              </a:extLst>
            </p:cNvPr>
            <p:cNvSpPr txBox="1"/>
            <p:nvPr/>
          </p:nvSpPr>
          <p:spPr>
            <a:xfrm>
              <a:off x="1917484" y="3211679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48h Do3</a:t>
              </a:r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10A25446-4534-9473-5F11-69D7BC08698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2717" y="3749866"/>
              <a:ext cx="2160000" cy="1440000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ADA36BB0-2AFC-DB32-7B5B-A1199C422017}"/>
                </a:ext>
              </a:extLst>
            </p:cNvPr>
            <p:cNvSpPr txBox="1"/>
            <p:nvPr/>
          </p:nvSpPr>
          <p:spPr>
            <a:xfrm>
              <a:off x="3607558" y="4764647"/>
              <a:ext cx="9055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FDBF2E16-CC57-414C-F432-D32E0AF9898C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717" y="5202416"/>
              <a:ext cx="2160000" cy="1440000"/>
            </a:xfrm>
            <a:prstGeom prst="rect">
              <a:avLst/>
            </a:prstGeom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E4C13576-7444-4D02-64EF-9057CC6CBA7E}"/>
                </a:ext>
              </a:extLst>
            </p:cNvPr>
            <p:cNvSpPr txBox="1"/>
            <p:nvPr/>
          </p:nvSpPr>
          <p:spPr>
            <a:xfrm>
              <a:off x="1441924" y="6247013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60257900-415E-B465-6818-F00571B7C32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717" y="3773280"/>
              <a:ext cx="2160000" cy="144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F0952C5D-2F9D-A54C-F434-C8DBF828BCF5}"/>
                </a:ext>
              </a:extLst>
            </p:cNvPr>
            <p:cNvSpPr txBox="1"/>
            <p:nvPr/>
          </p:nvSpPr>
          <p:spPr>
            <a:xfrm>
              <a:off x="1510738" y="4817877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5BC40A59-BD1D-DF46-F530-FF63E91B325C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2717" y="5220734"/>
              <a:ext cx="2160000" cy="1440000"/>
            </a:xfrm>
            <a:prstGeom prst="rect">
              <a:avLst/>
            </a:prstGeom>
          </p:spPr>
        </p:pic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1A2CCC26-3E19-988E-CB68-F1CECD458D07}"/>
                </a:ext>
              </a:extLst>
            </p:cNvPr>
            <p:cNvSpPr txBox="1"/>
            <p:nvPr/>
          </p:nvSpPr>
          <p:spPr>
            <a:xfrm>
              <a:off x="2709878" y="6272225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9B84DD30-0B77-60A2-39D6-EEE7E269A7BB}"/>
              </a:ext>
            </a:extLst>
          </p:cNvPr>
          <p:cNvGrpSpPr/>
          <p:nvPr/>
        </p:nvGrpSpPr>
        <p:grpSpPr>
          <a:xfrm>
            <a:off x="5974669" y="7051"/>
            <a:ext cx="4327761" cy="3301166"/>
            <a:chOff x="6782700" y="19055"/>
            <a:chExt cx="4327761" cy="3301166"/>
          </a:xfrm>
        </p:grpSpPr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16CE262F-C208-7B07-2E22-6FC1E6880955}"/>
                </a:ext>
              </a:extLst>
            </p:cNvPr>
            <p:cNvSpPr txBox="1"/>
            <p:nvPr/>
          </p:nvSpPr>
          <p:spPr>
            <a:xfrm>
              <a:off x="8455226" y="19055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24h Do4</a:t>
              </a:r>
            </a:p>
          </p:txBody>
        </p:sp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066BD7A8-FDD2-E22C-552C-BF9F6DDDCC49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50461" y="440221"/>
              <a:ext cx="2160000" cy="1440000"/>
            </a:xfrm>
            <a:prstGeom prst="rect">
              <a:avLst/>
            </a:prstGeom>
          </p:spPr>
        </p:pic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99020F5B-9580-3F37-0781-FE014106256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2700" y="1864189"/>
              <a:ext cx="2160000" cy="1440000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353F2DF2-C2B5-2A4A-A797-29C2BD4FAD66}"/>
                </a:ext>
              </a:extLst>
            </p:cNvPr>
            <p:cNvSpPr txBox="1"/>
            <p:nvPr/>
          </p:nvSpPr>
          <p:spPr>
            <a:xfrm>
              <a:off x="7806102" y="2863785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BBCCA5B-D603-404E-1E40-3F58F6C1A832}"/>
                </a:ext>
              </a:extLst>
            </p:cNvPr>
            <p:cNvSpPr txBox="1"/>
            <p:nvPr/>
          </p:nvSpPr>
          <p:spPr>
            <a:xfrm>
              <a:off x="10030461" y="146386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7917A857-D89C-E302-5FA5-83B82B19B001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2702" y="424189"/>
              <a:ext cx="2160000" cy="1440000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5373C408-4D01-6B70-3708-BDFB1EF7ED97}"/>
                </a:ext>
              </a:extLst>
            </p:cNvPr>
            <p:cNvSpPr txBox="1"/>
            <p:nvPr/>
          </p:nvSpPr>
          <p:spPr>
            <a:xfrm>
              <a:off x="7960854" y="1423252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58A99B81-FF4E-34BE-B33C-0A01EB100959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50461" y="1880221"/>
              <a:ext cx="2160000" cy="1440000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D6DBFA71-7E1E-888A-EA18-6B3B33A19A20}"/>
                </a:ext>
              </a:extLst>
            </p:cNvPr>
            <p:cNvSpPr txBox="1"/>
            <p:nvPr/>
          </p:nvSpPr>
          <p:spPr>
            <a:xfrm>
              <a:off x="9249567" y="2891281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6B5B84AC-22FB-B1B0-4D61-3C85FE34A4F1}"/>
              </a:ext>
            </a:extLst>
          </p:cNvPr>
          <p:cNvGrpSpPr/>
          <p:nvPr/>
        </p:nvGrpSpPr>
        <p:grpSpPr>
          <a:xfrm>
            <a:off x="5974669" y="3383949"/>
            <a:ext cx="4336291" cy="3346395"/>
            <a:chOff x="5956999" y="3876076"/>
            <a:chExt cx="4336291" cy="3346395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70242253-D6EA-B7A1-769C-1A4F2AEC471D}"/>
                </a:ext>
              </a:extLst>
            </p:cNvPr>
            <p:cNvSpPr txBox="1"/>
            <p:nvPr/>
          </p:nvSpPr>
          <p:spPr>
            <a:xfrm>
              <a:off x="7591024" y="3876076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48h Do4</a:t>
              </a:r>
            </a:p>
          </p:txBody>
        </p:sp>
        <p:pic>
          <p:nvPicPr>
            <p:cNvPr id="50" name="Grafik 49">
              <a:extLst>
                <a:ext uri="{FF2B5EF4-FFF2-40B4-BE49-F238E27FC236}">
                  <a16:creationId xmlns:a16="http://schemas.microsoft.com/office/drawing/2014/main" id="{FA2CA1C0-05C2-7AF5-34E5-A44F080C9C7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6077" y="4324439"/>
              <a:ext cx="2160000" cy="1440000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37F3D96A-00DC-2D7E-0D7F-C0A51D16A0FA}"/>
                </a:ext>
              </a:extLst>
            </p:cNvPr>
            <p:cNvSpPr txBox="1"/>
            <p:nvPr/>
          </p:nvSpPr>
          <p:spPr>
            <a:xfrm>
              <a:off x="9362843" y="542452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52" name="Grafik 51">
              <a:extLst>
                <a:ext uri="{FF2B5EF4-FFF2-40B4-BE49-F238E27FC236}">
                  <a16:creationId xmlns:a16="http://schemas.microsoft.com/office/drawing/2014/main" id="{543420FB-461B-DDD4-1F74-7DEDD902BC5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6999" y="5759277"/>
              <a:ext cx="2160000" cy="1440000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121206D8-307E-FEA3-EFD7-3F0710B2C50D}"/>
                </a:ext>
              </a:extLst>
            </p:cNvPr>
            <p:cNvSpPr txBox="1"/>
            <p:nvPr/>
          </p:nvSpPr>
          <p:spPr>
            <a:xfrm>
              <a:off x="6956306" y="6766972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pic>
          <p:nvPicPr>
            <p:cNvPr id="54" name="Grafik 53">
              <a:extLst>
                <a:ext uri="{FF2B5EF4-FFF2-40B4-BE49-F238E27FC236}">
                  <a16:creationId xmlns:a16="http://schemas.microsoft.com/office/drawing/2014/main" id="{E329E85B-B760-5BFF-4F79-758749A86A3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7920" y="4319277"/>
              <a:ext cx="2160000" cy="144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3600C872-832D-D6E6-0184-438B74C64C2B}"/>
                </a:ext>
              </a:extLst>
            </p:cNvPr>
            <p:cNvSpPr txBox="1"/>
            <p:nvPr/>
          </p:nvSpPr>
          <p:spPr>
            <a:xfrm>
              <a:off x="7228329" y="5343572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56" name="Grafik 55">
              <a:extLst>
                <a:ext uri="{FF2B5EF4-FFF2-40B4-BE49-F238E27FC236}">
                  <a16:creationId xmlns:a16="http://schemas.microsoft.com/office/drawing/2014/main" id="{3BDA0328-BA6F-8558-8D30-4B840B632211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6077" y="5782471"/>
              <a:ext cx="2160000" cy="1440000"/>
            </a:xfrm>
            <a:prstGeom prst="rect">
              <a:avLst/>
            </a:prstGeom>
          </p:spPr>
        </p:pic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C7F85B7C-D675-AED3-47EC-E7A0918FFCDA}"/>
                </a:ext>
              </a:extLst>
            </p:cNvPr>
            <p:cNvSpPr txBox="1"/>
            <p:nvPr/>
          </p:nvSpPr>
          <p:spPr>
            <a:xfrm>
              <a:off x="8432396" y="6799565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0241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E085BE25-11FC-F531-8E1F-990E60027639}"/>
              </a:ext>
            </a:extLst>
          </p:cNvPr>
          <p:cNvGrpSpPr/>
          <p:nvPr/>
        </p:nvGrpSpPr>
        <p:grpSpPr>
          <a:xfrm>
            <a:off x="393246" y="0"/>
            <a:ext cx="4320000" cy="3370055"/>
            <a:chOff x="567033" y="20717"/>
            <a:chExt cx="4320000" cy="3370055"/>
          </a:xfrm>
        </p:grpSpPr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EB749DD6-DCF9-C248-1B8F-02AD8621C991}"/>
                </a:ext>
              </a:extLst>
            </p:cNvPr>
            <p:cNvSpPr txBox="1"/>
            <p:nvPr/>
          </p:nvSpPr>
          <p:spPr>
            <a:xfrm>
              <a:off x="2311550" y="20717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24h Do5</a:t>
              </a:r>
            </a:p>
          </p:txBody>
        </p: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FD8EC193-3CD9-98A8-8766-E9EDDB4029DF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927" y="512946"/>
              <a:ext cx="2160000" cy="1440000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521A22E1-9D74-C13E-930E-D0FBFD4D96D3}"/>
                </a:ext>
              </a:extLst>
            </p:cNvPr>
            <p:cNvSpPr txBox="1"/>
            <p:nvPr/>
          </p:nvSpPr>
          <p:spPr>
            <a:xfrm>
              <a:off x="1779449" y="1506276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42F80DBA-6239-2D50-767B-EA54BBDBDC4C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7033" y="507408"/>
              <a:ext cx="2160000" cy="1440000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72FA6908-96FB-F210-CD96-E55117B7BEE0}"/>
                </a:ext>
              </a:extLst>
            </p:cNvPr>
            <p:cNvSpPr txBox="1"/>
            <p:nvPr/>
          </p:nvSpPr>
          <p:spPr>
            <a:xfrm>
              <a:off x="3929918" y="1506276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4B4E21E7-DEEC-3BE3-4D10-A1F92E3D19A0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33" y="1941762"/>
              <a:ext cx="2160000" cy="144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8C409FB-590B-AFFF-FD3A-545D173352F0}"/>
                </a:ext>
              </a:extLst>
            </p:cNvPr>
            <p:cNvSpPr txBox="1"/>
            <p:nvPr/>
          </p:nvSpPr>
          <p:spPr>
            <a:xfrm>
              <a:off x="1639275" y="3004481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9FDF8882-D1D8-10F4-892E-5864213A5D5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2586" y="1950772"/>
              <a:ext cx="2160000" cy="1440000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A6D85E7-15DA-DCEE-C733-D6DB8120E58A}"/>
                </a:ext>
              </a:extLst>
            </p:cNvPr>
            <p:cNvSpPr txBox="1"/>
            <p:nvPr/>
          </p:nvSpPr>
          <p:spPr>
            <a:xfrm>
              <a:off x="2939901" y="3004605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F39EDA07-8BC3-BD7E-B653-462D1FECD376}"/>
              </a:ext>
            </a:extLst>
          </p:cNvPr>
          <p:cNvGrpSpPr/>
          <p:nvPr/>
        </p:nvGrpSpPr>
        <p:grpSpPr>
          <a:xfrm>
            <a:off x="367901" y="3496956"/>
            <a:ext cx="4388478" cy="3278552"/>
            <a:chOff x="465236" y="3540023"/>
            <a:chExt cx="4388478" cy="3278552"/>
          </a:xfrm>
        </p:grpSpPr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2FDA215B-30A3-BA1D-5694-2D01839A5F74}"/>
                </a:ext>
              </a:extLst>
            </p:cNvPr>
            <p:cNvSpPr txBox="1"/>
            <p:nvPr/>
          </p:nvSpPr>
          <p:spPr>
            <a:xfrm>
              <a:off x="1968357" y="3540023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48h Do5</a:t>
              </a:r>
            </a:p>
          </p:txBody>
        </p:sp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20956258-9EB0-47A8-824F-41FC4F678E34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8799" y="3932441"/>
              <a:ext cx="2160000" cy="1440000"/>
            </a:xfrm>
            <a:prstGeom prst="rect">
              <a:avLst/>
            </a:prstGeom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A21D7255-4E2C-1F31-6D56-440A490518BF}"/>
                </a:ext>
              </a:extLst>
            </p:cNvPr>
            <p:cNvSpPr txBox="1"/>
            <p:nvPr/>
          </p:nvSpPr>
          <p:spPr>
            <a:xfrm>
              <a:off x="3856691" y="4991760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E6B376AC-4050-3F5F-4AD8-CD9904D32583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236" y="5378575"/>
              <a:ext cx="2160000" cy="1440000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6CB16AD0-2E45-EE28-5CA3-86A8359CF4E8}"/>
                </a:ext>
              </a:extLst>
            </p:cNvPr>
            <p:cNvSpPr txBox="1"/>
            <p:nvPr/>
          </p:nvSpPr>
          <p:spPr>
            <a:xfrm>
              <a:off x="1492556" y="6426157"/>
              <a:ext cx="10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</a:t>
              </a:r>
            </a:p>
          </p:txBody>
        </p:sp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E2E4403D-72DD-58BB-D708-4E65F892EC3C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236" y="3932441"/>
              <a:ext cx="2160000" cy="1440000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FAE71989-9030-CB82-D210-57282D355F4B}"/>
                </a:ext>
              </a:extLst>
            </p:cNvPr>
            <p:cNvSpPr txBox="1"/>
            <p:nvPr/>
          </p:nvSpPr>
          <p:spPr>
            <a:xfrm>
              <a:off x="1696691" y="5009243"/>
              <a:ext cx="850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rgbClr val="FF0000"/>
                  </a:solidFill>
                </a:rPr>
                <a:t>control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99D7C40F-61BB-8A7B-CF8D-DC42907BFBA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5236" y="5378575"/>
              <a:ext cx="2160000" cy="1440000"/>
            </a:xfrm>
            <a:prstGeom prst="rect">
              <a:avLst/>
            </a:prstGeom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6B172B1C-C9F4-7117-5583-CBBCCDEF88C8}"/>
                </a:ext>
              </a:extLst>
            </p:cNvPr>
            <p:cNvSpPr txBox="1"/>
            <p:nvPr/>
          </p:nvSpPr>
          <p:spPr>
            <a:xfrm>
              <a:off x="2992820" y="6392096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Anti-PD-1 +</a:t>
              </a:r>
              <a:r>
                <a:rPr lang="de-DE" dirty="0" err="1">
                  <a:solidFill>
                    <a:srgbClr val="FF0000"/>
                  </a:solidFill>
                </a:rPr>
                <a:t>LDL</a:t>
              </a:r>
              <a:r>
                <a:rPr lang="de-DE" baseline="30000" dirty="0" err="1">
                  <a:solidFill>
                    <a:srgbClr val="FF0000"/>
                  </a:solidFill>
                </a:rPr>
                <a:t>high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5695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Breitbild</PresentationFormat>
  <Paragraphs>54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authors</dc:creator>
  <cp:lastModifiedBy>user</cp:lastModifiedBy>
  <cp:revision>30</cp:revision>
  <dcterms:created xsi:type="dcterms:W3CDTF">2022-06-26T13:56:58Z</dcterms:created>
  <dcterms:modified xsi:type="dcterms:W3CDTF">2023-01-11T12:25:32Z</dcterms:modified>
</cp:coreProperties>
</file>