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8E90C3-8006-187E-14B2-CCE69B3CA2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2558B2E-2404-C225-E879-07E8AD56C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8D6C0B-E5B5-1849-26AF-E7E56409F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AFD18C-E7E0-2575-3136-797E34D16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B90275-239D-7DB0-2CEB-B90C1DDD9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6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AE345D-7EE4-578B-DAB6-3FE86B28D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2C4E081-10D4-0DE2-0C15-B0E54E7EF1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139B01-064F-1CC0-70AB-A2FD6CB74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182C61-C185-397A-CAFC-867CE3CB8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B83983-9B90-4F5F-0275-304B07408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189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C06FC12-FAB4-223C-4A85-40D2B7511F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269A7FB-977D-06CD-71BB-D2C6BFED3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3E9021-3264-BDF3-E90E-7A3CFFB26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889ABD-AB1A-6874-C85B-9DAB639EC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C6A342-964B-8260-15B8-CD8C7970D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055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47A6DC-B30C-6997-89D9-F11E9BA05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C19774-93FE-9578-ECE0-9689DE8D9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470F45-BACC-083C-58F5-30AC6BBF5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F1676C-0021-2132-C025-D8063B84C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B971B-EC63-B1C7-64F7-3D95EE08B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3346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8802C6-FBD6-73F4-A128-2B758F8DD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A801F7-F389-21CB-98AC-276D92466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8E6187-90A7-E2D6-8835-31DC581A3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14336B-AF02-3A27-8DA4-3F4C55ED0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A4675D-0AA9-F015-081B-655211EEF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095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524C1E-AE63-5E12-0C45-4A637AB3B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3AF7F50-0D73-0B28-CDC5-96BB46612D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A082AFC-D319-2EB1-0775-227571B287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ADA1593-4444-1B8D-8C0A-59B2947D3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2F7E14F-A7FB-9052-525F-25DF8234B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1DB2C5F-E6A8-9A66-CFB9-9BC9189DE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7290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9AA887-FE8C-F33A-EAF1-F831FF266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5E8D55-FF6C-81A5-7C8B-1330254889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7771E9E-CFC8-D50B-28D3-C73B405C8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AFAC90-5A4F-BCF9-C3D3-40C90C0270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CA09100-C66F-1426-D5B4-69371BCAA6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103685D-A1AF-DC51-A226-42CE17465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B40178E-F266-FB4A-5C3C-AC9077D39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675CB62-1E34-EBE0-B625-8A25662C3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587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8963DA-8C72-285F-E45A-2CD981930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95F9FCC-2182-E8F0-5564-594B46304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7756B47-0576-E81A-5D0B-DD73A2AF8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E19CEB-01A2-AA70-70EB-099563465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7028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42D380-45D7-314A-90F5-E63BF4172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3EDEA4D-210D-1007-DC0D-E4F8FBE0D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BE88AE3-4106-3BA2-5465-1B89078F6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039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CEC9B1-EE59-673A-669D-936855EC7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CF1EA6-5EB5-D11A-7F6E-9DEE811D6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6E0964A-23CB-5628-EA7A-F3C805DA5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2C12529-7E45-C3D6-AA01-75BDAF98E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A60E755-A95F-8B08-A791-12314BAC4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BC8EC72-6681-6500-BC99-240698407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8181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77A034-5CAF-6D02-2FBC-4A01A6325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5F3AC5B-4A94-423B-0E35-412B4E1228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5DEAD4B-3395-91AF-4162-3142E4FE4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D3CBDBB-1376-916C-CC7D-0623AD047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95DF26-A06F-900C-F98E-382B96678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D5366C5-4E60-4522-C052-02F334AFA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281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639C869-CC69-C09A-BBBB-F7F168582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D31D75-1BDD-723C-EE3C-F113D4FAD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3EF324-D57B-F973-5F6D-0B1D29B103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7E424-D657-4BF5-A72A-387A91742E94}" type="datetimeFigureOut">
              <a:rPr lang="de-DE" smtClean="0"/>
              <a:t>11.01.2023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4595BE-DF11-5E0F-D520-54A3F01869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B1B74C-5AA6-CB28-8A1E-29D85D6DDA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4A960-E043-413A-B4F4-F8A0D9490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2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EA9469B0-EFC9-A28B-C781-686EF9AFB5AE}"/>
              </a:ext>
            </a:extLst>
          </p:cNvPr>
          <p:cNvGrpSpPr/>
          <p:nvPr/>
        </p:nvGrpSpPr>
        <p:grpSpPr>
          <a:xfrm>
            <a:off x="1112549" y="32568"/>
            <a:ext cx="8671072" cy="6580497"/>
            <a:chOff x="1039978" y="391432"/>
            <a:chExt cx="8671072" cy="6580497"/>
          </a:xfrm>
        </p:grpSpPr>
        <p:pic>
          <p:nvPicPr>
            <p:cNvPr id="14" name="Grafik 2">
              <a:extLst>
                <a:ext uri="{FF2B5EF4-FFF2-40B4-BE49-F238E27FC236}">
                  <a16:creationId xmlns:a16="http://schemas.microsoft.com/office/drawing/2014/main" id="{CB6F67C1-4F69-DA05-69C4-979BF75A9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3788" y="982577"/>
              <a:ext cx="2273244" cy="287805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5" name="Grafik 4">
              <a:extLst>
                <a:ext uri="{FF2B5EF4-FFF2-40B4-BE49-F238E27FC236}">
                  <a16:creationId xmlns:a16="http://schemas.microsoft.com/office/drawing/2014/main" id="{3A286048-3E3E-41E5-C27E-3FC04B0D8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63897" y="982577"/>
              <a:ext cx="2224579" cy="287805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6" name="Grafik 6">
              <a:extLst>
                <a:ext uri="{FF2B5EF4-FFF2-40B4-BE49-F238E27FC236}">
                  <a16:creationId xmlns:a16="http://schemas.microsoft.com/office/drawing/2014/main" id="{2B058F0B-58FC-B992-B561-D5561C112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75341" y="982577"/>
              <a:ext cx="2273244" cy="287805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7" name="Grafik 8">
              <a:extLst>
                <a:ext uri="{FF2B5EF4-FFF2-40B4-BE49-F238E27FC236}">
                  <a16:creationId xmlns:a16="http://schemas.microsoft.com/office/drawing/2014/main" id="{6A437479-529A-1EB9-41D0-9FAC4161843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52453" y="3860633"/>
              <a:ext cx="2224579" cy="2878055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996A177E-975E-3CEB-4C38-9F28B6C70E23}"/>
                </a:ext>
              </a:extLst>
            </p:cNvPr>
            <p:cNvSpPr txBox="1"/>
            <p:nvPr/>
          </p:nvSpPr>
          <p:spPr>
            <a:xfrm>
              <a:off x="2818222" y="391432"/>
              <a:ext cx="563916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de-DE" sz="1800" b="1" i="0" u="none" strike="noStrike" kern="0" cap="none" spc="0" baseline="0" dirty="0" err="1">
                  <a:solidFill>
                    <a:srgbClr val="000000"/>
                  </a:solidFill>
                  <a:uFillTx/>
                  <a:latin typeface="Calibri"/>
                </a:rPr>
                <a:t>Gating</a:t>
              </a:r>
              <a:r>
                <a:rPr lang="de-DE" b="1" kern="0" dirty="0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lang="de-DE" b="1" kern="0" dirty="0" err="1">
                  <a:solidFill>
                    <a:srgbClr val="000000"/>
                  </a:solidFill>
                  <a:latin typeface="Calibri"/>
                </a:rPr>
                <a:t>Strategy</a:t>
              </a:r>
              <a:r>
                <a:rPr lang="de-DE" b="1" kern="0" dirty="0">
                  <a:solidFill>
                    <a:srgbClr val="000000"/>
                  </a:solidFill>
                  <a:latin typeface="Calibri"/>
                </a:rPr>
                <a:t> MACS-</a:t>
              </a:r>
              <a:r>
                <a:rPr lang="de-DE" b="1" kern="0" dirty="0" err="1">
                  <a:solidFill>
                    <a:srgbClr val="000000"/>
                  </a:solidFill>
                  <a:latin typeface="Calibri"/>
                </a:rPr>
                <a:t>isolated</a:t>
              </a:r>
              <a:r>
                <a:rPr lang="de-DE" b="1" kern="0" dirty="0">
                  <a:solidFill>
                    <a:srgbClr val="000000"/>
                  </a:solidFill>
                  <a:latin typeface="Calibri"/>
                </a:rPr>
                <a:t> CD4+ </a:t>
              </a:r>
              <a:r>
                <a:rPr lang="de-DE" b="1" kern="0" dirty="0" err="1">
                  <a:solidFill>
                    <a:srgbClr val="000000"/>
                  </a:solidFill>
                  <a:latin typeface="Calibri"/>
                </a:rPr>
                <a:t>or</a:t>
              </a:r>
              <a:r>
                <a:rPr lang="de-DE" b="1" kern="0" dirty="0">
                  <a:solidFill>
                    <a:srgbClr val="000000"/>
                  </a:solidFill>
                  <a:latin typeface="Calibri"/>
                </a:rPr>
                <a:t> CD8+ T Cells</a:t>
              </a:r>
              <a:endParaRPr lang="de-DE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pic>
          <p:nvPicPr>
            <p:cNvPr id="19" name="Grafik 9">
              <a:extLst>
                <a:ext uri="{FF2B5EF4-FFF2-40B4-BE49-F238E27FC236}">
                  <a16:creationId xmlns:a16="http://schemas.microsoft.com/office/drawing/2014/main" id="{C45EEC8C-CC56-197C-0F0F-57E58DEC8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63897" y="3860633"/>
              <a:ext cx="2224579" cy="287804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0" name="Grafik 11">
              <a:extLst>
                <a:ext uri="{FF2B5EF4-FFF2-40B4-BE49-F238E27FC236}">
                  <a16:creationId xmlns:a16="http://schemas.microsoft.com/office/drawing/2014/main" id="{3EA3A528-A997-CE13-0D2F-D91EF1E538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75341" y="3860633"/>
              <a:ext cx="2224579" cy="2878046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108B9604-02D7-3682-C9AA-D7562D132F85}"/>
                </a:ext>
              </a:extLst>
            </p:cNvPr>
            <p:cNvSpPr txBox="1"/>
            <p:nvPr/>
          </p:nvSpPr>
          <p:spPr>
            <a:xfrm>
              <a:off x="1116923" y="982576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SSC-A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CA7A88D6-531C-432A-034A-6126E1D5044B}"/>
                </a:ext>
              </a:extLst>
            </p:cNvPr>
            <p:cNvSpPr txBox="1"/>
            <p:nvPr/>
          </p:nvSpPr>
          <p:spPr>
            <a:xfrm>
              <a:off x="8982774" y="3087762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0B53C3E-CA7D-A182-01E5-1C901EBE9BDF}"/>
                </a:ext>
              </a:extLst>
            </p:cNvPr>
            <p:cNvSpPr txBox="1"/>
            <p:nvPr/>
          </p:nvSpPr>
          <p:spPr>
            <a:xfrm>
              <a:off x="5611763" y="2444940"/>
              <a:ext cx="7585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viable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E5BE4D40-9493-D24A-8407-435AC99DC772}"/>
                </a:ext>
              </a:extLst>
            </p:cNvPr>
            <p:cNvSpPr txBox="1"/>
            <p:nvPr/>
          </p:nvSpPr>
          <p:spPr>
            <a:xfrm>
              <a:off x="6407997" y="982576"/>
              <a:ext cx="7346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FSC-H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B3982776-9228-D188-D6A1-285B497F89BE}"/>
                </a:ext>
              </a:extLst>
            </p:cNvPr>
            <p:cNvSpPr txBox="1"/>
            <p:nvPr/>
          </p:nvSpPr>
          <p:spPr>
            <a:xfrm>
              <a:off x="3777032" y="982576"/>
              <a:ext cx="8982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Zombie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C5E39FF0-7535-2E0E-AC50-47B600CDB7F8}"/>
                </a:ext>
              </a:extLst>
            </p:cNvPr>
            <p:cNvSpPr txBox="1"/>
            <p:nvPr/>
          </p:nvSpPr>
          <p:spPr>
            <a:xfrm>
              <a:off x="6370304" y="3894257"/>
              <a:ext cx="8883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/>
                <a:t>Isotype</a:t>
              </a:r>
              <a:endParaRPr lang="de-DE" b="1" dirty="0"/>
            </a:p>
          </p:txBody>
        </p:sp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54868F5F-D11F-5554-A448-DC89DD3BE498}"/>
                </a:ext>
              </a:extLst>
            </p:cNvPr>
            <p:cNvCxnSpPr/>
            <p:nvPr/>
          </p:nvCxnSpPr>
          <p:spPr>
            <a:xfrm>
              <a:off x="1944914" y="3272428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1102EF9A-D21D-ABB5-1734-36B8AF609CD1}"/>
                </a:ext>
              </a:extLst>
            </p:cNvPr>
            <p:cNvSpPr txBox="1"/>
            <p:nvPr/>
          </p:nvSpPr>
          <p:spPr>
            <a:xfrm>
              <a:off x="1928363" y="6588528"/>
              <a:ext cx="889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Control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D39B77F1-CE77-5FC4-B889-8DC044CA3087}"/>
                </a:ext>
              </a:extLst>
            </p:cNvPr>
            <p:cNvSpPr txBox="1"/>
            <p:nvPr/>
          </p:nvSpPr>
          <p:spPr>
            <a:xfrm>
              <a:off x="7434621" y="1474877"/>
              <a:ext cx="9060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/>
                <a:t>singlets</a:t>
              </a:r>
              <a:endParaRPr lang="de-DE" b="1" dirty="0"/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70BAA5B0-F985-75E2-99A9-49B6F4F73888}"/>
                </a:ext>
              </a:extLst>
            </p:cNvPr>
            <p:cNvSpPr txBox="1"/>
            <p:nvPr/>
          </p:nvSpPr>
          <p:spPr>
            <a:xfrm>
              <a:off x="4489170" y="6602597"/>
              <a:ext cx="140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50µg/ml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1B93E4B5-D1DF-ED1E-7DC1-16FBB9BCF62A}"/>
                </a:ext>
              </a:extLst>
            </p:cNvPr>
            <p:cNvSpPr txBox="1"/>
            <p:nvPr/>
          </p:nvSpPr>
          <p:spPr>
            <a:xfrm>
              <a:off x="1039978" y="3894257"/>
              <a:ext cx="8883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/>
                <a:t>Isotype</a:t>
              </a:r>
              <a:endParaRPr lang="de-DE" b="1" dirty="0"/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31E19E15-3FEE-A747-93BE-67CDCAEAD6E8}"/>
                </a:ext>
              </a:extLst>
            </p:cNvPr>
            <p:cNvSpPr txBox="1"/>
            <p:nvPr/>
          </p:nvSpPr>
          <p:spPr>
            <a:xfrm>
              <a:off x="7142685" y="6587637"/>
              <a:ext cx="1624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200 µg/ml 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5F29C210-992C-B168-C068-CE5BEC9FC54A}"/>
                </a:ext>
              </a:extLst>
            </p:cNvPr>
            <p:cNvSpPr txBox="1"/>
            <p:nvPr/>
          </p:nvSpPr>
          <p:spPr>
            <a:xfrm>
              <a:off x="3719704" y="3894257"/>
              <a:ext cx="8883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/>
                <a:t>Isotype</a:t>
              </a:r>
              <a:endParaRPr lang="de-DE" b="1" dirty="0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ABF79BF7-526A-E7D4-DC01-56F6A1D24964}"/>
                </a:ext>
              </a:extLst>
            </p:cNvPr>
            <p:cNvSpPr txBox="1"/>
            <p:nvPr/>
          </p:nvSpPr>
          <p:spPr>
            <a:xfrm>
              <a:off x="8967972" y="5965817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41782625-2E7C-F9BE-42BE-EBE1FA799566}"/>
                </a:ext>
              </a:extLst>
            </p:cNvPr>
            <p:cNvCxnSpPr/>
            <p:nvPr/>
          </p:nvCxnSpPr>
          <p:spPr>
            <a:xfrm>
              <a:off x="1944914" y="6150483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4030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83B4EA71-D307-DE5C-041A-0634DE353585}"/>
              </a:ext>
            </a:extLst>
          </p:cNvPr>
          <p:cNvGrpSpPr/>
          <p:nvPr/>
        </p:nvGrpSpPr>
        <p:grpSpPr>
          <a:xfrm>
            <a:off x="1013158" y="695098"/>
            <a:ext cx="8704817" cy="5666508"/>
            <a:chOff x="798549" y="695098"/>
            <a:chExt cx="8704817" cy="5666508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FE9C7B3E-BCFD-6655-726B-5D3BF16B15F0}"/>
                </a:ext>
              </a:extLst>
            </p:cNvPr>
            <p:cNvSpPr txBox="1"/>
            <p:nvPr/>
          </p:nvSpPr>
          <p:spPr>
            <a:xfrm>
              <a:off x="798549" y="695098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CD25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FD6C0672-440A-DFE4-9D2C-9D868D9813F1}"/>
                </a:ext>
              </a:extLst>
            </p:cNvPr>
            <p:cNvSpPr txBox="1"/>
            <p:nvPr/>
          </p:nvSpPr>
          <p:spPr>
            <a:xfrm>
              <a:off x="798549" y="3590697"/>
              <a:ext cx="7393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CD44 </a:t>
              </a:r>
            </a:p>
          </p:txBody>
        </p:sp>
        <p:pic>
          <p:nvPicPr>
            <p:cNvPr id="4" name="Grafik 10">
              <a:extLst>
                <a:ext uri="{FF2B5EF4-FFF2-40B4-BE49-F238E27FC236}">
                  <a16:creationId xmlns:a16="http://schemas.microsoft.com/office/drawing/2014/main" id="{FC6B6C1B-8CD0-E507-67E9-26A4DB928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4103" y="695098"/>
              <a:ext cx="1496320" cy="193586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" name="Grafik 12">
              <a:extLst>
                <a:ext uri="{FF2B5EF4-FFF2-40B4-BE49-F238E27FC236}">
                  <a16:creationId xmlns:a16="http://schemas.microsoft.com/office/drawing/2014/main" id="{FE67909B-63EF-E89F-9BF6-5C378BD277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07857" y="695098"/>
              <a:ext cx="1496320" cy="193586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" name="Grafik 14">
              <a:extLst>
                <a:ext uri="{FF2B5EF4-FFF2-40B4-BE49-F238E27FC236}">
                  <a16:creationId xmlns:a16="http://schemas.microsoft.com/office/drawing/2014/main" id="{CDB089EE-1789-3DC4-63FF-3CED58D08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31611" y="695098"/>
              <a:ext cx="1496320" cy="193586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8" name="Grafik 2">
              <a:extLst>
                <a:ext uri="{FF2B5EF4-FFF2-40B4-BE49-F238E27FC236}">
                  <a16:creationId xmlns:a16="http://schemas.microsoft.com/office/drawing/2014/main" id="{84B24B74-1DAC-7E48-6A47-5C0050121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84103" y="3590697"/>
              <a:ext cx="1888403" cy="244312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9" name="Grafik 4">
              <a:extLst>
                <a:ext uri="{FF2B5EF4-FFF2-40B4-BE49-F238E27FC236}">
                  <a16:creationId xmlns:a16="http://schemas.microsoft.com/office/drawing/2014/main" id="{0178F8AF-1F63-7844-167A-D0B9529323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02478" y="3590697"/>
              <a:ext cx="1888403" cy="244312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" name="Grafik 6">
              <a:extLst>
                <a:ext uri="{FF2B5EF4-FFF2-40B4-BE49-F238E27FC236}">
                  <a16:creationId xmlns:a16="http://schemas.microsoft.com/office/drawing/2014/main" id="{946EF03C-8985-1172-67A1-704F488FB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20853" y="3590697"/>
              <a:ext cx="1888403" cy="244312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43656C7A-730F-1370-09D2-70E19AC9B45D}"/>
                </a:ext>
              </a:extLst>
            </p:cNvPr>
            <p:cNvSpPr txBox="1"/>
            <p:nvPr/>
          </p:nvSpPr>
          <p:spPr>
            <a:xfrm>
              <a:off x="8775090" y="5414396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4CCD44AB-C231-8AC7-29EF-7A2DCC5FF71C}"/>
                </a:ext>
              </a:extLst>
            </p:cNvPr>
            <p:cNvCxnSpPr>
              <a:cxnSpLocks/>
            </p:cNvCxnSpPr>
            <p:nvPr/>
          </p:nvCxnSpPr>
          <p:spPr>
            <a:xfrm>
              <a:off x="1589988" y="2776034"/>
              <a:ext cx="616375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EA32B3DC-42F0-EA73-DF0A-321B824A82CD}"/>
                </a:ext>
              </a:extLst>
            </p:cNvPr>
            <p:cNvSpPr txBox="1"/>
            <p:nvPr/>
          </p:nvSpPr>
          <p:spPr>
            <a:xfrm>
              <a:off x="7952897" y="2591368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472FA254-536F-BDD0-8520-67E45AE6D4F8}"/>
                </a:ext>
              </a:extLst>
            </p:cNvPr>
            <p:cNvCxnSpPr/>
            <p:nvPr/>
          </p:nvCxnSpPr>
          <p:spPr>
            <a:xfrm>
              <a:off x="1589988" y="5599062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53559A79-A853-A3C9-BABB-A44B596A1B1D}"/>
                </a:ext>
              </a:extLst>
            </p:cNvPr>
            <p:cNvSpPr txBox="1"/>
            <p:nvPr/>
          </p:nvSpPr>
          <p:spPr>
            <a:xfrm>
              <a:off x="1521153" y="5952138"/>
              <a:ext cx="889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Control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451C0471-5826-4D02-9658-D2523B173077}"/>
                </a:ext>
              </a:extLst>
            </p:cNvPr>
            <p:cNvSpPr txBox="1"/>
            <p:nvPr/>
          </p:nvSpPr>
          <p:spPr>
            <a:xfrm>
              <a:off x="4145846" y="5992274"/>
              <a:ext cx="140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50µg/ml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27FA9399-D44B-0D98-F6FA-B6D99BC3E24E}"/>
                </a:ext>
              </a:extLst>
            </p:cNvPr>
            <p:cNvSpPr txBox="1"/>
            <p:nvPr/>
          </p:nvSpPr>
          <p:spPr>
            <a:xfrm>
              <a:off x="6784772" y="5992274"/>
              <a:ext cx="1624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200 µg/ml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52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089AED1-4577-701C-0163-9EDBAFED3E7D}"/>
              </a:ext>
            </a:extLst>
          </p:cNvPr>
          <p:cNvGrpSpPr/>
          <p:nvPr/>
        </p:nvGrpSpPr>
        <p:grpSpPr>
          <a:xfrm>
            <a:off x="1240878" y="815503"/>
            <a:ext cx="8267016" cy="3327288"/>
            <a:chOff x="1110249" y="862157"/>
            <a:chExt cx="8760458" cy="3849413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F396A206-B4E7-332D-522B-28DEEC60C197}"/>
                </a:ext>
              </a:extLst>
            </p:cNvPr>
            <p:cNvSpPr txBox="1"/>
            <p:nvPr/>
          </p:nvSpPr>
          <p:spPr>
            <a:xfrm>
              <a:off x="1110249" y="971796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CD69</a:t>
              </a:r>
            </a:p>
          </p:txBody>
        </p:sp>
        <p:pic>
          <p:nvPicPr>
            <p:cNvPr id="4" name="Grafik 2">
              <a:extLst>
                <a:ext uri="{FF2B5EF4-FFF2-40B4-BE49-F238E27FC236}">
                  <a16:creationId xmlns:a16="http://schemas.microsoft.com/office/drawing/2014/main" id="{FB5DC0A3-DEFF-C167-AFD0-4F5DBA463C3E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3452" y="862157"/>
              <a:ext cx="2520000" cy="360000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709FC90C-832C-5ED1-A56C-C9F520948062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9399" y="862157"/>
              <a:ext cx="2520000" cy="360000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" name="Grafik 6">
              <a:extLst>
                <a:ext uri="{FF2B5EF4-FFF2-40B4-BE49-F238E27FC236}">
                  <a16:creationId xmlns:a16="http://schemas.microsoft.com/office/drawing/2014/main" id="{85827228-EBD8-9AFD-D48A-182F61EDB8CA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85346" y="862157"/>
              <a:ext cx="2520000" cy="360000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F280548B-7101-7D97-37D7-E732CFBC65BA}"/>
                </a:ext>
              </a:extLst>
            </p:cNvPr>
            <p:cNvSpPr txBox="1"/>
            <p:nvPr/>
          </p:nvSpPr>
          <p:spPr>
            <a:xfrm>
              <a:off x="9142431" y="3639305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F16670E3-7BF1-4FF5-47D5-1F783E52A7D8}"/>
                </a:ext>
              </a:extLst>
            </p:cNvPr>
            <p:cNvCxnSpPr/>
            <p:nvPr/>
          </p:nvCxnSpPr>
          <p:spPr>
            <a:xfrm>
              <a:off x="2038760" y="3823971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0AF65E7-A4AC-E283-6963-8DDA0526FD30}"/>
                </a:ext>
              </a:extLst>
            </p:cNvPr>
            <p:cNvSpPr txBox="1"/>
            <p:nvPr/>
          </p:nvSpPr>
          <p:spPr>
            <a:xfrm>
              <a:off x="1958434" y="4342238"/>
              <a:ext cx="889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Control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9D104A00-173E-5B40-9A73-1607929D8E50}"/>
                </a:ext>
              </a:extLst>
            </p:cNvPr>
            <p:cNvSpPr txBox="1"/>
            <p:nvPr/>
          </p:nvSpPr>
          <p:spPr>
            <a:xfrm>
              <a:off x="4609874" y="4342238"/>
              <a:ext cx="140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50µg/ml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75B310CC-F2A4-3778-A8E4-DCCD6CA37527}"/>
                </a:ext>
              </a:extLst>
            </p:cNvPr>
            <p:cNvSpPr txBox="1"/>
            <p:nvPr/>
          </p:nvSpPr>
          <p:spPr>
            <a:xfrm>
              <a:off x="7233104" y="4342238"/>
              <a:ext cx="1624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200 µg/ml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6019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3A086D7-5A5E-E071-23AE-B2451EA191CB}"/>
              </a:ext>
            </a:extLst>
          </p:cNvPr>
          <p:cNvSpPr txBox="1"/>
          <p:nvPr/>
        </p:nvSpPr>
        <p:spPr>
          <a:xfrm>
            <a:off x="314340" y="954472"/>
            <a:ext cx="80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FOXP3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466A866-20AF-4A9D-6C51-462999B2B79D}"/>
              </a:ext>
            </a:extLst>
          </p:cNvPr>
          <p:cNvSpPr txBox="1"/>
          <p:nvPr/>
        </p:nvSpPr>
        <p:spPr>
          <a:xfrm>
            <a:off x="402642" y="3788690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CD95</a:t>
            </a:r>
          </a:p>
        </p:txBody>
      </p:sp>
      <p:pic>
        <p:nvPicPr>
          <p:cNvPr id="4" name="Grafik 2">
            <a:extLst>
              <a:ext uri="{FF2B5EF4-FFF2-40B4-BE49-F238E27FC236}">
                <a16:creationId xmlns:a16="http://schemas.microsoft.com/office/drawing/2014/main" id="{358CCED2-0A73-995A-F52E-F60FF00F1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270" y="3738737"/>
            <a:ext cx="1791998" cy="23184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C5D2DC1-D805-5CF2-3231-FDBDFE855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3015" y="3733611"/>
            <a:ext cx="1791998" cy="23184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Grafik 6">
            <a:extLst>
              <a:ext uri="{FF2B5EF4-FFF2-40B4-BE49-F238E27FC236}">
                <a16:creationId xmlns:a16="http://schemas.microsoft.com/office/drawing/2014/main" id="{13D3CAD9-E567-BFC0-8A58-455DFB465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0352" y="3735890"/>
            <a:ext cx="1791998" cy="23184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Grafik 3">
            <a:extLst>
              <a:ext uri="{FF2B5EF4-FFF2-40B4-BE49-F238E27FC236}">
                <a16:creationId xmlns:a16="http://schemas.microsoft.com/office/drawing/2014/main" id="{2A49FC7F-6A7B-788F-F81B-4D5887DBF6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7631" y="718540"/>
            <a:ext cx="1791998" cy="231840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Grafik 5">
            <a:extLst>
              <a:ext uri="{FF2B5EF4-FFF2-40B4-BE49-F238E27FC236}">
                <a16:creationId xmlns:a16="http://schemas.microsoft.com/office/drawing/2014/main" id="{93902DD8-38CC-C909-A694-CACE56C7D6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4716" y="718540"/>
            <a:ext cx="1791998" cy="231840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Grafik 7">
            <a:extLst>
              <a:ext uri="{FF2B5EF4-FFF2-40B4-BE49-F238E27FC236}">
                <a16:creationId xmlns:a16="http://schemas.microsoft.com/office/drawing/2014/main" id="{46674F9C-CBD3-6C49-1623-3948F3AFEB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74699" y="718540"/>
            <a:ext cx="1791998" cy="231840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3D2F8C2B-87A9-5966-FC23-0A0091E2FB9F}"/>
              </a:ext>
            </a:extLst>
          </p:cNvPr>
          <p:cNvSpPr txBox="1"/>
          <p:nvPr/>
        </p:nvSpPr>
        <p:spPr>
          <a:xfrm>
            <a:off x="8795634" y="2631513"/>
            <a:ext cx="7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FSC-A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45A9A72C-E789-103B-5806-060DB7648C72}"/>
              </a:ext>
            </a:extLst>
          </p:cNvPr>
          <p:cNvCxnSpPr/>
          <p:nvPr/>
        </p:nvCxnSpPr>
        <p:spPr>
          <a:xfrm>
            <a:off x="1587506" y="2807944"/>
            <a:ext cx="710367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8ECB5924-5253-7292-4244-58DDE7026C48}"/>
              </a:ext>
            </a:extLst>
          </p:cNvPr>
          <p:cNvSpPr txBox="1"/>
          <p:nvPr/>
        </p:nvSpPr>
        <p:spPr>
          <a:xfrm>
            <a:off x="8797689" y="5399678"/>
            <a:ext cx="7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FSC-A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A4929D0D-969F-7389-9F05-EE8E05183691}"/>
              </a:ext>
            </a:extLst>
          </p:cNvPr>
          <p:cNvCxnSpPr/>
          <p:nvPr/>
        </p:nvCxnSpPr>
        <p:spPr>
          <a:xfrm>
            <a:off x="1587506" y="5584344"/>
            <a:ext cx="710367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978DADC1-6CD3-FB40-1201-EB42FCE96E6C}"/>
              </a:ext>
            </a:extLst>
          </p:cNvPr>
          <p:cNvSpPr txBox="1"/>
          <p:nvPr/>
        </p:nvSpPr>
        <p:spPr>
          <a:xfrm>
            <a:off x="1421523" y="6011068"/>
            <a:ext cx="889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Control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B2FBA71-2301-275E-6DCC-2A55BAE49C07}"/>
              </a:ext>
            </a:extLst>
          </p:cNvPr>
          <p:cNvSpPr txBox="1"/>
          <p:nvPr/>
        </p:nvSpPr>
        <p:spPr>
          <a:xfrm>
            <a:off x="4076282" y="6042592"/>
            <a:ext cx="140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LDL 50µg/ml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907D9CE-9B39-BFCB-34D2-1F160FCFBE66}"/>
              </a:ext>
            </a:extLst>
          </p:cNvPr>
          <p:cNvSpPr txBox="1"/>
          <p:nvPr/>
        </p:nvSpPr>
        <p:spPr>
          <a:xfrm>
            <a:off x="6621444" y="6024460"/>
            <a:ext cx="1624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LDL 200 µg/ml </a:t>
            </a:r>
          </a:p>
        </p:txBody>
      </p:sp>
    </p:spTree>
    <p:extLst>
      <p:ext uri="{BB962C8B-B14F-4D97-AF65-F5344CB8AC3E}">
        <p14:creationId xmlns:p14="http://schemas.microsoft.com/office/powerpoint/2010/main" val="2717780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AA36AC5C-B6C8-0B3C-AEC0-714AF5655C84}"/>
              </a:ext>
            </a:extLst>
          </p:cNvPr>
          <p:cNvGrpSpPr/>
          <p:nvPr/>
        </p:nvGrpSpPr>
        <p:grpSpPr>
          <a:xfrm>
            <a:off x="1039992" y="1194627"/>
            <a:ext cx="7833421" cy="2752222"/>
            <a:chOff x="626334" y="453102"/>
            <a:chExt cx="8677816" cy="3215918"/>
          </a:xfrm>
        </p:grpSpPr>
        <p:pic>
          <p:nvPicPr>
            <p:cNvPr id="2" name="Grafik 2">
              <a:extLst>
                <a:ext uri="{FF2B5EF4-FFF2-40B4-BE49-F238E27FC236}">
                  <a16:creationId xmlns:a16="http://schemas.microsoft.com/office/drawing/2014/main" id="{EED1A0CA-F384-6A02-943E-CE92C5075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4309" y="453102"/>
              <a:ext cx="2252478" cy="291414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3" name="Grafik 4">
              <a:extLst>
                <a:ext uri="{FF2B5EF4-FFF2-40B4-BE49-F238E27FC236}">
                  <a16:creationId xmlns:a16="http://schemas.microsoft.com/office/drawing/2014/main" id="{756D1670-0577-965F-2AAE-2EE343776A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92712" y="453102"/>
              <a:ext cx="2252478" cy="291414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4" name="Grafik 6">
              <a:extLst>
                <a:ext uri="{FF2B5EF4-FFF2-40B4-BE49-F238E27FC236}">
                  <a16:creationId xmlns:a16="http://schemas.microsoft.com/office/drawing/2014/main" id="{F4C48ABA-B2BA-C077-648C-C42C6FC99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31106" y="453102"/>
              <a:ext cx="2252478" cy="2914147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4F6EA67F-F7CE-D300-EA20-1CF8033EB3E4}"/>
                </a:ext>
              </a:extLst>
            </p:cNvPr>
            <p:cNvSpPr txBox="1"/>
            <p:nvPr/>
          </p:nvSpPr>
          <p:spPr>
            <a:xfrm>
              <a:off x="626334" y="498310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LDLR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9C1C1237-F6B4-507D-AB08-00E881001ADD}"/>
                </a:ext>
              </a:extLst>
            </p:cNvPr>
            <p:cNvSpPr txBox="1"/>
            <p:nvPr/>
          </p:nvSpPr>
          <p:spPr>
            <a:xfrm>
              <a:off x="8575874" y="2631222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B51FEE40-C125-8E8F-4122-D870517EC0E6}"/>
                </a:ext>
              </a:extLst>
            </p:cNvPr>
            <p:cNvCxnSpPr/>
            <p:nvPr/>
          </p:nvCxnSpPr>
          <p:spPr>
            <a:xfrm>
              <a:off x="1286287" y="2815888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5CD74F74-F522-F025-A5FA-4246B042D9C2}"/>
                </a:ext>
              </a:extLst>
            </p:cNvPr>
            <p:cNvSpPr txBox="1"/>
            <p:nvPr/>
          </p:nvSpPr>
          <p:spPr>
            <a:xfrm>
              <a:off x="1282283" y="3299688"/>
              <a:ext cx="889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Control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8D528F2-5B6A-B12D-8417-211C035BC4DF}"/>
                </a:ext>
              </a:extLst>
            </p:cNvPr>
            <p:cNvSpPr txBox="1"/>
            <p:nvPr/>
          </p:nvSpPr>
          <p:spPr>
            <a:xfrm>
              <a:off x="3818118" y="3299688"/>
              <a:ext cx="140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50µg/ml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60473741-DB81-76F1-9DF8-0E7322ED12C2}"/>
                </a:ext>
              </a:extLst>
            </p:cNvPr>
            <p:cNvSpPr txBox="1"/>
            <p:nvPr/>
          </p:nvSpPr>
          <p:spPr>
            <a:xfrm>
              <a:off x="6175249" y="3299688"/>
              <a:ext cx="1624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200 µg/ml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6609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9FD9E511-3FED-78F6-ED7D-9842FC136ACA}"/>
              </a:ext>
            </a:extLst>
          </p:cNvPr>
          <p:cNvGrpSpPr/>
          <p:nvPr/>
        </p:nvGrpSpPr>
        <p:grpSpPr>
          <a:xfrm>
            <a:off x="971550" y="248787"/>
            <a:ext cx="9781563" cy="6360425"/>
            <a:chOff x="862173" y="246971"/>
            <a:chExt cx="9844260" cy="6329379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9A87D0D4-BB58-3C5E-28DD-533BE9FBF856}"/>
                </a:ext>
              </a:extLst>
            </p:cNvPr>
            <p:cNvGrpSpPr/>
            <p:nvPr/>
          </p:nvGrpSpPr>
          <p:grpSpPr>
            <a:xfrm>
              <a:off x="862173" y="246971"/>
              <a:ext cx="9844260" cy="2884246"/>
              <a:chOff x="1281513" y="3429000"/>
              <a:chExt cx="9844260" cy="2884246"/>
            </a:xfrm>
          </p:grpSpPr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98E7A6E5-EDA3-F20C-DB14-36267BF2A3A0}"/>
                  </a:ext>
                </a:extLst>
              </p:cNvPr>
              <p:cNvSpPr txBox="1"/>
              <p:nvPr/>
            </p:nvSpPr>
            <p:spPr>
              <a:xfrm>
                <a:off x="1281513" y="3563852"/>
                <a:ext cx="671625" cy="2959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/>
                  <a:t>CD 39</a:t>
                </a:r>
              </a:p>
            </p:txBody>
          </p:sp>
          <p:pic>
            <p:nvPicPr>
              <p:cNvPr id="4" name="Grafik 3">
                <a:extLst>
                  <a:ext uri="{FF2B5EF4-FFF2-40B4-BE49-F238E27FC236}">
                    <a16:creationId xmlns:a16="http://schemas.microsoft.com/office/drawing/2014/main" id="{B1504DF2-C0C1-0E59-21FD-CAB3BD963284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97967" y="3429000"/>
                <a:ext cx="2616348" cy="2884246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5" name="Grafik 5">
                <a:extLst>
                  <a:ext uri="{FF2B5EF4-FFF2-40B4-BE49-F238E27FC236}">
                    <a16:creationId xmlns:a16="http://schemas.microsoft.com/office/drawing/2014/main" id="{EEB1BCEF-5601-A4F2-41A5-FD583F4B26EF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82850" y="3429000"/>
                <a:ext cx="2616348" cy="2884246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6" name="Grafik 7">
                <a:extLst>
                  <a:ext uri="{FF2B5EF4-FFF2-40B4-BE49-F238E27FC236}">
                    <a16:creationId xmlns:a16="http://schemas.microsoft.com/office/drawing/2014/main" id="{6C072705-8972-3901-E742-9529B985BCF1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47820" y="3429000"/>
                <a:ext cx="2616348" cy="2884246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5EDB331D-AD95-0569-6BAA-B2213A54EB57}"/>
                  </a:ext>
                </a:extLst>
              </p:cNvPr>
              <p:cNvSpPr txBox="1"/>
              <p:nvPr/>
            </p:nvSpPr>
            <p:spPr>
              <a:xfrm>
                <a:off x="10464168" y="5496512"/>
                <a:ext cx="661605" cy="2959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/>
                  <a:t>FSC-A</a:t>
                </a:r>
              </a:p>
            </p:txBody>
          </p:sp>
          <p:cxnSp>
            <p:nvCxnSpPr>
              <p:cNvPr id="15" name="Gerader Verbinder 14">
                <a:extLst>
                  <a:ext uri="{FF2B5EF4-FFF2-40B4-BE49-F238E27FC236}">
                    <a16:creationId xmlns:a16="http://schemas.microsoft.com/office/drawing/2014/main" id="{E10D0ECF-2053-4BCC-4F1D-E6E48E5BAC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30205" y="5709458"/>
                <a:ext cx="8093107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933BDDF4-EE8C-21D2-AA4F-45FAD6BBB886}"/>
                </a:ext>
              </a:extLst>
            </p:cNvPr>
            <p:cNvSpPr txBox="1"/>
            <p:nvPr/>
          </p:nvSpPr>
          <p:spPr>
            <a:xfrm>
              <a:off x="862173" y="3872141"/>
              <a:ext cx="8034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CD244</a:t>
              </a:r>
            </a:p>
          </p:txBody>
        </p:sp>
        <p:pic>
          <p:nvPicPr>
            <p:cNvPr id="22" name="Grafik 3">
              <a:extLst>
                <a:ext uri="{FF2B5EF4-FFF2-40B4-BE49-F238E27FC236}">
                  <a16:creationId xmlns:a16="http://schemas.microsoft.com/office/drawing/2014/main" id="{91E858A5-0FA7-DBBB-909A-4740558B63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65598" y="3811333"/>
              <a:ext cx="2022853" cy="261706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85D72581-DE4B-0F86-A987-6D7A2CC54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61297" y="3811333"/>
              <a:ext cx="2022853" cy="261706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24" name="Grafik 7">
              <a:extLst>
                <a:ext uri="{FF2B5EF4-FFF2-40B4-BE49-F238E27FC236}">
                  <a16:creationId xmlns:a16="http://schemas.microsoft.com/office/drawing/2014/main" id="{1F7C9579-8660-9041-D832-33B3FFAB4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56996" y="3811333"/>
              <a:ext cx="2022853" cy="2617067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DABA4807-BF81-00F5-E214-DD33908FDBEA}"/>
                </a:ext>
              </a:extLst>
            </p:cNvPr>
            <p:cNvCxnSpPr/>
            <p:nvPr/>
          </p:nvCxnSpPr>
          <p:spPr>
            <a:xfrm>
              <a:off x="1827880" y="5912431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0B9BFC25-0982-165F-5CD3-B82DF327F744}"/>
                </a:ext>
              </a:extLst>
            </p:cNvPr>
            <p:cNvSpPr txBox="1"/>
            <p:nvPr/>
          </p:nvSpPr>
          <p:spPr>
            <a:xfrm>
              <a:off x="8901297" y="5738570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6B13CA52-4609-8819-D986-ABD345E1269A}"/>
                </a:ext>
              </a:extLst>
            </p:cNvPr>
            <p:cNvSpPr txBox="1"/>
            <p:nvPr/>
          </p:nvSpPr>
          <p:spPr>
            <a:xfrm>
              <a:off x="2252362" y="6280449"/>
              <a:ext cx="808396" cy="295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Control</a:t>
              </a: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6FBBC969-CCB0-AC5C-CA90-F3174ADC0670}"/>
                </a:ext>
              </a:extLst>
            </p:cNvPr>
            <p:cNvSpPr txBox="1"/>
            <p:nvPr/>
          </p:nvSpPr>
          <p:spPr>
            <a:xfrm>
              <a:off x="4536048" y="6280449"/>
              <a:ext cx="1273349" cy="295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50µg/ml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557B0D11-9E1D-28C9-B179-468B2EEF7B3C}"/>
                </a:ext>
              </a:extLst>
            </p:cNvPr>
            <p:cNvSpPr txBox="1"/>
            <p:nvPr/>
          </p:nvSpPr>
          <p:spPr>
            <a:xfrm>
              <a:off x="7043540" y="6280449"/>
              <a:ext cx="1475769" cy="295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200 µg/ml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293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D86261B0-5C17-2AD5-5A7F-6F6781F60071}"/>
              </a:ext>
            </a:extLst>
          </p:cNvPr>
          <p:cNvGrpSpPr/>
          <p:nvPr/>
        </p:nvGrpSpPr>
        <p:grpSpPr>
          <a:xfrm>
            <a:off x="1183051" y="254000"/>
            <a:ext cx="8601357" cy="2781780"/>
            <a:chOff x="568530" y="3714228"/>
            <a:chExt cx="8601357" cy="2781780"/>
          </a:xfrm>
        </p:grpSpPr>
        <p:pic>
          <p:nvPicPr>
            <p:cNvPr id="3" name="Grafik 13">
              <a:extLst>
                <a:ext uri="{FF2B5EF4-FFF2-40B4-BE49-F238E27FC236}">
                  <a16:creationId xmlns:a16="http://schemas.microsoft.com/office/drawing/2014/main" id="{DC54BCF3-6750-F027-7838-9C69D9A338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8723"/>
            <a:stretch/>
          </p:blipFill>
          <p:spPr>
            <a:xfrm>
              <a:off x="954308" y="3966519"/>
              <a:ext cx="2302212" cy="2420831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4" name="Grafik 17">
              <a:extLst>
                <a:ext uri="{FF2B5EF4-FFF2-40B4-BE49-F238E27FC236}">
                  <a16:creationId xmlns:a16="http://schemas.microsoft.com/office/drawing/2014/main" id="{501428E7-9B2E-88CA-2AD6-7AC633ABE7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6928"/>
            <a:stretch/>
          </p:blipFill>
          <p:spPr>
            <a:xfrm>
              <a:off x="5941726" y="3966519"/>
              <a:ext cx="2252478" cy="2420833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" name="Grafik 21">
              <a:extLst>
                <a:ext uri="{FF2B5EF4-FFF2-40B4-BE49-F238E27FC236}">
                  <a16:creationId xmlns:a16="http://schemas.microsoft.com/office/drawing/2014/main" id="{07E40ECE-B4FA-E0DF-50A7-69E8C87481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7355"/>
            <a:stretch/>
          </p:blipFill>
          <p:spPr>
            <a:xfrm>
              <a:off x="3425484" y="3966520"/>
              <a:ext cx="2252478" cy="2408410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E960A2EA-2294-3342-5985-C70CAD778CEF}"/>
                </a:ext>
              </a:extLst>
            </p:cNvPr>
            <p:cNvCxnSpPr/>
            <p:nvPr/>
          </p:nvCxnSpPr>
          <p:spPr>
            <a:xfrm>
              <a:off x="1286287" y="6322674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58DB50E1-E33D-694D-805A-D3C0ACC85BD7}"/>
                </a:ext>
              </a:extLst>
            </p:cNvPr>
            <p:cNvSpPr txBox="1"/>
            <p:nvPr/>
          </p:nvSpPr>
          <p:spPr>
            <a:xfrm>
              <a:off x="8441611" y="6126676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467F5B22-5168-5888-915B-5C7793A66B0F}"/>
                </a:ext>
              </a:extLst>
            </p:cNvPr>
            <p:cNvSpPr txBox="1"/>
            <p:nvPr/>
          </p:nvSpPr>
          <p:spPr>
            <a:xfrm>
              <a:off x="568530" y="3714228"/>
              <a:ext cx="846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CTLA-4</a:t>
              </a:r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512D7F4A-A337-0F5F-6D69-F600768B905A}"/>
              </a:ext>
            </a:extLst>
          </p:cNvPr>
          <p:cNvGrpSpPr/>
          <p:nvPr/>
        </p:nvGrpSpPr>
        <p:grpSpPr>
          <a:xfrm>
            <a:off x="895736" y="3429000"/>
            <a:ext cx="8739954" cy="3503640"/>
            <a:chOff x="1511729" y="233933"/>
            <a:chExt cx="7671089" cy="3117025"/>
          </a:xfrm>
        </p:grpSpPr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AD73284A-115B-BF58-57B8-A06A92C38B74}"/>
                </a:ext>
              </a:extLst>
            </p:cNvPr>
            <p:cNvSpPr txBox="1"/>
            <p:nvPr/>
          </p:nvSpPr>
          <p:spPr>
            <a:xfrm>
              <a:off x="1511729" y="350020"/>
              <a:ext cx="7393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PD-L1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1B69720B-B142-1ADC-DF54-336D5882435A}"/>
                </a:ext>
              </a:extLst>
            </p:cNvPr>
            <p:cNvSpPr txBox="1"/>
            <p:nvPr/>
          </p:nvSpPr>
          <p:spPr>
            <a:xfrm>
              <a:off x="8454542" y="2750204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4398F855-65C4-34DA-95B7-4431806C88C5}"/>
                </a:ext>
              </a:extLst>
            </p:cNvPr>
            <p:cNvCxnSpPr>
              <a:cxnSpLocks/>
            </p:cNvCxnSpPr>
            <p:nvPr/>
          </p:nvCxnSpPr>
          <p:spPr>
            <a:xfrm>
              <a:off x="2251034" y="2850307"/>
              <a:ext cx="6073623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6" name="Grafik 13">
              <a:extLst>
                <a:ext uri="{FF2B5EF4-FFF2-40B4-BE49-F238E27FC236}">
                  <a16:creationId xmlns:a16="http://schemas.microsoft.com/office/drawing/2014/main" id="{412FFEF2-BFA3-5CB3-0B32-AF89B409E024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51034" y="233933"/>
              <a:ext cx="1800000" cy="252000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7" name="Grafik 15">
              <a:extLst>
                <a:ext uri="{FF2B5EF4-FFF2-40B4-BE49-F238E27FC236}">
                  <a16:creationId xmlns:a16="http://schemas.microsoft.com/office/drawing/2014/main" id="{D57FD2AD-E4EF-42AD-2646-B845ABEE9B45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53729" y="233933"/>
              <a:ext cx="1800000" cy="252000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B19EF740-F47F-E75E-592B-A470B4B183C9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24656" y="236015"/>
              <a:ext cx="1800000" cy="252000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F1612E56-6A64-2508-D4D3-BFCAACFD5AFA}"/>
                </a:ext>
              </a:extLst>
            </p:cNvPr>
            <p:cNvSpPr txBox="1"/>
            <p:nvPr/>
          </p:nvSpPr>
          <p:spPr>
            <a:xfrm>
              <a:off x="2605587" y="2981626"/>
              <a:ext cx="889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Control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1EA20AEE-8551-9AE4-62B3-2B3D42E13FF3}"/>
                </a:ext>
              </a:extLst>
            </p:cNvPr>
            <p:cNvSpPr txBox="1"/>
            <p:nvPr/>
          </p:nvSpPr>
          <p:spPr>
            <a:xfrm>
              <a:off x="4786534" y="2934870"/>
              <a:ext cx="140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50µg/ml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D18DEACA-5CBF-C76B-7F19-F69646E623EB}"/>
                </a:ext>
              </a:extLst>
            </p:cNvPr>
            <p:cNvSpPr txBox="1"/>
            <p:nvPr/>
          </p:nvSpPr>
          <p:spPr>
            <a:xfrm>
              <a:off x="6824837" y="2954813"/>
              <a:ext cx="1624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200 µg/ml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7689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8F7D9130-3898-CDDC-CC0E-C46C32D79D7B}"/>
              </a:ext>
            </a:extLst>
          </p:cNvPr>
          <p:cNvSpPr txBox="1"/>
          <p:nvPr/>
        </p:nvSpPr>
        <p:spPr>
          <a:xfrm>
            <a:off x="823196" y="3350953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TIM-3</a:t>
            </a:r>
          </a:p>
        </p:txBody>
      </p:sp>
      <p:pic>
        <p:nvPicPr>
          <p:cNvPr id="8" name="Grafik 3">
            <a:extLst>
              <a:ext uri="{FF2B5EF4-FFF2-40B4-BE49-F238E27FC236}">
                <a16:creationId xmlns:a16="http://schemas.microsoft.com/office/drawing/2014/main" id="{D1EC9654-A152-5DC2-86A1-202CAD723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133" y="3431851"/>
            <a:ext cx="2099060" cy="271566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Grafik 5">
            <a:extLst>
              <a:ext uri="{FF2B5EF4-FFF2-40B4-BE49-F238E27FC236}">
                <a16:creationId xmlns:a16="http://schemas.microsoft.com/office/drawing/2014/main" id="{786166AB-78C6-0986-B8C4-DF65A2C16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420" y="3431851"/>
            <a:ext cx="2099060" cy="271566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Grafik 7">
            <a:extLst>
              <a:ext uri="{FF2B5EF4-FFF2-40B4-BE49-F238E27FC236}">
                <a16:creationId xmlns:a16="http://schemas.microsoft.com/office/drawing/2014/main" id="{A53B97F2-0E55-0ADA-9745-29632398F1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5155" y="3431851"/>
            <a:ext cx="2099060" cy="271566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E9D9654-910B-15B2-619C-C2B504D7021D}"/>
              </a:ext>
            </a:extLst>
          </p:cNvPr>
          <p:cNvSpPr txBox="1"/>
          <p:nvPr/>
        </p:nvSpPr>
        <p:spPr>
          <a:xfrm>
            <a:off x="8751832" y="5431656"/>
            <a:ext cx="7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FSC-A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92A7E005-A014-3D45-0F39-9F99A58804A8}"/>
              </a:ext>
            </a:extLst>
          </p:cNvPr>
          <p:cNvCxnSpPr/>
          <p:nvPr/>
        </p:nvCxnSpPr>
        <p:spPr>
          <a:xfrm>
            <a:off x="1678414" y="5616322"/>
            <a:ext cx="710367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097FD738-CC4C-39D6-8CE4-75352511C402}"/>
              </a:ext>
            </a:extLst>
          </p:cNvPr>
          <p:cNvGrpSpPr/>
          <p:nvPr/>
        </p:nvGrpSpPr>
        <p:grpSpPr>
          <a:xfrm>
            <a:off x="935161" y="327197"/>
            <a:ext cx="8692007" cy="2870446"/>
            <a:chOff x="1569437" y="3637135"/>
            <a:chExt cx="7490603" cy="2495553"/>
          </a:xfrm>
        </p:grpSpPr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33D7D9BA-615D-42B6-28B0-99D33BDC0AE9}"/>
                </a:ext>
              </a:extLst>
            </p:cNvPr>
            <p:cNvSpPr txBox="1"/>
            <p:nvPr/>
          </p:nvSpPr>
          <p:spPr>
            <a:xfrm>
              <a:off x="1569437" y="3637135"/>
              <a:ext cx="681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TIGIT</a:t>
              </a:r>
            </a:p>
          </p:txBody>
        </p:sp>
        <p:pic>
          <p:nvPicPr>
            <p:cNvPr id="38" name="Grafik 2">
              <a:extLst>
                <a:ext uri="{FF2B5EF4-FFF2-40B4-BE49-F238E27FC236}">
                  <a16:creationId xmlns:a16="http://schemas.microsoft.com/office/drawing/2014/main" id="{B126A056-528A-654C-2992-3DCD83CC7B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25876" y="3637135"/>
              <a:ext cx="1928926" cy="2495553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511E4B13-02C5-D302-AB9E-1DFDC70471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10808" y="3637135"/>
              <a:ext cx="1928926" cy="2495553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40" name="Grafik 6">
              <a:extLst>
                <a:ext uri="{FF2B5EF4-FFF2-40B4-BE49-F238E27FC236}">
                  <a16:creationId xmlns:a16="http://schemas.microsoft.com/office/drawing/2014/main" id="{31A6F77B-358F-ECD0-5FF2-1699B5C4E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95730" y="3637135"/>
              <a:ext cx="1928926" cy="2495553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C0F01B16-FC97-BE2D-B0A2-E39393F02ED1}"/>
                </a:ext>
              </a:extLst>
            </p:cNvPr>
            <p:cNvSpPr txBox="1"/>
            <p:nvPr/>
          </p:nvSpPr>
          <p:spPr>
            <a:xfrm>
              <a:off x="8331764" y="5421375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D53B54A6-477B-A26D-0272-4D1FE80FC226}"/>
                </a:ext>
              </a:extLst>
            </p:cNvPr>
            <p:cNvCxnSpPr>
              <a:cxnSpLocks/>
            </p:cNvCxnSpPr>
            <p:nvPr/>
          </p:nvCxnSpPr>
          <p:spPr>
            <a:xfrm>
              <a:off x="2251034" y="5606041"/>
              <a:ext cx="60736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11847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841AF64D-D8D3-3212-0920-FCA57347034D}"/>
              </a:ext>
            </a:extLst>
          </p:cNvPr>
          <p:cNvGrpSpPr/>
          <p:nvPr/>
        </p:nvGrpSpPr>
        <p:grpSpPr>
          <a:xfrm>
            <a:off x="626554" y="273176"/>
            <a:ext cx="8844017" cy="3155824"/>
            <a:chOff x="651954" y="111638"/>
            <a:chExt cx="9268562" cy="3155824"/>
          </a:xfrm>
        </p:grpSpPr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F18DEA96-9462-34DC-FAF6-8F09F4CAF18B}"/>
                </a:ext>
              </a:extLst>
            </p:cNvPr>
            <p:cNvGrpSpPr/>
            <p:nvPr/>
          </p:nvGrpSpPr>
          <p:grpSpPr>
            <a:xfrm>
              <a:off x="651954" y="111638"/>
              <a:ext cx="9268562" cy="2973718"/>
              <a:chOff x="1275222" y="153168"/>
              <a:chExt cx="9268562" cy="2973718"/>
            </a:xfrm>
          </p:grpSpPr>
          <p:pic>
            <p:nvPicPr>
              <p:cNvPr id="23" name="Grafik 7">
                <a:extLst>
                  <a:ext uri="{FF2B5EF4-FFF2-40B4-BE49-F238E27FC236}">
                    <a16:creationId xmlns:a16="http://schemas.microsoft.com/office/drawing/2014/main" id="{3060D039-12E9-9354-477C-526B4D89E7D0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41271" y="246886"/>
                <a:ext cx="2520000" cy="2880000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24" name="Grafik 9">
                <a:extLst>
                  <a:ext uri="{FF2B5EF4-FFF2-40B4-BE49-F238E27FC236}">
                    <a16:creationId xmlns:a16="http://schemas.microsoft.com/office/drawing/2014/main" id="{251DC2A3-50DB-1E34-761C-F906F9D1E2D7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79198" y="211932"/>
                <a:ext cx="2520000" cy="2880000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25" name="Grafik 11">
                <a:extLst>
                  <a:ext uri="{FF2B5EF4-FFF2-40B4-BE49-F238E27FC236}">
                    <a16:creationId xmlns:a16="http://schemas.microsoft.com/office/drawing/2014/main" id="{C9FA7820-4F9C-A085-3D89-F31DB7D18FBF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44168" y="153168"/>
                <a:ext cx="2520000" cy="2880000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6FFE4869-2F73-3183-BE03-882286DA6E3B}"/>
                  </a:ext>
                </a:extLst>
              </p:cNvPr>
              <p:cNvSpPr txBox="1"/>
              <p:nvPr/>
            </p:nvSpPr>
            <p:spPr>
              <a:xfrm>
                <a:off x="1275222" y="396803"/>
                <a:ext cx="6605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/>
                  <a:t>BTLA</a:t>
                </a:r>
              </a:p>
            </p:txBody>
          </p:sp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657E45E9-D1E6-417D-FDAA-86A7BD0EF522}"/>
                  </a:ext>
                </a:extLst>
              </p:cNvPr>
              <p:cNvSpPr txBox="1"/>
              <p:nvPr/>
            </p:nvSpPr>
            <p:spPr>
              <a:xfrm>
                <a:off x="9882179" y="2375621"/>
                <a:ext cx="661605" cy="2959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/>
                  <a:t>FSC-A</a:t>
                </a:r>
              </a:p>
            </p:txBody>
          </p:sp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2CA06756-2D48-6A59-9A2F-DDF1C754F1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9821" y="2523572"/>
                <a:ext cx="7572358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0BA3ABEC-E298-F516-03EF-32A3898B7DAF}"/>
                </a:ext>
              </a:extLst>
            </p:cNvPr>
            <p:cNvSpPr txBox="1"/>
            <p:nvPr/>
          </p:nvSpPr>
          <p:spPr>
            <a:xfrm>
              <a:off x="2133784" y="2898130"/>
              <a:ext cx="889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Control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1204E649-BC07-9828-4862-4ADC367590DB}"/>
                </a:ext>
              </a:extLst>
            </p:cNvPr>
            <p:cNvSpPr txBox="1"/>
            <p:nvPr/>
          </p:nvSpPr>
          <p:spPr>
            <a:xfrm>
              <a:off x="4703919" y="2898130"/>
              <a:ext cx="140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50µg/ml</a:t>
              </a: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226D6912-74BA-7DA7-04AC-D55D6ACFFDE0}"/>
                </a:ext>
              </a:extLst>
            </p:cNvPr>
            <p:cNvSpPr txBox="1"/>
            <p:nvPr/>
          </p:nvSpPr>
          <p:spPr>
            <a:xfrm>
              <a:off x="7965229" y="2898130"/>
              <a:ext cx="1624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200 µg/ml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546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17B21DCA-A52C-0EF9-F63C-AB49BA9E35AA}"/>
              </a:ext>
            </a:extLst>
          </p:cNvPr>
          <p:cNvGrpSpPr/>
          <p:nvPr/>
        </p:nvGrpSpPr>
        <p:grpSpPr>
          <a:xfrm>
            <a:off x="657818" y="222765"/>
            <a:ext cx="8924720" cy="6412470"/>
            <a:chOff x="704472" y="336954"/>
            <a:chExt cx="8465881" cy="6302842"/>
          </a:xfrm>
        </p:grpSpPr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1F099E3E-33D8-5131-3B67-4D2B7EB4B7C1}"/>
                </a:ext>
              </a:extLst>
            </p:cNvPr>
            <p:cNvSpPr txBox="1"/>
            <p:nvPr/>
          </p:nvSpPr>
          <p:spPr>
            <a:xfrm>
              <a:off x="704472" y="3746549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CD28</a:t>
              </a:r>
            </a:p>
          </p:txBody>
        </p: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4179BDBC-CDB9-3946-C06F-0424DB55A018}"/>
                </a:ext>
              </a:extLst>
            </p:cNvPr>
            <p:cNvSpPr txBox="1"/>
            <p:nvPr/>
          </p:nvSpPr>
          <p:spPr>
            <a:xfrm>
              <a:off x="812800" y="451681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CD27</a:t>
              </a:r>
            </a:p>
          </p:txBody>
        </p:sp>
        <p:pic>
          <p:nvPicPr>
            <p:cNvPr id="4" name="Grafik 10">
              <a:extLst>
                <a:ext uri="{FF2B5EF4-FFF2-40B4-BE49-F238E27FC236}">
                  <a16:creationId xmlns:a16="http://schemas.microsoft.com/office/drawing/2014/main" id="{22C2A9EE-6127-2C0E-6F9B-7ED5E5D71C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5206" y="3696032"/>
              <a:ext cx="1997927" cy="258481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" name="Grafik 12">
              <a:extLst>
                <a:ext uri="{FF2B5EF4-FFF2-40B4-BE49-F238E27FC236}">
                  <a16:creationId xmlns:a16="http://schemas.microsoft.com/office/drawing/2014/main" id="{724D3D4D-428B-AD4C-6940-824D644CE1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62072" y="3696032"/>
              <a:ext cx="1997927" cy="258481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" name="Grafik 14">
              <a:extLst>
                <a:ext uri="{FF2B5EF4-FFF2-40B4-BE49-F238E27FC236}">
                  <a16:creationId xmlns:a16="http://schemas.microsoft.com/office/drawing/2014/main" id="{B793B722-07A3-E4AD-18DB-B4D751D35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18929" y="3696032"/>
              <a:ext cx="1997927" cy="258481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8" name="Grafik 9">
              <a:extLst>
                <a:ext uri="{FF2B5EF4-FFF2-40B4-BE49-F238E27FC236}">
                  <a16:creationId xmlns:a16="http://schemas.microsoft.com/office/drawing/2014/main" id="{72585D60-0204-97B3-4AA5-AD1FE328F0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79891" y="336954"/>
              <a:ext cx="1790651" cy="231665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9" name="Grafik 11">
              <a:extLst>
                <a:ext uri="{FF2B5EF4-FFF2-40B4-BE49-F238E27FC236}">
                  <a16:creationId xmlns:a16="http://schemas.microsoft.com/office/drawing/2014/main" id="{6E6256C6-BCCB-5CF3-2AB2-CBCDBB600A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03048" y="336954"/>
              <a:ext cx="1790651" cy="231665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" name="Grafik 13">
              <a:extLst>
                <a:ext uri="{FF2B5EF4-FFF2-40B4-BE49-F238E27FC236}">
                  <a16:creationId xmlns:a16="http://schemas.microsoft.com/office/drawing/2014/main" id="{B1479200-D5B5-9A6A-8456-2FD889A31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26205" y="336954"/>
              <a:ext cx="1790651" cy="231665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522DA08C-5DA3-7CC8-4ECF-966836BD6763}"/>
                </a:ext>
              </a:extLst>
            </p:cNvPr>
            <p:cNvSpPr txBox="1"/>
            <p:nvPr/>
          </p:nvSpPr>
          <p:spPr>
            <a:xfrm>
              <a:off x="8442077" y="5615787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AF6E59FF-1A55-71CA-F922-1BB6A08ACEF2}"/>
                </a:ext>
              </a:extLst>
            </p:cNvPr>
            <p:cNvCxnSpPr/>
            <p:nvPr/>
          </p:nvCxnSpPr>
          <p:spPr>
            <a:xfrm>
              <a:off x="1214176" y="2801314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2936BEDA-C9A6-08AA-7180-48F3CB094E0A}"/>
                </a:ext>
              </a:extLst>
            </p:cNvPr>
            <p:cNvSpPr txBox="1"/>
            <p:nvPr/>
          </p:nvSpPr>
          <p:spPr>
            <a:xfrm>
              <a:off x="8442077" y="2616648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CA941906-E018-C6D7-9819-43469A328279}"/>
                </a:ext>
              </a:extLst>
            </p:cNvPr>
            <p:cNvCxnSpPr/>
            <p:nvPr/>
          </p:nvCxnSpPr>
          <p:spPr>
            <a:xfrm>
              <a:off x="1338406" y="5800453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7BD6AFF6-7A02-A1DE-2D06-1B8EBA33E4C1}"/>
                </a:ext>
              </a:extLst>
            </p:cNvPr>
            <p:cNvSpPr txBox="1"/>
            <p:nvPr/>
          </p:nvSpPr>
          <p:spPr>
            <a:xfrm>
              <a:off x="1394588" y="6270464"/>
              <a:ext cx="889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Control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646F16AA-BEED-BAFB-BAA5-0D48498B20AF}"/>
                </a:ext>
              </a:extLst>
            </p:cNvPr>
            <p:cNvSpPr txBox="1"/>
            <p:nvPr/>
          </p:nvSpPr>
          <p:spPr>
            <a:xfrm>
              <a:off x="3825586" y="6270464"/>
              <a:ext cx="140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50µg/ml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E2852BCF-54D0-D30A-FB4A-BF3DC663EBFB}"/>
                </a:ext>
              </a:extLst>
            </p:cNvPr>
            <p:cNvSpPr txBox="1"/>
            <p:nvPr/>
          </p:nvSpPr>
          <p:spPr>
            <a:xfrm>
              <a:off x="6182452" y="6270464"/>
              <a:ext cx="1624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200 µg/ml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8552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BFCE3E0-1BE1-A154-241F-10828CA69CBE}"/>
              </a:ext>
            </a:extLst>
          </p:cNvPr>
          <p:cNvGrpSpPr/>
          <p:nvPr/>
        </p:nvGrpSpPr>
        <p:grpSpPr>
          <a:xfrm>
            <a:off x="882922" y="362740"/>
            <a:ext cx="8765095" cy="6215887"/>
            <a:chOff x="57684" y="634366"/>
            <a:chExt cx="8765095" cy="621588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24BDF7A5-9552-0BB4-A19C-66E2A3C35597}"/>
                </a:ext>
              </a:extLst>
            </p:cNvPr>
            <p:cNvSpPr txBox="1"/>
            <p:nvPr/>
          </p:nvSpPr>
          <p:spPr>
            <a:xfrm>
              <a:off x="63525" y="634366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CD137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66B5B2FA-6F07-FD6A-9402-65FD3A1DD56E}"/>
                </a:ext>
              </a:extLst>
            </p:cNvPr>
            <p:cNvSpPr txBox="1"/>
            <p:nvPr/>
          </p:nvSpPr>
          <p:spPr>
            <a:xfrm>
              <a:off x="57684" y="4016490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CD154</a:t>
              </a:r>
            </a:p>
          </p:txBody>
        </p:sp>
        <p:pic>
          <p:nvPicPr>
            <p:cNvPr id="5" name="Grafik 11">
              <a:extLst>
                <a:ext uri="{FF2B5EF4-FFF2-40B4-BE49-F238E27FC236}">
                  <a16:creationId xmlns:a16="http://schemas.microsoft.com/office/drawing/2014/main" id="{62F8679C-E75B-B681-3A02-FD6ED4F86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0135" y="4026932"/>
              <a:ext cx="1905076" cy="246469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" name="Grafik 13">
              <a:extLst>
                <a:ext uri="{FF2B5EF4-FFF2-40B4-BE49-F238E27FC236}">
                  <a16:creationId xmlns:a16="http://schemas.microsoft.com/office/drawing/2014/main" id="{80BD2D84-C06A-8F77-7AC4-1EF252BC5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95980" y="4026932"/>
              <a:ext cx="1905076" cy="246469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7" name="Grafik 15">
              <a:extLst>
                <a:ext uri="{FF2B5EF4-FFF2-40B4-BE49-F238E27FC236}">
                  <a16:creationId xmlns:a16="http://schemas.microsoft.com/office/drawing/2014/main" id="{853705F4-2FFC-6BA0-5421-09FE83133E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11825" y="4026932"/>
              <a:ext cx="1905076" cy="246469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8" name="Grafik 3">
              <a:extLst>
                <a:ext uri="{FF2B5EF4-FFF2-40B4-BE49-F238E27FC236}">
                  <a16:creationId xmlns:a16="http://schemas.microsoft.com/office/drawing/2014/main" id="{CBD160EA-AA82-AC31-34E1-F63AD37AF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0970" y="634366"/>
              <a:ext cx="1983406" cy="256603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9" name="Grafik 5">
              <a:extLst>
                <a:ext uri="{FF2B5EF4-FFF2-40B4-BE49-F238E27FC236}">
                  <a16:creationId xmlns:a16="http://schemas.microsoft.com/office/drawing/2014/main" id="{027DE2B9-9F78-8B67-4C72-04851B557D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95980" y="634366"/>
              <a:ext cx="1983406" cy="256603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" name="Grafik 7">
              <a:extLst>
                <a:ext uri="{FF2B5EF4-FFF2-40B4-BE49-F238E27FC236}">
                  <a16:creationId xmlns:a16="http://schemas.microsoft.com/office/drawing/2014/main" id="{B58EE9E3-95D3-EF96-3824-71DB5C7E6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11825" y="634366"/>
              <a:ext cx="1983406" cy="256603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41873823-A778-8B93-7F69-D1DC26397046}"/>
                </a:ext>
              </a:extLst>
            </p:cNvPr>
            <p:cNvSpPr txBox="1"/>
            <p:nvPr/>
          </p:nvSpPr>
          <p:spPr>
            <a:xfrm>
              <a:off x="8094503" y="5852734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2E952B1A-BE9E-817E-AE90-555B3B514998}"/>
                </a:ext>
              </a:extLst>
            </p:cNvPr>
            <p:cNvCxnSpPr/>
            <p:nvPr/>
          </p:nvCxnSpPr>
          <p:spPr>
            <a:xfrm>
              <a:off x="883366" y="2706371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2103B094-5679-581C-587D-2065B7B18D5A}"/>
                </a:ext>
              </a:extLst>
            </p:cNvPr>
            <p:cNvSpPr txBox="1"/>
            <p:nvPr/>
          </p:nvSpPr>
          <p:spPr>
            <a:xfrm>
              <a:off x="8094503" y="2521705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D3097861-AC7B-2C5F-D759-EB57E493D517}"/>
                </a:ext>
              </a:extLst>
            </p:cNvPr>
            <p:cNvCxnSpPr/>
            <p:nvPr/>
          </p:nvCxnSpPr>
          <p:spPr>
            <a:xfrm>
              <a:off x="883367" y="6037400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6EDB89BA-6002-D996-0F6B-08685B5DE758}"/>
                </a:ext>
              </a:extLst>
            </p:cNvPr>
            <p:cNvSpPr txBox="1"/>
            <p:nvPr/>
          </p:nvSpPr>
          <p:spPr>
            <a:xfrm>
              <a:off x="901982" y="6455130"/>
              <a:ext cx="889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Control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A9A54DD2-E020-FC5E-B196-3EB46513452B}"/>
                </a:ext>
              </a:extLst>
            </p:cNvPr>
            <p:cNvSpPr txBox="1"/>
            <p:nvPr/>
          </p:nvSpPr>
          <p:spPr>
            <a:xfrm>
              <a:off x="3286850" y="6455130"/>
              <a:ext cx="140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50µg/ml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37EA4B94-248B-6F8F-78B8-647B6C98E871}"/>
                </a:ext>
              </a:extLst>
            </p:cNvPr>
            <p:cNvSpPr txBox="1"/>
            <p:nvPr/>
          </p:nvSpPr>
          <p:spPr>
            <a:xfrm>
              <a:off x="5702695" y="6480921"/>
              <a:ext cx="1624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200 µg/ml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2352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B8B2762-38AD-1B35-2DA1-A3A92B32B046}"/>
              </a:ext>
            </a:extLst>
          </p:cNvPr>
          <p:cNvGrpSpPr/>
          <p:nvPr/>
        </p:nvGrpSpPr>
        <p:grpSpPr>
          <a:xfrm>
            <a:off x="930443" y="376788"/>
            <a:ext cx="9081303" cy="6141748"/>
            <a:chOff x="-3654" y="827615"/>
            <a:chExt cx="8806678" cy="6003994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BAE869CE-86A0-F011-28E8-6F8A9C37037D}"/>
                </a:ext>
              </a:extLst>
            </p:cNvPr>
            <p:cNvSpPr txBox="1"/>
            <p:nvPr/>
          </p:nvSpPr>
          <p:spPr>
            <a:xfrm>
              <a:off x="0" y="3968738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GITR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2E3F9402-3F8D-D744-9465-3B3ED3164A85}"/>
                </a:ext>
              </a:extLst>
            </p:cNvPr>
            <p:cNvSpPr txBox="1"/>
            <p:nvPr/>
          </p:nvSpPr>
          <p:spPr>
            <a:xfrm>
              <a:off x="-3654" y="827615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CD226</a:t>
              </a:r>
            </a:p>
          </p:txBody>
        </p:sp>
        <p:pic>
          <p:nvPicPr>
            <p:cNvPr id="4" name="Grafik 11">
              <a:extLst>
                <a:ext uri="{FF2B5EF4-FFF2-40B4-BE49-F238E27FC236}">
                  <a16:creationId xmlns:a16="http://schemas.microsoft.com/office/drawing/2014/main" id="{E7CE38A1-6EF1-EC2D-3E8E-578E2F369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748" y="3960921"/>
              <a:ext cx="1982273" cy="256457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" name="Grafik 13">
              <a:extLst>
                <a:ext uri="{FF2B5EF4-FFF2-40B4-BE49-F238E27FC236}">
                  <a16:creationId xmlns:a16="http://schemas.microsoft.com/office/drawing/2014/main" id="{80B08CF8-7DA0-AAB2-F5AD-29FB6BB74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59619" y="3965841"/>
              <a:ext cx="1982273" cy="256457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" name="Grafik 15">
              <a:extLst>
                <a:ext uri="{FF2B5EF4-FFF2-40B4-BE49-F238E27FC236}">
                  <a16:creationId xmlns:a16="http://schemas.microsoft.com/office/drawing/2014/main" id="{433CFE60-0D2F-A89C-B099-BCD582F5B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30820" y="3960921"/>
              <a:ext cx="1982273" cy="256457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7" name="Grafik 11">
              <a:extLst>
                <a:ext uri="{FF2B5EF4-FFF2-40B4-BE49-F238E27FC236}">
                  <a16:creationId xmlns:a16="http://schemas.microsoft.com/office/drawing/2014/main" id="{49E367BC-67F7-01D9-BA23-1620FAF79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9563" y="827615"/>
              <a:ext cx="2010738" cy="260138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8" name="Grafik 13">
              <a:extLst>
                <a:ext uri="{FF2B5EF4-FFF2-40B4-BE49-F238E27FC236}">
                  <a16:creationId xmlns:a16="http://schemas.microsoft.com/office/drawing/2014/main" id="{C1249928-71FE-7E2B-4720-48DB8D6C1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13170" y="846662"/>
              <a:ext cx="2010738" cy="2601385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9" name="Grafik 15">
              <a:extLst>
                <a:ext uri="{FF2B5EF4-FFF2-40B4-BE49-F238E27FC236}">
                  <a16:creationId xmlns:a16="http://schemas.microsoft.com/office/drawing/2014/main" id="{45ED8F63-8517-AA79-A78D-E46FA241A79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46766" y="846662"/>
              <a:ext cx="2010738" cy="2601385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ECF09F32-CD81-CFB3-5D15-218723B944B3}"/>
                </a:ext>
              </a:extLst>
            </p:cNvPr>
            <p:cNvSpPr txBox="1"/>
            <p:nvPr/>
          </p:nvSpPr>
          <p:spPr>
            <a:xfrm>
              <a:off x="8074748" y="5852734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E960CD3C-BAB0-5A2A-A402-A0315B049582}"/>
                </a:ext>
              </a:extLst>
            </p:cNvPr>
            <p:cNvCxnSpPr>
              <a:cxnSpLocks/>
            </p:cNvCxnSpPr>
            <p:nvPr/>
          </p:nvCxnSpPr>
          <p:spPr>
            <a:xfrm>
              <a:off x="848219" y="2909571"/>
              <a:ext cx="5990056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2FAD530-8F40-D141-F9D0-04FB71BF74D2}"/>
                </a:ext>
              </a:extLst>
            </p:cNvPr>
            <p:cNvSpPr txBox="1"/>
            <p:nvPr/>
          </p:nvSpPr>
          <p:spPr>
            <a:xfrm>
              <a:off x="6961134" y="2738016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C8059FF2-AF3D-F247-097A-E344642831F6}"/>
                </a:ext>
              </a:extLst>
            </p:cNvPr>
            <p:cNvCxnSpPr/>
            <p:nvPr/>
          </p:nvCxnSpPr>
          <p:spPr>
            <a:xfrm>
              <a:off x="904820" y="6037400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8061EE6F-EEB0-A254-E77C-DFED1B7C8FCC}"/>
                </a:ext>
              </a:extLst>
            </p:cNvPr>
            <p:cNvSpPr txBox="1"/>
            <p:nvPr/>
          </p:nvSpPr>
          <p:spPr>
            <a:xfrm>
              <a:off x="799771" y="6462277"/>
              <a:ext cx="889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Control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24632E85-4C55-9525-4B57-D3EFD60A83E8}"/>
                </a:ext>
              </a:extLst>
            </p:cNvPr>
            <p:cNvSpPr txBox="1"/>
            <p:nvPr/>
          </p:nvSpPr>
          <p:spPr>
            <a:xfrm>
              <a:off x="3516073" y="6462277"/>
              <a:ext cx="140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50µg/ml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6680A288-872C-CDA2-6706-510699B79A2C}"/>
                </a:ext>
              </a:extLst>
            </p:cNvPr>
            <p:cNvSpPr txBox="1"/>
            <p:nvPr/>
          </p:nvSpPr>
          <p:spPr>
            <a:xfrm>
              <a:off x="6026034" y="6462277"/>
              <a:ext cx="1624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200 µg/ml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6907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2400CA02-866F-58CF-6AC2-2349936E04BA}"/>
              </a:ext>
            </a:extLst>
          </p:cNvPr>
          <p:cNvGrpSpPr/>
          <p:nvPr/>
        </p:nvGrpSpPr>
        <p:grpSpPr>
          <a:xfrm>
            <a:off x="1039449" y="453506"/>
            <a:ext cx="8665285" cy="6158204"/>
            <a:chOff x="274340" y="490828"/>
            <a:chExt cx="8665285" cy="6158204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5E8ED08B-BD59-D2A4-82F1-398FE107B7AC}"/>
                </a:ext>
              </a:extLst>
            </p:cNvPr>
            <p:cNvSpPr txBox="1"/>
            <p:nvPr/>
          </p:nvSpPr>
          <p:spPr>
            <a:xfrm>
              <a:off x="274340" y="503363"/>
              <a:ext cx="630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ICOS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79BA9673-33A7-BB59-AA80-B882CC5148BC}"/>
                </a:ext>
              </a:extLst>
            </p:cNvPr>
            <p:cNvSpPr txBox="1"/>
            <p:nvPr/>
          </p:nvSpPr>
          <p:spPr>
            <a:xfrm>
              <a:off x="274340" y="3926277"/>
              <a:ext cx="692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OX40</a:t>
              </a:r>
            </a:p>
          </p:txBody>
        </p:sp>
        <p:pic>
          <p:nvPicPr>
            <p:cNvPr id="5" name="Grafik 2">
              <a:extLst>
                <a:ext uri="{FF2B5EF4-FFF2-40B4-BE49-F238E27FC236}">
                  <a16:creationId xmlns:a16="http://schemas.microsoft.com/office/drawing/2014/main" id="{2E680DD9-F5EB-169D-4E30-250C5D3FE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4432" y="490828"/>
              <a:ext cx="1968399" cy="254661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" name="Grafik 4">
              <a:extLst>
                <a:ext uri="{FF2B5EF4-FFF2-40B4-BE49-F238E27FC236}">
                  <a16:creationId xmlns:a16="http://schemas.microsoft.com/office/drawing/2014/main" id="{E63207CF-EC3F-CCE6-BD3F-CD0B78F1C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7833" y="490828"/>
              <a:ext cx="1968399" cy="254661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C4B3DB2-F9BC-C1D3-CA74-F4A350CC7A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41235" y="490828"/>
              <a:ext cx="1968399" cy="254661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9" name="Grafik 10">
              <a:extLst>
                <a:ext uri="{FF2B5EF4-FFF2-40B4-BE49-F238E27FC236}">
                  <a16:creationId xmlns:a16="http://schemas.microsoft.com/office/drawing/2014/main" id="{1F2D2D56-00D2-45A5-9831-9E157EC8F1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7107" y="3929033"/>
              <a:ext cx="1816718" cy="235037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" name="Grafik 12">
              <a:extLst>
                <a:ext uri="{FF2B5EF4-FFF2-40B4-BE49-F238E27FC236}">
                  <a16:creationId xmlns:a16="http://schemas.microsoft.com/office/drawing/2014/main" id="{E8628038-0A42-EEA6-4649-E71F2895C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77833" y="3929033"/>
              <a:ext cx="1816718" cy="235037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1" name="Grafik 14">
              <a:extLst>
                <a:ext uri="{FF2B5EF4-FFF2-40B4-BE49-F238E27FC236}">
                  <a16:creationId xmlns:a16="http://schemas.microsoft.com/office/drawing/2014/main" id="{8A6FF3EF-E821-69C4-B4CD-0ADEBA911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41235" y="3929033"/>
              <a:ext cx="1816718" cy="235037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83355FC8-03CD-E1DE-E652-C0DF25192F8F}"/>
                </a:ext>
              </a:extLst>
            </p:cNvPr>
            <p:cNvSpPr txBox="1"/>
            <p:nvPr/>
          </p:nvSpPr>
          <p:spPr>
            <a:xfrm>
              <a:off x="8126031" y="2376562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5D5A12C4-07F4-CA2A-7811-FD47CA71E523}"/>
                </a:ext>
              </a:extLst>
            </p:cNvPr>
            <p:cNvCxnSpPr/>
            <p:nvPr/>
          </p:nvCxnSpPr>
          <p:spPr>
            <a:xfrm>
              <a:off x="1003572" y="2561228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1FBBA883-DE35-24FC-73A4-99301BD0F64A}"/>
                </a:ext>
              </a:extLst>
            </p:cNvPr>
            <p:cNvSpPr txBox="1"/>
            <p:nvPr/>
          </p:nvSpPr>
          <p:spPr>
            <a:xfrm>
              <a:off x="8211349" y="5678562"/>
              <a:ext cx="728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FSC-A</a:t>
              </a: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9CA1885E-9E62-2D7A-C144-7F3D1BE73355}"/>
                </a:ext>
              </a:extLst>
            </p:cNvPr>
            <p:cNvCxnSpPr/>
            <p:nvPr/>
          </p:nvCxnSpPr>
          <p:spPr>
            <a:xfrm>
              <a:off x="1003572" y="5863228"/>
              <a:ext cx="710367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137D6DD7-7840-1A48-67B7-B2FF13928FD9}"/>
                </a:ext>
              </a:extLst>
            </p:cNvPr>
            <p:cNvSpPr txBox="1"/>
            <p:nvPr/>
          </p:nvSpPr>
          <p:spPr>
            <a:xfrm>
              <a:off x="1003572" y="6279700"/>
              <a:ext cx="889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Control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C210A297-8CB8-C057-4994-D2619D32C5C0}"/>
                </a:ext>
              </a:extLst>
            </p:cNvPr>
            <p:cNvSpPr txBox="1"/>
            <p:nvPr/>
          </p:nvSpPr>
          <p:spPr>
            <a:xfrm>
              <a:off x="3545674" y="6279700"/>
              <a:ext cx="140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50µg/ml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82447FF8-C176-70A9-C016-2A8E3B6265CC}"/>
                </a:ext>
              </a:extLst>
            </p:cNvPr>
            <p:cNvSpPr txBox="1"/>
            <p:nvPr/>
          </p:nvSpPr>
          <p:spPr>
            <a:xfrm>
              <a:off x="6093560" y="6279700"/>
              <a:ext cx="1624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LDL 200 µg/ml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4249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</Words>
  <Application>Microsoft Office PowerPoint</Application>
  <PresentationFormat>Breitbild</PresentationFormat>
  <Paragraphs>89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authors</dc:creator>
  <cp:lastModifiedBy>user</cp:lastModifiedBy>
  <cp:revision>44</cp:revision>
  <dcterms:created xsi:type="dcterms:W3CDTF">2022-06-20T22:14:43Z</dcterms:created>
  <dcterms:modified xsi:type="dcterms:W3CDTF">2023-01-11T12:22:10Z</dcterms:modified>
</cp:coreProperties>
</file>