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9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6" r:id="rId23"/>
    <p:sldId id="275" r:id="rId24"/>
    <p:sldId id="277" r:id="rId25"/>
    <p:sldId id="278" r:id="rId2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3" autoAdjust="0"/>
    <p:restoredTop sz="94660"/>
  </p:normalViewPr>
  <p:slideViewPr>
    <p:cSldViewPr snapToGrid="0">
      <p:cViewPr varScale="1">
        <p:scale>
          <a:sx n="60" d="100"/>
          <a:sy n="60" d="100"/>
        </p:scale>
        <p:origin x="102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5E805C-7B95-25BD-5A89-AEA9705C56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336F4F0-0D50-8E59-38B7-BAB44F69E7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63C841A-26E1-7D4F-7B67-487EC1342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69A1E-E275-4C65-91D6-6E9B6741009E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6E1B47B-94C3-F6BA-D766-5E9BE60FB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D0C085D-CD9C-3147-9A69-17ADC65D0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A7D0-0790-46B0-82F6-56CFE0CD0BC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5143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412372-4259-A748-F6CA-6C2EFE486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B9BD9A1-1320-31BD-CCC5-67845C5D1E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C9F5591-154C-A382-B3A2-6E1405560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69A1E-E275-4C65-91D6-6E9B6741009E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7466E26-605D-AF5D-8947-EBC549B46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58073BC-A335-ED4E-55D3-4FB9D5EF8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A7D0-0790-46B0-82F6-56CFE0CD0BC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5308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193A09D-462B-AF76-677F-F8FEEBE2FE8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331DACA-66CD-781B-FC62-34C7CE5410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617BF8B-589F-9204-72B0-DCF734A01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69A1E-E275-4C65-91D6-6E9B6741009E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BA97C53-0958-A9A9-6BEF-FB3B36698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0E358C6-5CCE-E5A5-4A3A-948F1B37B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A7D0-0790-46B0-82F6-56CFE0CD0BC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1338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4BBAD7-21A1-73E3-2CA0-DFACABC4A9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CB8FA99-7A88-4809-AB6F-CAA2302449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0C01190-A965-E41E-AC24-132619F1B4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69A1E-E275-4C65-91D6-6E9B6741009E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B003F9C-9795-3B57-3A93-26C123606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35372C8-FD7B-65A8-D933-D0B6521C4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A7D0-0790-46B0-82F6-56CFE0CD0BC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6192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C4FBBB-EEE9-4D39-D955-53C359EA0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8D7B014-3768-E8FF-DAD8-D0AA3D168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0D7BFA-7F94-E20C-7321-52B24BAB0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69A1E-E275-4C65-91D6-6E9B6741009E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BA4E2C5-6FCC-C9F7-3582-7B142722E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35A042C-C890-BCB5-2FCA-0415F5011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A7D0-0790-46B0-82F6-56CFE0CD0BC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1113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5D739B-C0BF-A60B-C123-DAA4F3F4E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D2BAFFD-3C2F-385E-1E28-36363AE72F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422D907-FAF9-25FC-6138-B93BBFB72F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8882D4F-C615-1DE2-411F-4DDC86998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69A1E-E275-4C65-91D6-6E9B6741009E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E109F8C-C532-31D8-08C8-8F3171A5F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C9147A7-6166-A87C-93AB-1DF03DEA2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A7D0-0790-46B0-82F6-56CFE0CD0BC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0391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DEA13E-A477-0819-5CB5-33D7D11E2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4172DA0-BC3F-B55D-1045-3D9D63F1AB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03EFC7B-E75E-D141-A0E7-E9BC04B949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91E1FDC-D327-185C-A6E0-739AC44E66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992FA80-7109-1D31-FE41-7AE41C0359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5020C1F6-2B62-B7AB-EF3B-60A9B1375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69A1E-E275-4C65-91D6-6E9B6741009E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7708DCB-7DDD-9325-0875-15A88EC89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FA89657-1EDB-A05D-D8B0-605669C29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A7D0-0790-46B0-82F6-56CFE0CD0BC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4228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F6009C-1108-3C35-7B36-2D45589844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C85D05-507C-DCCC-16CB-8B6B5FAEA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69A1E-E275-4C65-91D6-6E9B6741009E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601B03C-462F-4315-42ED-2F9F0DE3E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442B9D7-4683-0377-1FFD-A28614F2E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A7D0-0790-46B0-82F6-56CFE0CD0BC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5996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B14F617-7905-0375-E2FE-7988D90E5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69A1E-E275-4C65-91D6-6E9B6741009E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803EBE0-626B-2B09-15FA-31296FCD2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F68174A-EF9F-3C46-DA50-F39F2C1C3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A7D0-0790-46B0-82F6-56CFE0CD0BC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0437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19196ED-B330-C519-01A8-ACE45046D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7FE4E84-219D-D262-60FF-44565584E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ED80BBD-EACB-88D7-5F36-2D492BE47F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259515B-197B-520F-ACD2-D587867DE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69A1E-E275-4C65-91D6-6E9B6741009E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2233189-4BF9-3EFC-4347-8D871BA36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ECAA331-903E-585C-B07F-0FC2153CF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A7D0-0790-46B0-82F6-56CFE0CD0BC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5901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4D2ED5-7EC5-3D37-26AE-DD61BD08E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C6FE174-A610-F9B8-8CAF-8A3F0D80B6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55DBD731-799E-8AA4-1629-CB394F680A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9043A99-E7E6-51EC-1975-7E7919C5E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69A1E-E275-4C65-91D6-6E9B6741009E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B92ACA4-0BCA-9133-B111-6BD1C767F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F78B02E-2C33-C425-8ABA-6471BBA4C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BA7D0-0790-46B0-82F6-56CFE0CD0BC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726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E339E5B-667F-393C-E727-CCD972199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B60A59C-4275-47C7-51CB-9B0ACEF39D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01EF46E-ABC8-B2ED-AF2B-5E0D1250DF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69A1E-E275-4C65-91D6-6E9B6741009E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992F51F-C23D-BDFA-9D3D-9E47E9FD57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040DBFD-A656-F0A2-C0E1-0D58D75DA0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BA7D0-0790-46B0-82F6-56CFE0CD0BC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7255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6B1497AB-D5B5-672A-8E98-4B5EA4E5956E}"/>
              </a:ext>
            </a:extLst>
          </p:cNvPr>
          <p:cNvSpPr txBox="1"/>
          <p:nvPr/>
        </p:nvSpPr>
        <p:spPr>
          <a:xfrm>
            <a:off x="2160820" y="2474893"/>
            <a:ext cx="78703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800" dirty="0"/>
              <a:t>SURFACE MARKER STATISTICS </a:t>
            </a:r>
          </a:p>
          <a:p>
            <a:pPr algn="ctr"/>
            <a:r>
              <a:rPr lang="de-DE" sz="2800" dirty="0"/>
              <a:t>– WITHOUT BEJAMINI AND HOCHBERG CORRECTION</a:t>
            </a:r>
          </a:p>
          <a:p>
            <a:pPr algn="ctr"/>
            <a:r>
              <a:rPr lang="de-DE" sz="2800" dirty="0"/>
              <a:t>(</a:t>
            </a:r>
            <a:r>
              <a:rPr lang="de-DE" sz="2800" dirty="0" err="1"/>
              <a:t>for</a:t>
            </a:r>
            <a:r>
              <a:rPr lang="de-DE" sz="2800" dirty="0"/>
              <a:t> </a:t>
            </a:r>
            <a:r>
              <a:rPr lang="de-DE" sz="2800" dirty="0" err="1"/>
              <a:t>corrected</a:t>
            </a:r>
            <a:r>
              <a:rPr lang="de-DE" sz="2800" dirty="0"/>
              <a:t> p </a:t>
            </a:r>
            <a:r>
              <a:rPr lang="de-DE" sz="2800" dirty="0" err="1"/>
              <a:t>see</a:t>
            </a:r>
            <a:r>
              <a:rPr lang="de-DE" sz="2800" dirty="0"/>
              <a:t> </a:t>
            </a:r>
            <a:r>
              <a:rPr lang="de-DE" sz="2800" dirty="0" err="1"/>
              <a:t>Supplemental</a:t>
            </a:r>
            <a:r>
              <a:rPr lang="de-DE" sz="2800" dirty="0"/>
              <a:t> Data 3)</a:t>
            </a:r>
          </a:p>
        </p:txBody>
      </p:sp>
    </p:spTree>
    <p:extLst>
      <p:ext uri="{BB962C8B-B14F-4D97-AF65-F5344CB8AC3E}">
        <p14:creationId xmlns:p14="http://schemas.microsoft.com/office/powerpoint/2010/main" val="13462481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01F3FC44-9248-49DB-3568-DF2CA47A56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133" y="158854"/>
            <a:ext cx="5603631" cy="302142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BEC362A-3371-254F-92A5-57A605E8C4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9063" y="139563"/>
            <a:ext cx="5934867" cy="304071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79A246C1-183C-CC81-1A6D-AF5202496B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7" y="3429000"/>
            <a:ext cx="5603631" cy="323283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52E189BC-BCA2-A15D-912E-58CD2FA0441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9063" y="3429000"/>
            <a:ext cx="6096000" cy="315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54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A326818-D4D2-15F6-8F2F-B4C84E965B9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718" y="222862"/>
            <a:ext cx="5389287" cy="3059489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1FA96D1-FD2A-7A0B-7E1C-D1A61F892D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996" y="0"/>
            <a:ext cx="5389287" cy="310818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FB2477B8-076B-5818-8F04-24116F3D84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719" y="3429000"/>
            <a:ext cx="5649819" cy="304664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95A61B4-8376-B27B-EA92-C0CA1B5BA4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994" y="3451859"/>
            <a:ext cx="5389287" cy="3023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847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DA37F2EE-66EE-42EF-AA81-B2D773FFD8E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842" y="-1"/>
            <a:ext cx="5403366" cy="3074789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08DF1BC-08E8-B83F-7745-95B10F03E1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73757"/>
            <a:ext cx="4822372" cy="302792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DB72A3D1-990E-73ED-9301-9E01A6A19F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841" y="3429000"/>
            <a:ext cx="5134003" cy="307479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69B981D-FB9E-76F8-1A51-6B9E2DBC87C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3501691"/>
            <a:ext cx="4923691" cy="300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143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C43DE8E-13A7-A3B0-E42F-041C24DA3E4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47" y="152437"/>
            <a:ext cx="4436716" cy="294926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70E8E55-ED31-3ADC-D771-B92C5CEA29B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6526" y="152437"/>
            <a:ext cx="4436716" cy="287867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F90E209-EB50-AD56-805F-8BDC07E103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47" y="3429000"/>
            <a:ext cx="4436716" cy="294926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2792BB7-8C07-8746-5766-42C1BA55E51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0079" y="3509172"/>
            <a:ext cx="4659336" cy="278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388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B410F52-1BAF-E3AB-7BB9-F07DFFAEFE0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085" y="0"/>
            <a:ext cx="5093207" cy="313498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D6207194-7261-8D07-A4C7-8957869A65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300920"/>
            <a:ext cx="5322277" cy="295316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14B5040-2E18-7254-F14F-1385DDFE54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3355339"/>
            <a:ext cx="5322277" cy="329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231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F5E812A8-9646-21DD-E9A4-56724FEE085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288" y="214415"/>
            <a:ext cx="5354634" cy="288916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A473AE6-C03D-6AB5-AF45-5F31C188CAD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6339" y="221813"/>
            <a:ext cx="5242292" cy="2949718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9EC780EA-E44D-F488-25A9-6E88A08C77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288" y="3289401"/>
            <a:ext cx="5345020" cy="335418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68CBB85-0A88-CD0E-5075-2A718D789D5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6339" y="3203737"/>
            <a:ext cx="5345019" cy="3525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3162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7EF7143-AF0D-EBDC-2219-730C19793C8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231" y="0"/>
            <a:ext cx="5580184" cy="320309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D5A7943-ECB0-4CAB-7B03-F01F7937FE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587" y="-2028"/>
            <a:ext cx="4994028" cy="3205124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51B88B4-B2B0-6487-0300-D9F9568C2E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230" y="3654905"/>
            <a:ext cx="5580183" cy="255422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41F40B5-A4E7-8B29-0299-610F5B1625F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587" y="3654905"/>
            <a:ext cx="5030930" cy="2828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9588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F6B3678-3C34-5926-BB17-B6AD3DF3633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530" y="233569"/>
            <a:ext cx="5163547" cy="319543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5D88D61-81C8-E269-B392-31945E38BF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83" y="273617"/>
            <a:ext cx="5465944" cy="315538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354B6E5-958E-A928-5D49-796F77AB2AE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530" y="4009292"/>
            <a:ext cx="5163546" cy="2361262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1BC10F77-8216-2F43-6A04-AD5231F4C8A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6483" y="3632133"/>
            <a:ext cx="5465944" cy="295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028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67A5BD68-90FB-3EF4-D547-C86F9C2ACD0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192" y="287072"/>
            <a:ext cx="5163546" cy="314192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2928911-345B-1293-7C99-967C8FAFA7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215954"/>
            <a:ext cx="4953001" cy="328416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2913A82-E849-B216-7686-88633DE071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191" y="3716072"/>
            <a:ext cx="5163545" cy="2835021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3730319C-E065-5873-D1D4-096CD955FDA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5999" y="3429000"/>
            <a:ext cx="5499722" cy="312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1098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9EF1EA8F-4733-575E-3801-E4FEFCEF6D0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915" y="63129"/>
            <a:ext cx="5740439" cy="304776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A3C556B-C0BA-8C6A-0756-CA3FF82077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4433" y="63129"/>
            <a:ext cx="4989720" cy="304776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698E0FD-8A0F-E9C3-6C00-432FD654AB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841" y="3236016"/>
            <a:ext cx="5532589" cy="340170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F4608D4-106B-FBED-57EA-115D80CBB39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4433" y="3429000"/>
            <a:ext cx="5185394" cy="304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599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1B194B5-A500-DA26-C3BE-C5BAEEA7B56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175" y="58548"/>
            <a:ext cx="4929085" cy="319407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7FEB3B80-C5E8-97B3-DF5F-3DC27D25F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58548"/>
            <a:ext cx="4677894" cy="313552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18568244-3F22-D1E9-0EBA-1F8D0AB74A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2175" y="3429000"/>
            <a:ext cx="5116655" cy="331122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FB13300-A8E7-1EC0-BF8C-7699276F637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8236" y="3684057"/>
            <a:ext cx="4535658" cy="3056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1648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3651CD38-F995-0545-8F86-06F031F9911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22" y="216876"/>
            <a:ext cx="4852416" cy="269290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C9DFDA59-428B-BDA0-2F04-7FCA0BD864B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8852" y="118108"/>
            <a:ext cx="4852415" cy="289353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A557F74-1609-1FC2-BCDB-5B6777BFA24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22" y="3428999"/>
            <a:ext cx="5005380" cy="2692907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ED7B37C-38A7-2729-169B-4771BB64C01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8853" y="3224518"/>
            <a:ext cx="4852416" cy="301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285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2FB53A63-D043-24A4-9173-F0F19471F00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54" y="193431"/>
            <a:ext cx="5251000" cy="279501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EAC25838-B420-5EB5-34B5-6F1D3CC2AC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8332" y="0"/>
            <a:ext cx="5250999" cy="305562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F5EC37E-E4A8-ACE2-81CE-C3CC126D7D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53" y="3429000"/>
            <a:ext cx="5415123" cy="284506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74B385F9-DA1B-43A7-63D5-E6128FE7A6A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8332" y="3276599"/>
            <a:ext cx="5086873" cy="314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2440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2DA6834-1B20-9529-A3A6-5E51CF09911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611" y="234461"/>
            <a:ext cx="4500958" cy="277167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627EAB7-7FF5-4251-DDF9-96350DA403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8295" y="234462"/>
            <a:ext cx="5455919" cy="277167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37161A32-C46A-FD80-21B2-D0F1908736B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611" y="3429000"/>
            <a:ext cx="4500958" cy="275691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1D3E6B10-80DC-E973-44DD-DF29585CAC6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18296" y="3429000"/>
            <a:ext cx="5455919" cy="301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777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48B10AB-98D6-C132-1E0D-E2FA13ED65A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8880" y="197249"/>
            <a:ext cx="7254240" cy="622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0744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A11510C-913C-E916-17AB-B4050D584D5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375" y="0"/>
            <a:ext cx="4477747" cy="285140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83AA61D-9E76-3306-A2F5-7E21845B219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9552" y="0"/>
            <a:ext cx="4477747" cy="289621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CCA733C-FD89-F3CD-C48F-B63F9327CE9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375" y="3429000"/>
            <a:ext cx="4600694" cy="285140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F246AD49-BD99-56E9-86F3-AEA66BF7B27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9552" y="3429000"/>
            <a:ext cx="4477747" cy="2896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8614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AB76EBD9-3F33-5F36-0193-F129C74776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815" y="184874"/>
            <a:ext cx="4559339" cy="278571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70F2A96-6255-39B5-0B6D-C760C9B790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0986" y="184873"/>
            <a:ext cx="4764415" cy="2785714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EC88C5B-8A9D-CBC9-F93E-E044743530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726" y="3428998"/>
            <a:ext cx="4828503" cy="278571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8ADBC41D-1DE5-EBE0-B1C1-10A94E813FC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0986" y="3352801"/>
            <a:ext cx="5045680" cy="278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739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EC4598B-FD80-406E-891E-5EC7CB0EBE1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358" y="235399"/>
            <a:ext cx="4676334" cy="316769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2AA479D8-8ABC-EDB3-E83E-807E609AF3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0123" y="33905"/>
            <a:ext cx="4562171" cy="336918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E0AFE4B4-4179-8B2F-E07C-E41F6A7458C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7357" y="3454908"/>
            <a:ext cx="4676335" cy="320329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180B099-0B9F-3E3D-EE67-3B0C9790B2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0123" y="3488813"/>
            <a:ext cx="4676335" cy="316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717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94BF784F-15D5-5501-0D9C-E6F385F089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" y="211432"/>
            <a:ext cx="5120054" cy="2918385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D0CC622-EF28-7825-EEAB-16758FE909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570" y="211432"/>
            <a:ext cx="4850843" cy="310950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4C0236A-257D-7AAE-57EF-BF75D875DDA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018" y="3506098"/>
            <a:ext cx="5731413" cy="314047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6A74F2FC-561C-B6AB-A071-793E01F6F51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3570" y="3439259"/>
            <a:ext cx="5275383" cy="332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913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F69BA11-19F2-0E5E-627D-96FC6B7228F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6" y="116597"/>
            <a:ext cx="4823313" cy="281976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06828C5-5A5A-BD71-27CA-68D0901D5C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4298" y="116597"/>
            <a:ext cx="4823313" cy="3090105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0F64E9C-F52F-2D87-E37F-23B5139982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296" y="3429000"/>
            <a:ext cx="5146795" cy="3087905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5056CB7-7879-B395-3FAC-CAFDE9C5156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4298" y="3429000"/>
            <a:ext cx="5146795" cy="3039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840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D7F2BEDD-7FB3-4D32-2309-CEA0AF7E14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80" y="201239"/>
            <a:ext cx="4928542" cy="332838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C9FB523-9F32-D536-F4D1-0F22D69D25F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0248" y="491763"/>
            <a:ext cx="5621524" cy="303785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D6779D6B-244B-68A8-6FDA-16AA73594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80" y="3680412"/>
            <a:ext cx="4928542" cy="300352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14640A06-41B0-D54C-E512-29C29BE44A9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0248" y="3613735"/>
            <a:ext cx="5245997" cy="313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725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F53DD16-67EE-814B-62AB-E0DCBB4272F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235" y="-1"/>
            <a:ext cx="4905822" cy="337674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E6BB4D5-16F8-F479-2A2C-8EAE9C8DC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6355" y="0"/>
            <a:ext cx="5310567" cy="333451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9657A74B-9994-B1B3-4327-EDCF1D9DE1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235" y="3534538"/>
            <a:ext cx="5207273" cy="312294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6963397D-6B7F-6957-FC84-B012E791073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5127" y="3429000"/>
            <a:ext cx="5526258" cy="333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184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26468EC-8100-82C0-98A3-7A67E67ED53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15" y="0"/>
            <a:ext cx="4764962" cy="318946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D685021-EEC4-4F86-6CA5-7C71208812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31169"/>
            <a:ext cx="4764962" cy="334437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E5B773A0-518E-3659-62FE-B92ABC6E18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744" y="3444071"/>
            <a:ext cx="4647733" cy="331612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9F9C5A56-7131-DCE4-AF36-12F9B933FE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3375546"/>
            <a:ext cx="5098601" cy="338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852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E87FC22B-4C96-AAC2-385B-03EE3922DE0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44" y="244940"/>
            <a:ext cx="4665785" cy="2956443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51DADE04-467B-EF59-6E70-5AB5F2C31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244940"/>
            <a:ext cx="4665785" cy="271150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2574E70-36DA-6A61-30A2-8067534F46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645" y="3429000"/>
            <a:ext cx="4665785" cy="2697937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15D53F9D-1995-3033-69BA-CCBCD3C1803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3429000"/>
            <a:ext cx="4829908" cy="282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380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Microsoft Office PowerPoint</Application>
  <PresentationFormat>Breitbild</PresentationFormat>
  <Paragraphs>3</Paragraphs>
  <Slides>25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authors</dc:creator>
  <cp:lastModifiedBy>user</cp:lastModifiedBy>
  <cp:revision>69</cp:revision>
  <dcterms:created xsi:type="dcterms:W3CDTF">2022-06-25T13:32:57Z</dcterms:created>
  <dcterms:modified xsi:type="dcterms:W3CDTF">2023-01-11T12:23:50Z</dcterms:modified>
</cp:coreProperties>
</file>