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6" r:id="rId4"/>
    <p:sldId id="257" r:id="rId5"/>
    <p:sldId id="282" r:id="rId6"/>
    <p:sldId id="283" r:id="rId7"/>
    <p:sldId id="284" r:id="rId8"/>
    <p:sldId id="285" r:id="rId9"/>
    <p:sldId id="286" r:id="rId10"/>
    <p:sldId id="261" r:id="rId11"/>
    <p:sldId id="279" r:id="rId12"/>
    <p:sldId id="280" r:id="rId13"/>
    <p:sldId id="262" r:id="rId14"/>
    <p:sldId id="281" r:id="rId15"/>
    <p:sldId id="272" r:id="rId16"/>
    <p:sldId id="265" r:id="rId17"/>
    <p:sldId id="266" r:id="rId18"/>
    <p:sldId id="267" r:id="rId19"/>
    <p:sldId id="268" r:id="rId20"/>
    <p:sldId id="292" r:id="rId21"/>
    <p:sldId id="293" r:id="rId2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11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C2463D-395B-D7A5-45D5-66B0FE82D1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4CB94AA-468A-8F16-9EDC-88F977E9C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21A2E9D-E198-4750-980E-4B3529FCA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8AEA55-67B8-8247-B139-6D0EFCED5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D6E65C-D172-4182-6076-EB5731C0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915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20FC36-E750-E96E-6AEF-07FEA45AF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18A1ED0-06C0-EA6B-E340-09E84D78E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F88DE8-6581-F598-8B31-413EF35D46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ECCFC38-3691-8C0E-2B3E-F6CDB7DB6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109A9E-4890-6DB3-0DCA-58C54B2C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6348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5368B687-65A8-8207-C1F0-011CC7F9B7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B4C3135-FCC8-231C-714E-8DEC4012FB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38DA7DF-AC4D-6BF8-AF80-97C332B3E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037A2CC-81BD-AFFA-A305-0B3FF0ADB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AAAA4D6-8B92-AEAC-5EE7-958661FF8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5191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5C0330-F234-AE53-ECA5-C18CDAB5A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D8A1DD1-18E6-C34B-D808-2329832905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2E43A4-0948-1CF0-8C7A-93B02DE8A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E8F8163-FC23-60D2-BCBD-570FC5887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1C5C3E-7D56-DB3F-CB95-F30695F1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9561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F667B3-462B-6E18-F6A0-EE4B30436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DA29B67-778B-63EB-C126-A972E1BFCF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1F3E0E4-DE18-0734-FB20-296A4EF58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09E94-77BD-C776-C31C-08200FE5E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12BBDB-6395-123E-44CC-1FBA78AB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8447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410CDF-02C1-B3D2-D91F-9272A0D54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D9CE6A-26D2-2B12-512E-17F5B67E1E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8037D23-B897-BEE0-D7A4-6A4B7721D5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80B7853-2114-D359-5CD3-0DB3F7B46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113133F-532C-806E-D873-7E29D3F73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07C34D-55D7-E7F2-3C22-15677FDB2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1959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22E537-5EB0-A794-EFA9-174D3AB9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0C9D15E-BE69-BB48-4CC5-AD42BA8A2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DE655A7-6FB9-1768-D6EE-139CB604CA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59B215E-6EB0-BA01-F609-E4EBB2FAAE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82C3DD5-9A1C-5FE7-EB41-288CEF64D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60186E2-6F98-2B7B-6234-6EFD9341F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BD72826-5E83-002E-2A08-E140E51E1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C9156C9-DB43-D5F4-AD30-391E1B04B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2394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E58CDD-7E02-FD97-B852-D20CBBE8A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69EA955-DC71-3A82-7D54-ADC399AC0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0D7253-541F-3F9F-AFF6-1EDCB1FA2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F6CAA0B-081C-E2FA-0768-5915344E8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4915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CC2C83B-3313-8D4B-0EA2-9231C488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6FAAEA6-06EC-BC99-3797-E60731B55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F018A5-0024-CEF2-0299-DA52F050A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8100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87B5143-2AFA-DE59-F4FD-49278D4AE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73FE83F-C12D-E5CA-0DD5-0A5C047B0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ECF703-BF5F-E09F-6198-FB24F985A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E15E8BC-7B85-0EA3-0562-36474242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2FC6E3C-D493-24A6-DDFA-3474A4502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334EB20-F584-EE65-5B49-3B3B0F212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390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AB3D25-C69F-D428-20F4-C53AEBFC1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2F6CD9C-B611-1B4C-C0CA-7BB6FD272B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64F1AD0-B730-C0E2-B575-41542D84FF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0C62088-7174-7714-930B-38242FA69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10E5460-83E9-8E86-30F6-786329B33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BBAC1C5-9ACA-0514-C624-7CE86CF3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8420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6B42E59-18B9-F3E0-558A-59C924D32B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A2AD827-50F9-296A-B56B-F4719578E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B9461B-8218-E874-9D44-796AD630C5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5B127-B96F-4F19-8396-EE958C412BD9}" type="datetimeFigureOut">
              <a:rPr lang="de-DE" smtClean="0"/>
              <a:t>11.01.2023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0983B8-71D2-94B8-B693-1407E3CFBC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125C425-9568-97CF-237B-62525D4A5A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7CEE2-4EEB-4E50-9F3F-D1494EE1DC8B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379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3D05C56F-E1E9-1F45-9EEF-6B9B17ED10B7}"/>
              </a:ext>
            </a:extLst>
          </p:cNvPr>
          <p:cNvSpPr txBox="1"/>
          <p:nvPr/>
        </p:nvSpPr>
        <p:spPr>
          <a:xfrm>
            <a:off x="5075432" y="2875002"/>
            <a:ext cx="204113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600" dirty="0"/>
              <a:t>ELISA</a:t>
            </a:r>
          </a:p>
        </p:txBody>
      </p:sp>
    </p:spTree>
    <p:extLst>
      <p:ext uri="{BB962C8B-B14F-4D97-AF65-F5344CB8AC3E}">
        <p14:creationId xmlns:p14="http://schemas.microsoft.com/office/powerpoint/2010/main" val="1539164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C218129E-A47E-DC9D-14B2-CDF4F48DDFE6}"/>
              </a:ext>
            </a:extLst>
          </p:cNvPr>
          <p:cNvSpPr txBox="1"/>
          <p:nvPr/>
        </p:nvSpPr>
        <p:spPr>
          <a:xfrm>
            <a:off x="1132622" y="2259449"/>
            <a:ext cx="9926756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dirty="0"/>
              <a:t>PRESENS</a:t>
            </a:r>
          </a:p>
          <a:p>
            <a:pPr marL="571500" indent="-571500" algn="ctr">
              <a:buFontTx/>
              <a:buChar char="-"/>
            </a:pPr>
            <a:r>
              <a:rPr lang="de-DE" sz="4000" dirty="0" err="1"/>
              <a:t>without</a:t>
            </a:r>
            <a:r>
              <a:rPr lang="de-DE" sz="4000" dirty="0"/>
              <a:t> </a:t>
            </a:r>
            <a:r>
              <a:rPr lang="de-DE" sz="4000" dirty="0" err="1"/>
              <a:t>Benjamini</a:t>
            </a:r>
            <a:r>
              <a:rPr lang="de-DE" sz="4000" dirty="0"/>
              <a:t> and Hochberg </a:t>
            </a:r>
            <a:r>
              <a:rPr lang="de-DE" sz="4000" dirty="0" err="1"/>
              <a:t>correction</a:t>
            </a:r>
            <a:endParaRPr lang="de-DE" sz="4000" dirty="0"/>
          </a:p>
          <a:p>
            <a:pPr algn="ctr"/>
            <a:r>
              <a:rPr lang="de-DE" sz="4000" dirty="0"/>
              <a:t>(</a:t>
            </a:r>
            <a:r>
              <a:rPr lang="de-DE" sz="4000" dirty="0" err="1"/>
              <a:t>for</a:t>
            </a:r>
            <a:r>
              <a:rPr lang="de-DE" sz="4000" dirty="0"/>
              <a:t> </a:t>
            </a:r>
            <a:r>
              <a:rPr lang="de-DE" sz="4000" dirty="0" err="1"/>
              <a:t>corrected</a:t>
            </a:r>
            <a:r>
              <a:rPr lang="de-DE" sz="4000" dirty="0"/>
              <a:t> p </a:t>
            </a:r>
            <a:r>
              <a:rPr lang="de-DE" sz="4000" dirty="0" err="1"/>
              <a:t>see</a:t>
            </a:r>
            <a:r>
              <a:rPr lang="de-DE" sz="4000" dirty="0"/>
              <a:t> </a:t>
            </a:r>
            <a:r>
              <a:rPr lang="de-DE" sz="4000" dirty="0" err="1"/>
              <a:t>Supplemental</a:t>
            </a:r>
            <a:r>
              <a:rPr lang="de-DE" sz="4000" dirty="0"/>
              <a:t> Data 3)</a:t>
            </a:r>
          </a:p>
          <a:p>
            <a:pPr algn="ctr"/>
            <a:endParaRPr lang="de-DE" sz="4000" dirty="0"/>
          </a:p>
          <a:p>
            <a:endParaRPr lang="de-DE" sz="6600" dirty="0"/>
          </a:p>
        </p:txBody>
      </p:sp>
    </p:spTree>
    <p:extLst>
      <p:ext uri="{BB962C8B-B14F-4D97-AF65-F5344CB8AC3E}">
        <p14:creationId xmlns:p14="http://schemas.microsoft.com/office/powerpoint/2010/main" val="5972638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E26EF8D-1F34-C012-EC72-48B077250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456" y="1029669"/>
            <a:ext cx="8088689" cy="44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245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625B883-04D4-8497-06D3-B17B4DB256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638" y="1395632"/>
            <a:ext cx="8457303" cy="406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9938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BBC68C5-6017-7BD2-51B5-0CF881FD2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130" y="1412980"/>
            <a:ext cx="8478481" cy="4032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029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EF7BD8F4-5D36-58C4-ABA7-D2CB203A92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225" y="1395632"/>
            <a:ext cx="8645577" cy="406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8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05FAF387-7594-EDED-F736-C0D1E87DDDC8}"/>
              </a:ext>
            </a:extLst>
          </p:cNvPr>
          <p:cNvSpPr txBox="1"/>
          <p:nvPr/>
        </p:nvSpPr>
        <p:spPr>
          <a:xfrm>
            <a:off x="1156347" y="2551837"/>
            <a:ext cx="9879308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dirty="0"/>
              <a:t>METABOLIC STATISTICS</a:t>
            </a:r>
          </a:p>
          <a:p>
            <a:pPr marL="571500" indent="-571500" algn="ctr">
              <a:buFontTx/>
              <a:buChar char="-"/>
            </a:pPr>
            <a:r>
              <a:rPr lang="de-DE" sz="4000" dirty="0" err="1"/>
              <a:t>without</a:t>
            </a:r>
            <a:r>
              <a:rPr lang="de-DE" sz="4000" dirty="0"/>
              <a:t> </a:t>
            </a:r>
            <a:r>
              <a:rPr lang="de-DE" sz="4000" dirty="0" err="1"/>
              <a:t>Benjamini</a:t>
            </a:r>
            <a:r>
              <a:rPr lang="de-DE" sz="4000" dirty="0"/>
              <a:t> and Hochberg </a:t>
            </a:r>
            <a:r>
              <a:rPr lang="de-DE" sz="4000" dirty="0" err="1"/>
              <a:t>correction</a:t>
            </a:r>
            <a:endParaRPr lang="de-DE" sz="4000" dirty="0"/>
          </a:p>
          <a:p>
            <a:pPr algn="ctr"/>
            <a:r>
              <a:rPr lang="de-DE" sz="4000" dirty="0"/>
              <a:t>(</a:t>
            </a:r>
            <a:r>
              <a:rPr lang="de-DE" sz="4000" dirty="0" err="1"/>
              <a:t>for</a:t>
            </a:r>
            <a:r>
              <a:rPr lang="de-DE" sz="4000" dirty="0"/>
              <a:t> </a:t>
            </a:r>
            <a:r>
              <a:rPr lang="de-DE" sz="4000" dirty="0" err="1"/>
              <a:t>corrected</a:t>
            </a:r>
            <a:r>
              <a:rPr lang="de-DE" sz="4000" dirty="0"/>
              <a:t> p </a:t>
            </a:r>
            <a:r>
              <a:rPr lang="de-DE" sz="4000" dirty="0" err="1"/>
              <a:t>see</a:t>
            </a:r>
            <a:r>
              <a:rPr lang="de-DE" sz="4000" dirty="0"/>
              <a:t> </a:t>
            </a:r>
            <a:r>
              <a:rPr lang="de-DE" sz="4000" dirty="0" err="1"/>
              <a:t>Supplemental</a:t>
            </a:r>
            <a:r>
              <a:rPr lang="de-DE" sz="4000" dirty="0"/>
              <a:t> Data 3)</a:t>
            </a:r>
          </a:p>
          <a:p>
            <a:pPr algn="ctr"/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78715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D12AE031-2785-18B9-0FC5-F750BAE5C4B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90" y="574431"/>
            <a:ext cx="5585510" cy="570913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0602C9AC-5373-9F64-D632-ED1C46C98B3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202" y="574431"/>
            <a:ext cx="5408111" cy="551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5898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ACA03E58-8622-2DD5-0036-DE4BE3B501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25" y="491651"/>
            <a:ext cx="5468959" cy="539284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B24187A-8584-8B3D-E85F-B5CAF55BBC5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1054" y="491650"/>
            <a:ext cx="5472700" cy="539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65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FA4235B-0A2F-F090-9A69-C87A45ABAB3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10" y="477813"/>
            <a:ext cx="5761865" cy="577174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4B0FE6E-7E18-A8B8-EC73-17FB4DB72A5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754" y="477813"/>
            <a:ext cx="5953246" cy="55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9440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C98B8EAA-E19F-7757-C7E8-A2072C4C356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76" y="485509"/>
            <a:ext cx="5678284" cy="5595425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08612EA-A354-E082-256A-FA90F518D26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608" y="485509"/>
            <a:ext cx="5678284" cy="5719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70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72C85D0-E295-4600-88FE-F9AEB9A1A998}"/>
              </a:ext>
            </a:extLst>
          </p:cNvPr>
          <p:cNvGrpSpPr/>
          <p:nvPr/>
        </p:nvGrpSpPr>
        <p:grpSpPr>
          <a:xfrm>
            <a:off x="284776" y="319944"/>
            <a:ext cx="11622448" cy="3711202"/>
            <a:chOff x="1914291" y="225615"/>
            <a:chExt cx="11622448" cy="3711202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FA7A613-B5BE-8436-BD51-5138E49602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4291" y="873577"/>
              <a:ext cx="2987040" cy="3063240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57A2B11-4384-FDD6-9258-1E02F3CCCC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01331" y="873577"/>
              <a:ext cx="2987040" cy="3063240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F91F003D-680B-BEB5-C643-3E0D7EA63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23779" y="873577"/>
              <a:ext cx="2999232" cy="3063240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72C5A4A9-7476-035D-5740-63D080D4EE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537507" y="873577"/>
              <a:ext cx="2999232" cy="3063240"/>
            </a:xfrm>
            <a:prstGeom prst="rect">
              <a:avLst/>
            </a:prstGeom>
          </p:spPr>
        </p:pic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51C6D45E-1584-C2AB-6E90-31C07CDD38EC}"/>
                </a:ext>
              </a:extLst>
            </p:cNvPr>
            <p:cNvCxnSpPr>
              <a:cxnSpLocks/>
            </p:cNvCxnSpPr>
            <p:nvPr/>
          </p:nvCxnSpPr>
          <p:spPr>
            <a:xfrm>
              <a:off x="2528324" y="873577"/>
              <a:ext cx="10390909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4A0CAB0C-3D42-9DFD-D354-5788C4FA6399}"/>
                </a:ext>
              </a:extLst>
            </p:cNvPr>
            <p:cNvSpPr txBox="1"/>
            <p:nvPr/>
          </p:nvSpPr>
          <p:spPr>
            <a:xfrm>
              <a:off x="6631972" y="225615"/>
              <a:ext cx="21836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/>
                <a:t>CD8: </a:t>
              </a:r>
              <a:r>
                <a:rPr lang="de-DE" sz="2400" dirty="0" err="1"/>
                <a:t>IFNg</a:t>
              </a:r>
              <a:r>
                <a:rPr lang="de-DE" sz="2400" dirty="0"/>
                <a:t>, </a:t>
              </a:r>
              <a:r>
                <a:rPr lang="de-DE" sz="2400" dirty="0" err="1"/>
                <a:t>TNFa</a:t>
              </a:r>
              <a:endParaRPr lang="de-DE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8092639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A7E380B8-582D-8544-5991-5BCECE794882}"/>
              </a:ext>
            </a:extLst>
          </p:cNvPr>
          <p:cNvSpPr txBox="1"/>
          <p:nvPr/>
        </p:nvSpPr>
        <p:spPr>
          <a:xfrm>
            <a:off x="3055460" y="2551837"/>
            <a:ext cx="60810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dirty="0" err="1"/>
              <a:t>Effector</a:t>
            </a:r>
            <a:r>
              <a:rPr lang="de-DE" sz="4000" dirty="0"/>
              <a:t> Memory </a:t>
            </a:r>
            <a:r>
              <a:rPr lang="de-DE" sz="4000" dirty="0" err="1"/>
              <a:t>Phenotype</a:t>
            </a:r>
            <a:endParaRPr lang="de-DE" sz="4000" dirty="0"/>
          </a:p>
          <a:p>
            <a:pPr algn="ctr"/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64416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FAAE209-958E-1D24-04B5-74EEC154E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628" y="1606717"/>
            <a:ext cx="3313772" cy="325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68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9CD66DA-B87A-1C16-B840-881007C14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3448"/>
            <a:ext cx="12192000" cy="595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8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118F54C0-DC75-EB47-BD47-DC64154C8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023" y="274772"/>
            <a:ext cx="9527954" cy="587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79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7B58796D-E71D-E6F4-555A-DA1C543C498E}"/>
              </a:ext>
            </a:extLst>
          </p:cNvPr>
          <p:cNvSpPr txBox="1"/>
          <p:nvPr/>
        </p:nvSpPr>
        <p:spPr>
          <a:xfrm>
            <a:off x="1156345" y="2459504"/>
            <a:ext cx="987930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4000" dirty="0"/>
              <a:t>PERFORIN</a:t>
            </a:r>
          </a:p>
          <a:p>
            <a:pPr algn="ctr"/>
            <a:r>
              <a:rPr lang="de-DE" sz="4000" dirty="0"/>
              <a:t>GRANZYME-B</a:t>
            </a:r>
          </a:p>
          <a:p>
            <a:pPr marL="571500" indent="-571500" algn="ctr">
              <a:buFontTx/>
              <a:buChar char="-"/>
            </a:pPr>
            <a:r>
              <a:rPr lang="de-DE" sz="4000" dirty="0" err="1"/>
              <a:t>without</a:t>
            </a:r>
            <a:r>
              <a:rPr lang="de-DE" sz="4000" dirty="0"/>
              <a:t> </a:t>
            </a:r>
            <a:r>
              <a:rPr lang="de-DE" sz="4000" dirty="0" err="1"/>
              <a:t>Benjamini</a:t>
            </a:r>
            <a:r>
              <a:rPr lang="de-DE" sz="4000" dirty="0"/>
              <a:t> and Hochberg </a:t>
            </a:r>
            <a:r>
              <a:rPr lang="de-DE" sz="4000" dirty="0" err="1"/>
              <a:t>correction</a:t>
            </a:r>
            <a:endParaRPr lang="de-DE" sz="4000" dirty="0"/>
          </a:p>
          <a:p>
            <a:pPr algn="ctr"/>
            <a:r>
              <a:rPr lang="de-DE" sz="4000" dirty="0"/>
              <a:t>  (</a:t>
            </a:r>
            <a:r>
              <a:rPr lang="de-DE" sz="4000" dirty="0" err="1"/>
              <a:t>for</a:t>
            </a:r>
            <a:r>
              <a:rPr lang="de-DE" sz="4000" dirty="0"/>
              <a:t> </a:t>
            </a:r>
            <a:r>
              <a:rPr lang="de-DE" sz="4000" dirty="0" err="1"/>
              <a:t>corrected</a:t>
            </a:r>
            <a:r>
              <a:rPr lang="de-DE" sz="4000" dirty="0"/>
              <a:t> p </a:t>
            </a:r>
            <a:r>
              <a:rPr lang="de-DE" sz="4000" dirty="0" err="1"/>
              <a:t>see</a:t>
            </a:r>
            <a:r>
              <a:rPr lang="de-DE" sz="4000" dirty="0"/>
              <a:t> </a:t>
            </a:r>
            <a:r>
              <a:rPr lang="de-DE" sz="4000" dirty="0" err="1"/>
              <a:t>Supplemental</a:t>
            </a:r>
            <a:r>
              <a:rPr lang="de-DE" sz="4000" dirty="0"/>
              <a:t> Data 3)</a:t>
            </a:r>
          </a:p>
          <a:p>
            <a:pPr marL="571500" indent="-571500" algn="ctr">
              <a:buFontTx/>
              <a:buChar char="-"/>
            </a:pP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882285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CBAA3C7-E3CD-AB74-C408-0155612DE87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02" y="468923"/>
            <a:ext cx="5727756" cy="587964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3E2D041-48C4-0BE6-62D6-98219E38523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428416"/>
            <a:ext cx="5847499" cy="592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40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341483-C614-FC6E-E6D9-529E180D529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64" y="809068"/>
            <a:ext cx="5917598" cy="523986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7505649-AC5E-2103-A390-3855C619029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334" y="411187"/>
            <a:ext cx="5494202" cy="603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116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E27F7589-5B87-99C8-EA99-CEEF670D97ED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1" y="634218"/>
            <a:ext cx="5850242" cy="5389041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2950E27A-618F-3B74-8FAE-29AD79A6D4A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604" y="634218"/>
            <a:ext cx="5850242" cy="5589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0175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1E08C7B-B03A-FBBD-E6E9-D59EB32DAFC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27" y="606786"/>
            <a:ext cx="4993633" cy="564442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039C9CE-6274-8B9E-5B37-A28B710E9C6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085" y="606786"/>
            <a:ext cx="6241153" cy="54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746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Breitbild</PresentationFormat>
  <Paragraphs>13</Paragraphs>
  <Slides>21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authors</dc:creator>
  <cp:lastModifiedBy>user</cp:lastModifiedBy>
  <cp:revision>31</cp:revision>
  <dcterms:created xsi:type="dcterms:W3CDTF">2022-06-25T23:32:22Z</dcterms:created>
  <dcterms:modified xsi:type="dcterms:W3CDTF">2023-01-11T12:27:34Z</dcterms:modified>
</cp:coreProperties>
</file>