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1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22" d="100"/>
          <a:sy n="122" d="100"/>
        </p:scale>
        <p:origin x="96" y="306"/>
      </p:cViewPr>
      <p:guideLst>
        <p:guide orient="horz" pos="231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23BDF27-291B-4B4E-A070-723B2C41F3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6D6CD23-290D-4D1D-B419-72F8B67373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FB4FA4D-4229-4C9F-A987-2422504EE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45151-FA19-4504-8F7B-69C25008B141}" type="datetimeFigureOut">
              <a:rPr lang="de-DE" smtClean="0"/>
              <a:t>11.01.2023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E0FFC45-3AEC-469F-B856-25FA3B0929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DEAC2DE-D55A-4854-B92A-24B455385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B90BC-35A7-4807-AAD3-576F9A865C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8128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15012E-F82D-4E3D-AE34-5AA9079859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92C5EE5C-5052-4236-85CC-E7EB2B38F3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7071915-84AF-43B3-9380-606216F9CF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45151-FA19-4504-8F7B-69C25008B141}" type="datetimeFigureOut">
              <a:rPr lang="de-DE" smtClean="0"/>
              <a:t>11.01.2023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7FE367B-84DF-4E74-914D-E8907D830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BB6A494-CE17-4972-99A3-6839BCBF7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B90BC-35A7-4807-AAD3-576F9A865C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72135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0858D08B-AD05-4CFF-A1E1-49C72A7D904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139CC000-D523-41EE-9344-91C5B3366F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5950F1D-64A6-4A08-829D-6578F9ADF4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45151-FA19-4504-8F7B-69C25008B141}" type="datetimeFigureOut">
              <a:rPr lang="de-DE" smtClean="0"/>
              <a:t>11.01.2023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B13DB77-E15D-4CBA-B32B-CFF4DCB1E6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81DEF68-DFED-4C1A-A474-E22E527B65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B90BC-35A7-4807-AAD3-576F9A865C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66863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FF41251-D5BF-445E-B654-79E4CA468B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9A5CD9C-A5D8-4F74-9D08-FBFA49AB35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C3EE290-607E-4DF6-A479-81153FA944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45151-FA19-4504-8F7B-69C25008B141}" type="datetimeFigureOut">
              <a:rPr lang="de-DE" smtClean="0"/>
              <a:t>11.01.2023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62CA3D3-0766-4272-9989-4ABF34FAA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4C36682-EB6A-45A1-B108-CD2D5C52B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B90BC-35A7-4807-AAD3-576F9A865C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771612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9A15EA-F847-4026-AC4F-FF52917FB4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D223235-6461-47B0-869F-F575B99ABC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F45C0DD-03E9-4538-AAA2-1FFBB408C2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45151-FA19-4504-8F7B-69C25008B141}" type="datetimeFigureOut">
              <a:rPr lang="de-DE" smtClean="0"/>
              <a:t>11.01.2023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C1C9856-E7D6-43B3-90B6-89E0D92E9A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43B3BA4-7BD7-4141-BCA6-EA430FEBE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B90BC-35A7-4807-AAD3-576F9A865C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7618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C312D55-E467-4F88-82D4-FE0E371099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7373F08-25A7-44AE-AF0E-11BD757BAF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4252E0F6-D540-4850-9A5D-E6D7BC3A94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C920D95-DBBC-40BC-A24A-306E7E4016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45151-FA19-4504-8F7B-69C25008B141}" type="datetimeFigureOut">
              <a:rPr lang="de-DE" smtClean="0"/>
              <a:t>11.01.2023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A60E104-CB4F-4F7B-9116-F7473F9F5B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BCD82F9-4EB6-4B36-BA60-3113389A31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B90BC-35A7-4807-AAD3-576F9A865C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91466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0FBCC6-0A9A-45C2-A780-D8806A2215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67934AE-533D-46DB-AC42-BDAEA62020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0679982-2376-4160-A06A-E8D1EA05BB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1922983-744C-4D9B-A7CE-905EF98694F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BAB6DF53-9756-45A9-8C5C-C8717ABD0CB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D3754709-A6BE-4BC5-B00A-B442389B5B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45151-FA19-4504-8F7B-69C25008B141}" type="datetimeFigureOut">
              <a:rPr lang="de-DE" smtClean="0"/>
              <a:t>11.01.2023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994D7047-2B77-476E-8E48-DED100ED9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88927955-99A4-4573-9604-CA58A1D08B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B90BC-35A7-4807-AAD3-576F9A865C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70311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A003DD3-3FAF-4C2B-A7ED-F1C8F40A64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215FF097-194C-4BD1-8FEF-235734BF9D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45151-FA19-4504-8F7B-69C25008B141}" type="datetimeFigureOut">
              <a:rPr lang="de-DE" smtClean="0"/>
              <a:t>11.01.2023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A8E10B4D-8C80-4462-A2AF-015C7ECE8E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2217D75-51A2-4166-B9DD-A4FA98F06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B90BC-35A7-4807-AAD3-576F9A865C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35693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326B3E6-23C9-4942-B2D1-11016C426D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45151-FA19-4504-8F7B-69C25008B141}" type="datetimeFigureOut">
              <a:rPr lang="de-DE" smtClean="0"/>
              <a:t>11.01.2023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1F39D751-F00F-49C0-B117-BE7610D2F8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4A5F4FE-1D27-4572-B889-999903435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B90BC-35A7-4807-AAD3-576F9A865C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335794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1789A3F-E0E5-4C3D-AB3F-26101D167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93FC642-725C-49AC-8AF8-254D51799E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E156345-0D35-4F70-87A3-F4B4F9DAFB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2BEF3D2-0A94-427E-A44B-13526A6BC0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45151-FA19-4504-8F7B-69C25008B141}" type="datetimeFigureOut">
              <a:rPr lang="de-DE" smtClean="0"/>
              <a:t>11.01.2023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3E65F08-E7EB-4065-BBD8-B53F85AC3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AE566F5C-489C-42C2-8124-6CFD29A12F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B90BC-35A7-4807-AAD3-576F9A865C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69158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CF23E0-D083-4566-B72F-9C7FEA5270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343C3181-2C3B-42B8-9278-D296498C2C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9AF3AAE-2DE9-475A-8ED9-F836ADB432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6AA2790-6D08-49D0-AD42-7375B20BCD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45151-FA19-4504-8F7B-69C25008B141}" type="datetimeFigureOut">
              <a:rPr lang="de-DE" smtClean="0"/>
              <a:t>11.01.2023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7C9C6DA-8529-49D1-87AE-C428CE91BF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DA7E876-775D-4FAC-BCD0-F57D51972D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B90BC-35A7-4807-AAD3-576F9A865C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09084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CB88FBB0-0BFD-42CA-BD4D-473A510B92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EE34C46-FE48-4E8A-81D8-AE68009738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BF76B89-4F03-4AFF-9FC8-83FCF1B9B2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245151-FA19-4504-8F7B-69C25008B141}" type="datetimeFigureOut">
              <a:rPr lang="de-DE" smtClean="0"/>
              <a:t>11.01.2023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DECA793-B4B2-4049-B664-8B989098A8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0C5EC6C-AE85-4269-BCBB-D47C66CC38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B90BC-35A7-4807-AAD3-576F9A865C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50574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video" Target="../media/media4.mp4"/><Relationship Id="rId13" Type="http://schemas.openxmlformats.org/officeDocument/2006/relationships/image" Target="../media/image4.png"/><Relationship Id="rId3" Type="http://schemas.microsoft.com/office/2007/relationships/media" Target="../media/media2.mp4"/><Relationship Id="rId7" Type="http://schemas.microsoft.com/office/2007/relationships/media" Target="../media/media4.mp4"/><Relationship Id="rId12" Type="http://schemas.openxmlformats.org/officeDocument/2006/relationships/image" Target="../media/image3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video" Target="../media/media3.mp4"/><Relationship Id="rId11" Type="http://schemas.openxmlformats.org/officeDocument/2006/relationships/image" Target="../media/image2.png"/><Relationship Id="rId5" Type="http://schemas.microsoft.com/office/2007/relationships/media" Target="../media/media3.mp4"/><Relationship Id="rId10" Type="http://schemas.openxmlformats.org/officeDocument/2006/relationships/image" Target="../media/image1.png"/><Relationship Id="rId4" Type="http://schemas.openxmlformats.org/officeDocument/2006/relationships/video" Target="../media/media2.mp4"/><Relationship Id="rId9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video" Target="../media/media8.mp4"/><Relationship Id="rId13" Type="http://schemas.openxmlformats.org/officeDocument/2006/relationships/image" Target="../media/image3.png"/><Relationship Id="rId3" Type="http://schemas.microsoft.com/office/2007/relationships/media" Target="../media/media6.mp4"/><Relationship Id="rId7" Type="http://schemas.microsoft.com/office/2007/relationships/media" Target="../media/media8.mp4"/><Relationship Id="rId12" Type="http://schemas.openxmlformats.org/officeDocument/2006/relationships/image" Target="../media/image7.png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6" Type="http://schemas.openxmlformats.org/officeDocument/2006/relationships/video" Target="../media/media7.mp4"/><Relationship Id="rId11" Type="http://schemas.openxmlformats.org/officeDocument/2006/relationships/image" Target="../media/image6.png"/><Relationship Id="rId5" Type="http://schemas.microsoft.com/office/2007/relationships/media" Target="../media/media7.mp4"/><Relationship Id="rId10" Type="http://schemas.openxmlformats.org/officeDocument/2006/relationships/image" Target="../media/image5.png"/><Relationship Id="rId4" Type="http://schemas.openxmlformats.org/officeDocument/2006/relationships/video" Target="../media/media6.mp4"/><Relationship Id="rId9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D0226_LDLhi+aPD-1">
            <a:hlinkClick r:id="" action="ppaction://media"/>
            <a:extLst>
              <a:ext uri="{FF2B5EF4-FFF2-40B4-BE49-F238E27FC236}">
                <a16:creationId xmlns:a16="http://schemas.microsoft.com/office/drawing/2014/main" id="{E601EB64-5CD5-4B9D-8DDF-111EFDE9183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112211" y="3777932"/>
            <a:ext cx="3905333" cy="2880000"/>
          </a:xfrm>
          <a:prstGeom prst="rect">
            <a:avLst/>
          </a:prstGeom>
        </p:spPr>
      </p:pic>
      <p:pic>
        <p:nvPicPr>
          <p:cNvPr id="5" name="D0226_LDLhi">
            <a:hlinkClick r:id="" action="ppaction://media"/>
            <a:extLst>
              <a:ext uri="{FF2B5EF4-FFF2-40B4-BE49-F238E27FC236}">
                <a16:creationId xmlns:a16="http://schemas.microsoft.com/office/drawing/2014/main" id="{8E15B9A5-A15F-4398-A03D-99062CE7DC93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7112212" y="423866"/>
            <a:ext cx="3905333" cy="2880000"/>
          </a:xfrm>
          <a:prstGeom prst="rect">
            <a:avLst/>
          </a:prstGeom>
        </p:spPr>
      </p:pic>
      <p:pic>
        <p:nvPicPr>
          <p:cNvPr id="3" name="D0226_aPD-1">
            <a:hlinkClick r:id="" action="ppaction://media"/>
            <a:extLst>
              <a:ext uri="{FF2B5EF4-FFF2-40B4-BE49-F238E27FC236}">
                <a16:creationId xmlns:a16="http://schemas.microsoft.com/office/drawing/2014/main" id="{5A46EF79-437E-42A2-B692-8D56A3F38431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54212" y="3783766"/>
            <a:ext cx="3905333" cy="2880000"/>
          </a:xfrm>
          <a:prstGeom prst="rect">
            <a:avLst/>
          </a:prstGeom>
        </p:spPr>
      </p:pic>
      <p:pic>
        <p:nvPicPr>
          <p:cNvPr id="2" name="D0226_Control">
            <a:hlinkClick r:id="" action="ppaction://media"/>
            <a:extLst>
              <a:ext uri="{FF2B5EF4-FFF2-40B4-BE49-F238E27FC236}">
                <a16:creationId xmlns:a16="http://schemas.microsoft.com/office/drawing/2014/main" id="{B3E76574-FB6B-4436-99EB-34CA9AEA9C4D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239785" y="423866"/>
            <a:ext cx="3905333" cy="2880000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713C3E07-CFF8-4556-A10D-F9690FD6CCDC}"/>
              </a:ext>
            </a:extLst>
          </p:cNvPr>
          <p:cNvSpPr txBox="1"/>
          <p:nvPr/>
        </p:nvSpPr>
        <p:spPr>
          <a:xfrm>
            <a:off x="0" y="0"/>
            <a:ext cx="5661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Do3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987B19B9-15CD-4C85-8F02-2D44D23F9B3E}"/>
              </a:ext>
            </a:extLst>
          </p:cNvPr>
          <p:cNvSpPr txBox="1"/>
          <p:nvPr/>
        </p:nvSpPr>
        <p:spPr>
          <a:xfrm>
            <a:off x="1239785" y="54534"/>
            <a:ext cx="384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Control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18DAE961-E955-4716-9A01-9568A5FFEC83}"/>
              </a:ext>
            </a:extLst>
          </p:cNvPr>
          <p:cNvSpPr txBox="1"/>
          <p:nvPr/>
        </p:nvSpPr>
        <p:spPr>
          <a:xfrm>
            <a:off x="7112213" y="54534"/>
            <a:ext cx="3839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LDL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B27615B2-2650-4BD8-93C8-C001E22C3FF9}"/>
              </a:ext>
            </a:extLst>
          </p:cNvPr>
          <p:cNvSpPr txBox="1"/>
          <p:nvPr/>
        </p:nvSpPr>
        <p:spPr>
          <a:xfrm>
            <a:off x="1239785" y="3411344"/>
            <a:ext cx="3839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aPD-1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56E6AC2-3413-4178-B547-2C9B99C7424E}"/>
              </a:ext>
            </a:extLst>
          </p:cNvPr>
          <p:cNvSpPr txBox="1"/>
          <p:nvPr/>
        </p:nvSpPr>
        <p:spPr>
          <a:xfrm>
            <a:off x="7112212" y="3408600"/>
            <a:ext cx="3839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LDL+aPD-1</a:t>
            </a:r>
          </a:p>
        </p:txBody>
      </p:sp>
    </p:spTree>
    <p:extLst>
      <p:ext uri="{BB962C8B-B14F-4D97-AF65-F5344CB8AC3E}">
        <p14:creationId xmlns:p14="http://schemas.microsoft.com/office/powerpoint/2010/main" val="2666393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0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37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2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D0124_LDLhi+aPD-1">
            <a:hlinkClick r:id="" action="ppaction://media"/>
            <a:extLst>
              <a:ext uri="{FF2B5EF4-FFF2-40B4-BE49-F238E27FC236}">
                <a16:creationId xmlns:a16="http://schemas.microsoft.com/office/drawing/2014/main" id="{CCC4FBAB-5006-48A7-9181-70AA2738DD2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106854" y="3777932"/>
            <a:ext cx="3905333" cy="2880000"/>
          </a:xfrm>
          <a:prstGeom prst="rect">
            <a:avLst/>
          </a:prstGeom>
        </p:spPr>
      </p:pic>
      <p:pic>
        <p:nvPicPr>
          <p:cNvPr id="7" name="D0124_LDLhi">
            <a:hlinkClick r:id="" action="ppaction://media"/>
            <a:extLst>
              <a:ext uri="{FF2B5EF4-FFF2-40B4-BE49-F238E27FC236}">
                <a16:creationId xmlns:a16="http://schemas.microsoft.com/office/drawing/2014/main" id="{495219ED-BE9F-4A3C-AB50-D6B76D5DFDEB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7106855" y="423866"/>
            <a:ext cx="3905333" cy="2880000"/>
          </a:xfrm>
          <a:prstGeom prst="rect">
            <a:avLst/>
          </a:prstGeom>
        </p:spPr>
      </p:pic>
      <p:pic>
        <p:nvPicPr>
          <p:cNvPr id="6" name="D0124_Control">
            <a:hlinkClick r:id="" action="ppaction://media"/>
            <a:extLst>
              <a:ext uri="{FF2B5EF4-FFF2-40B4-BE49-F238E27FC236}">
                <a16:creationId xmlns:a16="http://schemas.microsoft.com/office/drawing/2014/main" id="{AE0FD958-D438-4541-A66F-5FA694BF366A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54212" y="423866"/>
            <a:ext cx="3905333" cy="2880000"/>
          </a:xfrm>
          <a:prstGeom prst="rect">
            <a:avLst/>
          </a:prstGeom>
        </p:spPr>
      </p:pic>
      <p:pic>
        <p:nvPicPr>
          <p:cNvPr id="3" name="D0226_aPD-1">
            <a:hlinkClick r:id="" action="ppaction://media"/>
            <a:extLst>
              <a:ext uri="{FF2B5EF4-FFF2-40B4-BE49-F238E27FC236}">
                <a16:creationId xmlns:a16="http://schemas.microsoft.com/office/drawing/2014/main" id="{5A46EF79-437E-42A2-B692-8D56A3F38431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254212" y="3783766"/>
            <a:ext cx="3905333" cy="2880000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713C3E07-CFF8-4556-A10D-F9690FD6CCDC}"/>
              </a:ext>
            </a:extLst>
          </p:cNvPr>
          <p:cNvSpPr txBox="1"/>
          <p:nvPr/>
        </p:nvSpPr>
        <p:spPr>
          <a:xfrm>
            <a:off x="0" y="0"/>
            <a:ext cx="5661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Do2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987B19B9-15CD-4C85-8F02-2D44D23F9B3E}"/>
              </a:ext>
            </a:extLst>
          </p:cNvPr>
          <p:cNvSpPr txBox="1"/>
          <p:nvPr/>
        </p:nvSpPr>
        <p:spPr>
          <a:xfrm>
            <a:off x="1239785" y="54534"/>
            <a:ext cx="384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Control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18DAE961-E955-4716-9A01-9568A5FFEC83}"/>
              </a:ext>
            </a:extLst>
          </p:cNvPr>
          <p:cNvSpPr txBox="1"/>
          <p:nvPr/>
        </p:nvSpPr>
        <p:spPr>
          <a:xfrm>
            <a:off x="7112213" y="54534"/>
            <a:ext cx="3839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LDL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B27615B2-2650-4BD8-93C8-C001E22C3FF9}"/>
              </a:ext>
            </a:extLst>
          </p:cNvPr>
          <p:cNvSpPr txBox="1"/>
          <p:nvPr/>
        </p:nvSpPr>
        <p:spPr>
          <a:xfrm>
            <a:off x="1239785" y="3411344"/>
            <a:ext cx="3839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aPD-1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56E6AC2-3413-4178-B547-2C9B99C7424E}"/>
              </a:ext>
            </a:extLst>
          </p:cNvPr>
          <p:cNvSpPr txBox="1"/>
          <p:nvPr/>
        </p:nvSpPr>
        <p:spPr>
          <a:xfrm>
            <a:off x="7112212" y="3408600"/>
            <a:ext cx="3839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LDL+aPD-1</a:t>
            </a:r>
          </a:p>
        </p:txBody>
      </p:sp>
    </p:spTree>
    <p:extLst>
      <p:ext uri="{BB962C8B-B14F-4D97-AF65-F5344CB8AC3E}">
        <p14:creationId xmlns:p14="http://schemas.microsoft.com/office/powerpoint/2010/main" val="396694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00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37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</Words>
  <Application>Microsoft Office PowerPoint</Application>
  <PresentationFormat>Breitbild</PresentationFormat>
  <Paragraphs>10</Paragraphs>
  <Slides>2</Slides>
  <Notes>0</Notes>
  <HiddenSlides>0</HiddenSlides>
  <MMClips>8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Christopher Kauer</dc:creator>
  <cp:lastModifiedBy>user</cp:lastModifiedBy>
  <cp:revision>8</cp:revision>
  <dcterms:created xsi:type="dcterms:W3CDTF">2022-10-27T13:42:07Z</dcterms:created>
  <dcterms:modified xsi:type="dcterms:W3CDTF">2023-01-11T12:26:42Z</dcterms:modified>
</cp:coreProperties>
</file>