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56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6" y="306"/>
      </p:cViewPr>
      <p:guideLst>
        <p:guide orient="horz" pos="23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3BDF27-291B-4B4E-A070-723B2C41F3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6D6CD23-290D-4D1D-B419-72F8B67373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4FA4D-4229-4C9F-A987-2422504EE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0FFC45-3AEC-469F-B856-25FA3B092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EAC2DE-D55A-4854-B92A-24B455385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812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15012E-F82D-4E3D-AE34-5AA907985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2C5EE5C-5052-4236-85CC-E7EB2B38F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7071915-84AF-43B3-9380-606216F9C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7FE367B-84DF-4E74-914D-E8907D830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BB6A494-CE17-4972-99A3-6839BCBF7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2135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858D08B-AD05-4CFF-A1E1-49C72A7D90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39CC000-D523-41EE-9344-91C5B3366F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5950F1D-64A6-4A08-829D-6578F9ADF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B13DB77-E15D-4CBA-B32B-CFF4DCB1E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81DEF68-DFED-4C1A-A474-E22E527B6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86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F41251-D5BF-445E-B654-79E4CA468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A5CD9C-A5D8-4F74-9D08-FBFA49AB3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C3EE290-607E-4DF6-A479-81153FA94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2CA3D3-0766-4272-9989-4ABF34FAA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C36682-EB6A-45A1-B108-CD2D5C52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716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9A15EA-F847-4026-AC4F-FF52917FB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223235-6461-47B0-869F-F575B99AB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F45C0DD-03E9-4538-AAA2-1FFBB408C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1C9856-E7D6-43B3-90B6-89E0D92E9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43B3BA4-7BD7-4141-BCA6-EA430FEBE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618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312D55-E467-4F88-82D4-FE0E37109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7373F08-25A7-44AE-AF0E-11BD757BA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252E0F6-D540-4850-9A5D-E6D7BC3A9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C920D95-DBBC-40BC-A24A-306E7E401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A60E104-CB4F-4F7B-9116-F7473F9F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BCD82F9-4EB6-4B36-BA60-3113389A3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146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0FBCC6-0A9A-45C2-A780-D8806A221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67934AE-533D-46DB-AC42-BDAEA6202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0679982-2376-4160-A06A-E8D1EA05B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922983-744C-4D9B-A7CE-905EF98694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AB6DF53-9756-45A9-8C5C-C8717ABD0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3754709-A6BE-4BC5-B00A-B442389B5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994D7047-2B77-476E-8E48-DED100ED9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8927955-99A4-4573-9604-CA58A1D08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031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003DD3-3FAF-4C2B-A7ED-F1C8F40A6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15FF097-194C-4BD1-8FEF-235734BF9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8E10B4D-8C80-4462-A2AF-015C7ECE8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217D75-51A2-4166-B9DD-A4FA98F06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356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26B3E6-23C9-4942-B2D1-11016C426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F39D751-F00F-49C0-B117-BE7610D2F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A5F4FE-1D27-4572-B889-999903435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357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789A3F-E0E5-4C3D-AB3F-26101D167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93FC642-725C-49AC-8AF8-254D51799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E156345-0D35-4F70-87A3-F4B4F9DAF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BEF3D2-0A94-427E-A44B-13526A6BC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3E65F08-E7EB-4065-BBD8-B53F85AC3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566F5C-489C-42C2-8124-6CFD29A12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915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CF23E0-D083-4566-B72F-9C7FEA527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43C3181-2C3B-42B8-9278-D296498C2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9AF3AAE-2DE9-475A-8ED9-F836ADB432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6AA2790-6D08-49D0-AD42-7375B20BC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7C9C6DA-8529-49D1-87AE-C428CE91B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DA7E876-775D-4FAC-BCD0-F57D51972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084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B88FBB0-0BFD-42CA-BD4D-473A510B9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EE34C46-FE48-4E8A-81D8-AE6800973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BF76B89-4F03-4AFF-9FC8-83FCF1B9B2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45151-FA19-4504-8F7B-69C25008B141}" type="datetimeFigureOut">
              <a:rPr lang="de-DE" smtClean="0"/>
              <a:t>11.01.2023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ECA793-B4B2-4049-B664-8B989098A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0C5EC6C-AE85-4269-BCBB-D47C66CC3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B90BC-35A7-4807-AAD3-576F9A865C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0574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4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2.png"/><Relationship Id="rId5" Type="http://schemas.microsoft.com/office/2007/relationships/media" Target="../media/media3.mp4"/><Relationship Id="rId10" Type="http://schemas.openxmlformats.org/officeDocument/2006/relationships/image" Target="../media/image1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8.mp4"/><Relationship Id="rId13" Type="http://schemas.openxmlformats.org/officeDocument/2006/relationships/image" Target="../media/image8.png"/><Relationship Id="rId3" Type="http://schemas.microsoft.com/office/2007/relationships/media" Target="../media/media6.mp4"/><Relationship Id="rId7" Type="http://schemas.microsoft.com/office/2007/relationships/media" Target="../media/media8.mp4"/><Relationship Id="rId12" Type="http://schemas.openxmlformats.org/officeDocument/2006/relationships/image" Target="../media/image7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video" Target="../media/media7.mp4"/><Relationship Id="rId11" Type="http://schemas.openxmlformats.org/officeDocument/2006/relationships/image" Target="../media/image6.png"/><Relationship Id="rId5" Type="http://schemas.microsoft.com/office/2007/relationships/media" Target="../media/media7.mp4"/><Relationship Id="rId10" Type="http://schemas.openxmlformats.org/officeDocument/2006/relationships/image" Target="../media/image5.png"/><Relationship Id="rId4" Type="http://schemas.openxmlformats.org/officeDocument/2006/relationships/video" Target="../media/media6.mp4"/><Relationship Id="rId9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12.mp4"/><Relationship Id="rId13" Type="http://schemas.openxmlformats.org/officeDocument/2006/relationships/image" Target="../media/image12.png"/><Relationship Id="rId3" Type="http://schemas.microsoft.com/office/2007/relationships/media" Target="../media/media10.mp4"/><Relationship Id="rId7" Type="http://schemas.microsoft.com/office/2007/relationships/media" Target="../media/media12.mp4"/><Relationship Id="rId12" Type="http://schemas.openxmlformats.org/officeDocument/2006/relationships/image" Target="../media/image11.png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video" Target="../media/media11.mp4"/><Relationship Id="rId11" Type="http://schemas.openxmlformats.org/officeDocument/2006/relationships/image" Target="../media/image10.png"/><Relationship Id="rId5" Type="http://schemas.microsoft.com/office/2007/relationships/media" Target="../media/media11.mp4"/><Relationship Id="rId10" Type="http://schemas.openxmlformats.org/officeDocument/2006/relationships/image" Target="../media/image9.png"/><Relationship Id="rId4" Type="http://schemas.openxmlformats.org/officeDocument/2006/relationships/video" Target="../media/media10.mp4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12511_LDLhi+aPD-1">
            <a:hlinkClick r:id="" action="ppaction://media"/>
            <a:extLst>
              <a:ext uri="{FF2B5EF4-FFF2-40B4-BE49-F238E27FC236}">
                <a16:creationId xmlns:a16="http://schemas.microsoft.com/office/drawing/2014/main" id="{E5C03150-17DB-4DDE-B4A0-A183B2159CC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06854" y="3777932"/>
            <a:ext cx="3840000" cy="2880000"/>
          </a:xfrm>
          <a:prstGeom prst="rect">
            <a:avLst/>
          </a:prstGeom>
        </p:spPr>
      </p:pic>
      <p:pic>
        <p:nvPicPr>
          <p:cNvPr id="13" name="12511_LDLhi">
            <a:hlinkClick r:id="" action="ppaction://media"/>
            <a:extLst>
              <a:ext uri="{FF2B5EF4-FFF2-40B4-BE49-F238E27FC236}">
                <a16:creationId xmlns:a16="http://schemas.microsoft.com/office/drawing/2014/main" id="{E939F607-3D06-4BEC-AB87-A29A228DAF7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06854" y="423866"/>
            <a:ext cx="3840000" cy="2880000"/>
          </a:xfrm>
          <a:prstGeom prst="rect">
            <a:avLst/>
          </a:prstGeom>
        </p:spPr>
      </p:pic>
      <p:pic>
        <p:nvPicPr>
          <p:cNvPr id="5" name="12511_aPD-1">
            <a:hlinkClick r:id="" action="ppaction://media"/>
            <a:extLst>
              <a:ext uri="{FF2B5EF4-FFF2-40B4-BE49-F238E27FC236}">
                <a16:creationId xmlns:a16="http://schemas.microsoft.com/office/drawing/2014/main" id="{B8657E30-832C-44E2-87E3-8EFED9B33AD4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6878" y="3786856"/>
            <a:ext cx="3840000" cy="2880000"/>
          </a:xfrm>
          <a:prstGeom prst="rect">
            <a:avLst/>
          </a:prstGeom>
        </p:spPr>
      </p:pic>
      <p:pic>
        <p:nvPicPr>
          <p:cNvPr id="2" name="12511_Control">
            <a:hlinkClick r:id="" action="ppaction://media"/>
            <a:extLst>
              <a:ext uri="{FF2B5EF4-FFF2-40B4-BE49-F238E27FC236}">
                <a16:creationId xmlns:a16="http://schemas.microsoft.com/office/drawing/2014/main" id="{B878C469-E358-4571-831C-B8251D1E219C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86878" y="423866"/>
            <a:ext cx="3840000" cy="288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13C3E07-CFF8-4556-A10D-F9690FD6CCDC}"/>
              </a:ext>
            </a:extLst>
          </p:cNvPr>
          <p:cNvSpPr txBox="1"/>
          <p:nvPr/>
        </p:nvSpPr>
        <p:spPr>
          <a:xfrm>
            <a:off x="0" y="0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 5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7B19B9-15CD-4C85-8F02-2D44D23F9B3E}"/>
              </a:ext>
            </a:extLst>
          </p:cNvPr>
          <p:cNvSpPr txBox="1"/>
          <p:nvPr/>
        </p:nvSpPr>
        <p:spPr>
          <a:xfrm>
            <a:off x="1239785" y="54534"/>
            <a:ext cx="38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Control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AE961-E955-4716-9A01-9568A5FFEC83}"/>
              </a:ext>
            </a:extLst>
          </p:cNvPr>
          <p:cNvSpPr txBox="1"/>
          <p:nvPr/>
        </p:nvSpPr>
        <p:spPr>
          <a:xfrm>
            <a:off x="7112213" y="5453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27615B2-2650-4BD8-93C8-C001E22C3FF9}"/>
              </a:ext>
            </a:extLst>
          </p:cNvPr>
          <p:cNvSpPr txBox="1"/>
          <p:nvPr/>
        </p:nvSpPr>
        <p:spPr>
          <a:xfrm>
            <a:off x="1239785" y="341134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aPD-1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6E6AC2-3413-4178-B547-2C9B99C7424E}"/>
              </a:ext>
            </a:extLst>
          </p:cNvPr>
          <p:cNvSpPr txBox="1"/>
          <p:nvPr/>
        </p:nvSpPr>
        <p:spPr>
          <a:xfrm>
            <a:off x="7112212" y="3408600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LDL+aPD-1</a:t>
            </a:r>
          </a:p>
        </p:txBody>
      </p:sp>
    </p:spTree>
    <p:extLst>
      <p:ext uri="{BB962C8B-B14F-4D97-AF65-F5344CB8AC3E}">
        <p14:creationId xmlns:p14="http://schemas.microsoft.com/office/powerpoint/2010/main" val="200316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D0144_LDLhi+aPD-1">
            <a:hlinkClick r:id="" action="ppaction://media"/>
            <a:extLst>
              <a:ext uri="{FF2B5EF4-FFF2-40B4-BE49-F238E27FC236}">
                <a16:creationId xmlns:a16="http://schemas.microsoft.com/office/drawing/2014/main" id="{1F8ED26B-F34F-4BED-9ED0-FB1A0523DE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12212" y="3787817"/>
            <a:ext cx="3840000" cy="2880000"/>
          </a:xfrm>
          <a:prstGeom prst="rect">
            <a:avLst/>
          </a:prstGeom>
        </p:spPr>
      </p:pic>
      <p:pic>
        <p:nvPicPr>
          <p:cNvPr id="7" name="D0144_LDLhi">
            <a:hlinkClick r:id="" action="ppaction://media"/>
            <a:extLst>
              <a:ext uri="{FF2B5EF4-FFF2-40B4-BE49-F238E27FC236}">
                <a16:creationId xmlns:a16="http://schemas.microsoft.com/office/drawing/2014/main" id="{F6F02138-1309-4335-A2B1-68B5D616656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112212" y="439477"/>
            <a:ext cx="3840000" cy="2880000"/>
          </a:xfrm>
          <a:prstGeom prst="rect">
            <a:avLst/>
          </a:prstGeom>
        </p:spPr>
      </p:pic>
      <p:pic>
        <p:nvPicPr>
          <p:cNvPr id="6" name="D0144_aPD-1">
            <a:hlinkClick r:id="" action="ppaction://media"/>
            <a:extLst>
              <a:ext uri="{FF2B5EF4-FFF2-40B4-BE49-F238E27FC236}">
                <a16:creationId xmlns:a16="http://schemas.microsoft.com/office/drawing/2014/main" id="{7F63203C-3E43-42B3-BAD0-2888D8D72BE0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81521" y="3787817"/>
            <a:ext cx="3840000" cy="2880000"/>
          </a:xfrm>
          <a:prstGeom prst="rect">
            <a:avLst/>
          </a:prstGeom>
        </p:spPr>
      </p:pic>
      <p:pic>
        <p:nvPicPr>
          <p:cNvPr id="3" name="D0144_Control">
            <a:hlinkClick r:id="" action="ppaction://media"/>
            <a:extLst>
              <a:ext uri="{FF2B5EF4-FFF2-40B4-BE49-F238E27FC236}">
                <a16:creationId xmlns:a16="http://schemas.microsoft.com/office/drawing/2014/main" id="{8D4B8705-7769-4F42-8C24-F3037EBB3F9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33971" y="423866"/>
            <a:ext cx="3840000" cy="288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13C3E07-CFF8-4556-A10D-F9690FD6CCDC}"/>
              </a:ext>
            </a:extLst>
          </p:cNvPr>
          <p:cNvSpPr txBox="1"/>
          <p:nvPr/>
        </p:nvSpPr>
        <p:spPr>
          <a:xfrm>
            <a:off x="0" y="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Do4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7B19B9-15CD-4C85-8F02-2D44D23F9B3E}"/>
              </a:ext>
            </a:extLst>
          </p:cNvPr>
          <p:cNvSpPr txBox="1"/>
          <p:nvPr/>
        </p:nvSpPr>
        <p:spPr>
          <a:xfrm>
            <a:off x="1239785" y="54534"/>
            <a:ext cx="38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Control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AE961-E955-4716-9A01-9568A5FFEC83}"/>
              </a:ext>
            </a:extLst>
          </p:cNvPr>
          <p:cNvSpPr txBox="1"/>
          <p:nvPr/>
        </p:nvSpPr>
        <p:spPr>
          <a:xfrm>
            <a:off x="7112213" y="5453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27615B2-2650-4BD8-93C8-C001E22C3FF9}"/>
              </a:ext>
            </a:extLst>
          </p:cNvPr>
          <p:cNvSpPr txBox="1"/>
          <p:nvPr/>
        </p:nvSpPr>
        <p:spPr>
          <a:xfrm>
            <a:off x="1239785" y="341134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aPD-1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6E6AC2-3413-4178-B547-2C9B99C7424E}"/>
              </a:ext>
            </a:extLst>
          </p:cNvPr>
          <p:cNvSpPr txBox="1"/>
          <p:nvPr/>
        </p:nvSpPr>
        <p:spPr>
          <a:xfrm>
            <a:off x="7112212" y="3408600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LDL+aPD-1</a:t>
            </a:r>
          </a:p>
        </p:txBody>
      </p:sp>
    </p:spTree>
    <p:extLst>
      <p:ext uri="{BB962C8B-B14F-4D97-AF65-F5344CB8AC3E}">
        <p14:creationId xmlns:p14="http://schemas.microsoft.com/office/powerpoint/2010/main" val="180654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_LDLhi+aPD-1">
            <a:hlinkClick r:id="" action="ppaction://media"/>
            <a:extLst>
              <a:ext uri="{FF2B5EF4-FFF2-40B4-BE49-F238E27FC236}">
                <a16:creationId xmlns:a16="http://schemas.microsoft.com/office/drawing/2014/main" id="{6E23599F-FEBC-4C7F-A2E0-30197D9D756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12213" y="3783766"/>
            <a:ext cx="3840000" cy="2880000"/>
          </a:xfrm>
          <a:prstGeom prst="rect">
            <a:avLst/>
          </a:prstGeom>
        </p:spPr>
      </p:pic>
      <p:pic>
        <p:nvPicPr>
          <p:cNvPr id="12" name="K_aPD-1">
            <a:hlinkClick r:id="" action="ppaction://media"/>
            <a:extLst>
              <a:ext uri="{FF2B5EF4-FFF2-40B4-BE49-F238E27FC236}">
                <a16:creationId xmlns:a16="http://schemas.microsoft.com/office/drawing/2014/main" id="{32947ACD-009F-4026-A453-1158B01BB68D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39785" y="3783766"/>
            <a:ext cx="3840000" cy="2880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13C3E07-CFF8-4556-A10D-F9690FD6CCDC}"/>
              </a:ext>
            </a:extLst>
          </p:cNvPr>
          <p:cNvSpPr txBox="1"/>
          <p:nvPr/>
        </p:nvSpPr>
        <p:spPr>
          <a:xfrm>
            <a:off x="0" y="0"/>
            <a:ext cx="566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Do1</a:t>
            </a:r>
          </a:p>
        </p:txBody>
      </p:sp>
      <p:pic>
        <p:nvPicPr>
          <p:cNvPr id="6" name="K_Control">
            <a:hlinkClick r:id="" action="ppaction://media"/>
            <a:extLst>
              <a:ext uri="{FF2B5EF4-FFF2-40B4-BE49-F238E27FC236}">
                <a16:creationId xmlns:a16="http://schemas.microsoft.com/office/drawing/2014/main" id="{CBCB0CFA-9DD4-4398-8B11-26D8FF9E248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39785" y="409300"/>
            <a:ext cx="3840000" cy="2880000"/>
          </a:xfrm>
          <a:prstGeom prst="rect">
            <a:avLst/>
          </a:prstGeom>
        </p:spPr>
      </p:pic>
      <p:pic>
        <p:nvPicPr>
          <p:cNvPr id="7" name="K_LDLhi">
            <a:hlinkClick r:id="" action="ppaction://media"/>
            <a:extLst>
              <a:ext uri="{FF2B5EF4-FFF2-40B4-BE49-F238E27FC236}">
                <a16:creationId xmlns:a16="http://schemas.microsoft.com/office/drawing/2014/main" id="{5F2C1E7B-8AEB-4F84-B029-9A8BE55F34C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112213" y="409300"/>
            <a:ext cx="3840000" cy="2880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987B19B9-15CD-4C85-8F02-2D44D23F9B3E}"/>
              </a:ext>
            </a:extLst>
          </p:cNvPr>
          <p:cNvSpPr txBox="1"/>
          <p:nvPr/>
        </p:nvSpPr>
        <p:spPr>
          <a:xfrm>
            <a:off x="1239785" y="54534"/>
            <a:ext cx="384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Control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8DAE961-E955-4716-9A01-9568A5FFEC83}"/>
              </a:ext>
            </a:extLst>
          </p:cNvPr>
          <p:cNvSpPr txBox="1"/>
          <p:nvPr/>
        </p:nvSpPr>
        <p:spPr>
          <a:xfrm>
            <a:off x="7112213" y="5453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27615B2-2650-4BD8-93C8-C001E22C3FF9}"/>
              </a:ext>
            </a:extLst>
          </p:cNvPr>
          <p:cNvSpPr txBox="1"/>
          <p:nvPr/>
        </p:nvSpPr>
        <p:spPr>
          <a:xfrm>
            <a:off x="1239785" y="3411344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aPD-1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56E6AC2-3413-4178-B547-2C9B99C7424E}"/>
              </a:ext>
            </a:extLst>
          </p:cNvPr>
          <p:cNvSpPr txBox="1"/>
          <p:nvPr/>
        </p:nvSpPr>
        <p:spPr>
          <a:xfrm>
            <a:off x="7112212" y="3408600"/>
            <a:ext cx="3839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LDL+aPD-1</a:t>
            </a:r>
          </a:p>
        </p:txBody>
      </p:sp>
    </p:spTree>
    <p:extLst>
      <p:ext uri="{BB962C8B-B14F-4D97-AF65-F5344CB8AC3E}">
        <p14:creationId xmlns:p14="http://schemas.microsoft.com/office/powerpoint/2010/main" val="252645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9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9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Microsoft Office PowerPoint</Application>
  <PresentationFormat>Breitbild</PresentationFormat>
  <Paragraphs>15</Paragraphs>
  <Slides>3</Slides>
  <Notes>0</Notes>
  <HiddenSlides>0</HiddenSlides>
  <MMClips>12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Christopher Kauer</dc:creator>
  <cp:lastModifiedBy>user</cp:lastModifiedBy>
  <cp:revision>8</cp:revision>
  <dcterms:created xsi:type="dcterms:W3CDTF">2022-10-27T13:42:07Z</dcterms:created>
  <dcterms:modified xsi:type="dcterms:W3CDTF">2023-01-11T12:26:03Z</dcterms:modified>
</cp:coreProperties>
</file>